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11/22/25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5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11/22/25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318503" y="1613535"/>
            <a:ext cx="4677409" cy="35210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11/22/25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4287"/>
            <a:ext cx="12192000" cy="687228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11/22/25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11/22/25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29891" y="2232088"/>
            <a:ext cx="5415915" cy="1593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40120" y="1716024"/>
            <a:ext cx="4955540" cy="26339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11/22/25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64005" y="1852294"/>
            <a:ext cx="9063990" cy="141605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755650" marR="5080" indent="-743585">
              <a:lnSpc>
                <a:spcPts val="5180"/>
              </a:lnSpc>
              <a:spcBef>
                <a:spcPts val="760"/>
              </a:spcBef>
            </a:pPr>
            <a:r>
              <a:rPr sz="4800" spc="-315" dirty="0"/>
              <a:t>Project</a:t>
            </a:r>
            <a:r>
              <a:rPr sz="4800" spc="-475" dirty="0"/>
              <a:t> </a:t>
            </a:r>
            <a:r>
              <a:rPr sz="4800" spc="-409" dirty="0"/>
              <a:t>Title:</a:t>
            </a:r>
            <a:r>
              <a:rPr sz="4800" spc="-500" dirty="0"/>
              <a:t> </a:t>
            </a:r>
            <a:r>
              <a:rPr sz="4800" spc="-220" dirty="0"/>
              <a:t>Contract</a:t>
            </a:r>
            <a:r>
              <a:rPr sz="4800" spc="-470" dirty="0"/>
              <a:t> </a:t>
            </a:r>
            <a:r>
              <a:rPr sz="4800" spc="-195" dirty="0"/>
              <a:t>Monthly</a:t>
            </a:r>
            <a:r>
              <a:rPr sz="4800" spc="-495" dirty="0"/>
              <a:t> </a:t>
            </a:r>
            <a:r>
              <a:rPr sz="4800" spc="-60" dirty="0"/>
              <a:t>Claim </a:t>
            </a:r>
            <a:r>
              <a:rPr sz="4800" spc="-120" dirty="0"/>
              <a:t>System</a:t>
            </a:r>
            <a:r>
              <a:rPr sz="4800" spc="-525" dirty="0"/>
              <a:t> </a:t>
            </a:r>
            <a:r>
              <a:rPr sz="4800" spc="-95" dirty="0"/>
              <a:t>-</a:t>
            </a:r>
            <a:r>
              <a:rPr sz="4800" spc="-495" dirty="0"/>
              <a:t> </a:t>
            </a:r>
            <a:r>
              <a:rPr sz="4800" spc="-300" dirty="0"/>
              <a:t>Part</a:t>
            </a:r>
            <a:r>
              <a:rPr sz="4800" spc="-555" dirty="0"/>
              <a:t> </a:t>
            </a:r>
            <a:r>
              <a:rPr sz="4800" dirty="0"/>
              <a:t>3</a:t>
            </a:r>
            <a:r>
              <a:rPr sz="4800" spc="-490" dirty="0"/>
              <a:t> </a:t>
            </a:r>
            <a:r>
              <a:rPr sz="4800" spc="-65" dirty="0"/>
              <a:t>Enhancements</a:t>
            </a:r>
            <a:endParaRPr sz="4800"/>
          </a:p>
        </p:txBody>
      </p:sp>
      <p:sp>
        <p:nvSpPr>
          <p:cNvPr id="4" name="object 4"/>
          <p:cNvSpPr txBox="1"/>
          <p:nvPr/>
        </p:nvSpPr>
        <p:spPr>
          <a:xfrm>
            <a:off x="3376295" y="3403790"/>
            <a:ext cx="5442585" cy="1399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25200"/>
              </a:lnSpc>
              <a:spcBef>
                <a:spcPts val="100"/>
              </a:spcBef>
            </a:pP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ST104</a:t>
            </a:r>
            <a:r>
              <a:rPr lang="en-ZA" sz="2400" spc="-65" dirty="0">
                <a:solidFill>
                  <a:srgbClr val="FFFFFF"/>
                </a:solidFill>
                <a:latin typeface="Tahoma"/>
                <a:cs typeface="Tahoma"/>
              </a:rPr>
              <a:t>56858</a:t>
            </a:r>
            <a:r>
              <a:rPr sz="24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10" dirty="0">
                <a:solidFill>
                  <a:srgbClr val="FFFFFF"/>
                </a:solidFill>
                <a:latin typeface="Tahoma"/>
                <a:cs typeface="Tahoma"/>
              </a:rPr>
              <a:t>–</a:t>
            </a:r>
            <a:r>
              <a:rPr sz="24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n-ZA" sz="2400" spc="-200" dirty="0">
                <a:solidFill>
                  <a:srgbClr val="FFFFFF"/>
                </a:solidFill>
                <a:latin typeface="Tahoma"/>
                <a:cs typeface="Tahoma"/>
              </a:rPr>
              <a:t>Khumo </a:t>
            </a:r>
            <a:r>
              <a:rPr lang="en-ZA" sz="2400" spc="-200" dirty="0" err="1">
                <a:solidFill>
                  <a:srgbClr val="FFFFFF"/>
                </a:solidFill>
                <a:latin typeface="Tahoma"/>
                <a:cs typeface="Tahoma"/>
              </a:rPr>
              <a:t>Tswai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PROG6212</a:t>
            </a:r>
            <a:r>
              <a:rPr sz="24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2400" spc="-2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Programming</a:t>
            </a:r>
            <a:r>
              <a:rPr sz="2400" spc="-2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2B</a:t>
            </a:r>
            <a:endParaRPr sz="2400" dirty="0">
              <a:latin typeface="Tahoma"/>
              <a:cs typeface="Tahoma"/>
            </a:endParaRPr>
          </a:p>
          <a:p>
            <a:pPr marL="6985" algn="ctr">
              <a:lnSpc>
                <a:spcPct val="100000"/>
              </a:lnSpc>
              <a:spcBef>
                <a:spcPts val="720"/>
              </a:spcBef>
            </a:pP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Date</a:t>
            </a:r>
            <a:r>
              <a:rPr sz="2400" spc="-25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10" dirty="0">
                <a:solidFill>
                  <a:srgbClr val="FFFFFF"/>
                </a:solidFill>
                <a:latin typeface="Tahoma"/>
                <a:cs typeface="Tahoma"/>
              </a:rPr>
              <a:t>–</a:t>
            </a:r>
            <a:r>
              <a:rPr sz="2400" spc="-2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November</a:t>
            </a:r>
            <a:r>
              <a:rPr sz="2400" spc="-2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2025</a:t>
            </a:r>
            <a:endParaRPr sz="24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45534" y="2173668"/>
            <a:ext cx="4908550" cy="1761489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 marR="5080" indent="180975">
              <a:lnSpc>
                <a:spcPts val="6459"/>
              </a:lnSpc>
              <a:spcBef>
                <a:spcPts val="940"/>
              </a:spcBef>
            </a:pPr>
            <a:r>
              <a:rPr sz="6000" dirty="0"/>
              <a:t>HR</a:t>
            </a:r>
            <a:r>
              <a:rPr sz="6000" spc="-580" dirty="0"/>
              <a:t> </a:t>
            </a:r>
            <a:r>
              <a:rPr sz="6000" spc="-204" dirty="0"/>
              <a:t>Super</a:t>
            </a:r>
            <a:r>
              <a:rPr sz="6000" spc="-610" dirty="0"/>
              <a:t> </a:t>
            </a:r>
            <a:r>
              <a:rPr sz="6000" spc="-20" dirty="0"/>
              <a:t>User </a:t>
            </a:r>
            <a:r>
              <a:rPr sz="6000" spc="-330" dirty="0"/>
              <a:t>Implementation</a:t>
            </a:r>
            <a:endParaRPr sz="6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02218" y="761618"/>
            <a:ext cx="2950845" cy="107124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 marR="5080">
              <a:lnSpc>
                <a:spcPts val="3910"/>
              </a:lnSpc>
              <a:spcBef>
                <a:spcPts val="575"/>
              </a:spcBef>
            </a:pPr>
            <a:r>
              <a:rPr sz="3600" dirty="0"/>
              <a:t>HR</a:t>
            </a:r>
            <a:r>
              <a:rPr sz="3600" spc="-315" dirty="0"/>
              <a:t> </a:t>
            </a:r>
            <a:r>
              <a:rPr sz="3600" spc="-125" dirty="0"/>
              <a:t>Super</a:t>
            </a:r>
            <a:r>
              <a:rPr sz="3600" spc="-360" dirty="0"/>
              <a:t> </a:t>
            </a:r>
            <a:r>
              <a:rPr sz="3600" spc="-20" dirty="0"/>
              <a:t>User </a:t>
            </a:r>
            <a:r>
              <a:rPr sz="3600" spc="-195" dirty="0"/>
              <a:t>Implementation</a:t>
            </a:r>
            <a:endParaRPr sz="36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724274" cy="222872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10000" y="0"/>
            <a:ext cx="3724275" cy="2247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2314575"/>
            <a:ext cx="3724274" cy="22098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10000" y="2314575"/>
            <a:ext cx="3724275" cy="22098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4619684"/>
            <a:ext cx="3724274" cy="223824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10000" y="4610158"/>
            <a:ext cx="3724275" cy="224777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102218" y="2164016"/>
            <a:ext cx="3143250" cy="3258820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z="1700" dirty="0">
                <a:solidFill>
                  <a:srgbClr val="FFFFFF"/>
                </a:solidFill>
                <a:latin typeface="Tahoma"/>
                <a:cs typeface="Tahoma"/>
              </a:rPr>
              <a:t>HR</a:t>
            </a:r>
            <a:r>
              <a:rPr sz="17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FFFFFF"/>
                </a:solidFill>
                <a:latin typeface="Tahoma"/>
                <a:cs typeface="Tahoma"/>
              </a:rPr>
              <a:t>Super</a:t>
            </a:r>
            <a:r>
              <a:rPr sz="170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r>
              <a:rPr sz="17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Tahoma"/>
                <a:cs typeface="Tahoma"/>
              </a:rPr>
              <a:t>Role</a:t>
            </a:r>
            <a:endParaRPr sz="1700">
              <a:latin typeface="Tahoma"/>
              <a:cs typeface="Tahoma"/>
            </a:endParaRPr>
          </a:p>
          <a:p>
            <a:pPr marL="241300" marR="725805" indent="-228600">
              <a:lnSpc>
                <a:spcPts val="188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</a:tabLst>
            </a:pPr>
            <a:r>
              <a:rPr sz="1700" dirty="0">
                <a:solidFill>
                  <a:srgbClr val="FFFFFF"/>
                </a:solidFill>
                <a:latin typeface="Tahoma"/>
                <a:cs typeface="Tahoma"/>
              </a:rPr>
              <a:t>Centralized</a:t>
            </a:r>
            <a:r>
              <a:rPr sz="17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r>
              <a:rPr sz="17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Tahoma"/>
                <a:cs typeface="Tahoma"/>
              </a:rPr>
              <a:t>profile management</a:t>
            </a:r>
            <a:endParaRPr sz="170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240665" algn="l"/>
              </a:tabLst>
            </a:pPr>
            <a:r>
              <a:rPr sz="1700" dirty="0">
                <a:solidFill>
                  <a:srgbClr val="FFFFFF"/>
                </a:solidFill>
                <a:latin typeface="Tahoma"/>
                <a:cs typeface="Tahoma"/>
              </a:rPr>
              <a:t>No</a:t>
            </a:r>
            <a:r>
              <a:rPr sz="17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FFFFFF"/>
                </a:solidFill>
                <a:latin typeface="Tahoma"/>
                <a:cs typeface="Tahoma"/>
              </a:rPr>
              <a:t>public</a:t>
            </a:r>
            <a:r>
              <a:rPr sz="17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00" spc="-30" dirty="0">
                <a:solidFill>
                  <a:srgbClr val="FFFFFF"/>
                </a:solidFill>
                <a:latin typeface="Tahoma"/>
                <a:cs typeface="Tahoma"/>
              </a:rPr>
              <a:t>registration</a:t>
            </a:r>
            <a:r>
              <a:rPr sz="17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Tahoma"/>
                <a:cs typeface="Tahoma"/>
              </a:rPr>
              <a:t>system</a:t>
            </a:r>
            <a:endParaRPr sz="1700">
              <a:latin typeface="Tahoma"/>
              <a:cs typeface="Tahoma"/>
            </a:endParaRPr>
          </a:p>
          <a:p>
            <a:pPr marL="241300" marR="5080" indent="-228600">
              <a:lnSpc>
                <a:spcPts val="188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</a:tabLst>
            </a:pPr>
            <a:r>
              <a:rPr sz="1700" dirty="0">
                <a:solidFill>
                  <a:srgbClr val="FFFFFF"/>
                </a:solidFill>
                <a:latin typeface="Tahoma"/>
                <a:cs typeface="Tahoma"/>
              </a:rPr>
              <a:t>Complete</a:t>
            </a:r>
            <a:r>
              <a:rPr sz="17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FFFFFF"/>
                </a:solidFill>
                <a:latin typeface="Tahoma"/>
                <a:cs typeface="Tahoma"/>
              </a:rPr>
              <a:t>CRUD</a:t>
            </a:r>
            <a:r>
              <a:rPr sz="17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Tahoma"/>
                <a:cs typeface="Tahoma"/>
              </a:rPr>
              <a:t>operations</a:t>
            </a:r>
            <a:r>
              <a:rPr sz="1700" spc="-25" dirty="0">
                <a:solidFill>
                  <a:srgbClr val="FFFFFF"/>
                </a:solidFill>
                <a:latin typeface="Tahoma"/>
                <a:cs typeface="Tahoma"/>
              </a:rPr>
              <a:t> for </a:t>
            </a:r>
            <a:r>
              <a:rPr sz="1700" spc="-10" dirty="0">
                <a:solidFill>
                  <a:srgbClr val="FFFFFF"/>
                </a:solidFill>
                <a:latin typeface="Tahoma"/>
                <a:cs typeface="Tahoma"/>
              </a:rPr>
              <a:t>users</a:t>
            </a:r>
            <a:endParaRPr sz="1700">
              <a:latin typeface="Tahoma"/>
              <a:cs typeface="Tahoma"/>
            </a:endParaRPr>
          </a:p>
          <a:p>
            <a:pPr marL="12700" marR="214629" indent="227965">
              <a:lnSpc>
                <a:spcPct val="136100"/>
              </a:lnSpc>
              <a:spcBef>
                <a:spcPts val="40"/>
              </a:spcBef>
              <a:buFont typeface="Arial MT"/>
              <a:buChar char="•"/>
              <a:tabLst>
                <a:tab pos="240665" algn="l"/>
              </a:tabLst>
            </a:pPr>
            <a:r>
              <a:rPr sz="1700" spc="-10" dirty="0">
                <a:solidFill>
                  <a:srgbClr val="FFFFFF"/>
                </a:solidFill>
                <a:latin typeface="Tahoma"/>
                <a:cs typeface="Tahoma"/>
              </a:rPr>
              <a:t>Automated</a:t>
            </a:r>
            <a:r>
              <a:rPr sz="17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00" spc="-25" dirty="0">
                <a:solidFill>
                  <a:srgbClr val="FFFFFF"/>
                </a:solidFill>
                <a:latin typeface="Tahoma"/>
                <a:cs typeface="Tahoma"/>
              </a:rPr>
              <a:t>report</a:t>
            </a:r>
            <a:r>
              <a:rPr sz="17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00" spc="-25" dirty="0">
                <a:solidFill>
                  <a:srgbClr val="FFFFFF"/>
                </a:solidFill>
                <a:latin typeface="Tahoma"/>
                <a:cs typeface="Tahoma"/>
              </a:rPr>
              <a:t>generation </a:t>
            </a:r>
            <a:r>
              <a:rPr sz="1700" spc="-10" dirty="0">
                <a:solidFill>
                  <a:srgbClr val="FFFFFF"/>
                </a:solidFill>
                <a:latin typeface="Tahoma"/>
                <a:cs typeface="Tahoma"/>
              </a:rPr>
              <a:t>Benefit:</a:t>
            </a:r>
            <a:endParaRPr sz="1700">
              <a:latin typeface="Tahoma"/>
              <a:cs typeface="Tahoma"/>
            </a:endParaRPr>
          </a:p>
          <a:p>
            <a:pPr marL="241300" marR="701675" indent="-228600">
              <a:lnSpc>
                <a:spcPts val="188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</a:tabLst>
            </a:pPr>
            <a:r>
              <a:rPr sz="1700" dirty="0">
                <a:solidFill>
                  <a:srgbClr val="FFFFFF"/>
                </a:solidFill>
                <a:latin typeface="Tahoma"/>
                <a:cs typeface="Tahoma"/>
              </a:rPr>
              <a:t>Controlled,</a:t>
            </a:r>
            <a:r>
              <a:rPr sz="17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FFFFFF"/>
                </a:solidFill>
                <a:latin typeface="Tahoma"/>
                <a:cs typeface="Tahoma"/>
              </a:rPr>
              <a:t>secure</a:t>
            </a:r>
            <a:r>
              <a:rPr sz="17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Tahoma"/>
                <a:cs typeface="Tahoma"/>
              </a:rPr>
              <a:t>user </a:t>
            </a:r>
            <a:r>
              <a:rPr sz="1700" spc="-10" dirty="0">
                <a:solidFill>
                  <a:srgbClr val="FFFFFF"/>
                </a:solidFill>
                <a:latin typeface="Tahoma"/>
                <a:cs typeface="Tahoma"/>
              </a:rPr>
              <a:t>management</a:t>
            </a:r>
            <a:r>
              <a:rPr sz="17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Tahoma"/>
                <a:cs typeface="Tahoma"/>
              </a:rPr>
              <a:t>system</a:t>
            </a:r>
            <a:endParaRPr sz="17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53691" y="2232088"/>
            <a:ext cx="5574030" cy="159385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 marR="5080" indent="507365">
              <a:lnSpc>
                <a:spcPts val="5860"/>
              </a:lnSpc>
              <a:spcBef>
                <a:spcPts val="820"/>
              </a:spcBef>
            </a:pPr>
            <a:r>
              <a:rPr sz="5400" spc="-280" dirty="0"/>
              <a:t>Automated</a:t>
            </a:r>
            <a:r>
              <a:rPr sz="5400" spc="-600" dirty="0"/>
              <a:t> </a:t>
            </a:r>
            <a:r>
              <a:rPr sz="5400" spc="-20" dirty="0"/>
              <a:t>Data </a:t>
            </a:r>
            <a:r>
              <a:rPr sz="5400" spc="-200" dirty="0"/>
              <a:t>Flow</a:t>
            </a:r>
            <a:r>
              <a:rPr sz="5400" spc="-545" dirty="0"/>
              <a:t> </a:t>
            </a:r>
            <a:r>
              <a:rPr sz="5400" spc="1180" dirty="0"/>
              <a:t>s</a:t>
            </a:r>
            <a:r>
              <a:rPr sz="5400" spc="-635" dirty="0"/>
              <a:t> </a:t>
            </a:r>
            <a:r>
              <a:rPr sz="5400" spc="-155" dirty="0"/>
              <a:t>Calculations</a:t>
            </a:r>
            <a:endParaRPr sz="5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8539" y="279971"/>
            <a:ext cx="5019675" cy="121856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 marR="5080">
              <a:lnSpc>
                <a:spcPts val="4430"/>
              </a:lnSpc>
              <a:spcBef>
                <a:spcPts val="685"/>
              </a:spcBef>
            </a:pPr>
            <a:r>
              <a:rPr sz="4100" spc="-215" dirty="0"/>
              <a:t>Automated</a:t>
            </a:r>
            <a:r>
              <a:rPr sz="4100" spc="-415" dirty="0"/>
              <a:t> </a:t>
            </a:r>
            <a:r>
              <a:rPr sz="4100" spc="-160" dirty="0"/>
              <a:t>Data</a:t>
            </a:r>
            <a:r>
              <a:rPr sz="4100" spc="-430" dirty="0"/>
              <a:t> </a:t>
            </a:r>
            <a:r>
              <a:rPr sz="4100" spc="-145" dirty="0"/>
              <a:t>Flow</a:t>
            </a:r>
            <a:r>
              <a:rPr sz="4100" spc="-400" dirty="0"/>
              <a:t> </a:t>
            </a:r>
            <a:r>
              <a:rPr sz="4100" spc="844" dirty="0"/>
              <a:t>s </a:t>
            </a:r>
            <a:r>
              <a:rPr sz="4100" spc="-45" dirty="0"/>
              <a:t>Calculations</a:t>
            </a:r>
            <a:endParaRPr sz="4100"/>
          </a:p>
        </p:txBody>
      </p:sp>
      <p:sp>
        <p:nvSpPr>
          <p:cNvPr id="3" name="object 3"/>
          <p:cNvSpPr txBox="1"/>
          <p:nvPr/>
        </p:nvSpPr>
        <p:spPr>
          <a:xfrm>
            <a:off x="1018539" y="1592325"/>
            <a:ext cx="4978400" cy="284861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2750" spc="-10" dirty="0">
                <a:solidFill>
                  <a:srgbClr val="FFFFFF"/>
                </a:solidFill>
                <a:latin typeface="Tahoma"/>
                <a:cs typeface="Tahoma"/>
              </a:rPr>
              <a:t>Features:</a:t>
            </a:r>
            <a:endParaRPr sz="2750">
              <a:latin typeface="Tahoma"/>
              <a:cs typeface="Tahoma"/>
            </a:endParaRPr>
          </a:p>
          <a:p>
            <a:pPr marL="241300" marR="370840" indent="-228600">
              <a:lnSpc>
                <a:spcPts val="3000"/>
              </a:lnSpc>
              <a:spcBef>
                <a:spcPts val="1105"/>
              </a:spcBef>
              <a:buFont typeface="Arial MT"/>
              <a:buChar char="•"/>
              <a:tabLst>
                <a:tab pos="241300" algn="l"/>
              </a:tabLst>
            </a:pPr>
            <a:r>
              <a:rPr sz="2750" dirty="0">
                <a:solidFill>
                  <a:srgbClr val="FFFFFF"/>
                </a:solidFill>
                <a:latin typeface="Tahoma"/>
                <a:cs typeface="Tahoma"/>
              </a:rPr>
              <a:t>Hourly</a:t>
            </a:r>
            <a:r>
              <a:rPr sz="275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50" spc="-20" dirty="0">
                <a:solidFill>
                  <a:srgbClr val="FFFFFF"/>
                </a:solidFill>
                <a:latin typeface="Tahoma"/>
                <a:cs typeface="Tahoma"/>
              </a:rPr>
              <a:t>rates</a:t>
            </a:r>
            <a:r>
              <a:rPr sz="275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50" spc="50" dirty="0">
                <a:solidFill>
                  <a:srgbClr val="FFFFFF"/>
                </a:solidFill>
                <a:latin typeface="Tahoma"/>
                <a:cs typeface="Tahoma"/>
              </a:rPr>
              <a:t>pulled</a:t>
            </a:r>
            <a:r>
              <a:rPr sz="2750" spc="-2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Tahoma"/>
                <a:cs typeface="Tahoma"/>
              </a:rPr>
              <a:t>from</a:t>
            </a:r>
            <a:r>
              <a:rPr sz="275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50" spc="-25" dirty="0">
                <a:solidFill>
                  <a:srgbClr val="FFFFFF"/>
                </a:solidFill>
                <a:latin typeface="Tahoma"/>
                <a:cs typeface="Tahoma"/>
              </a:rPr>
              <a:t>HR- </a:t>
            </a:r>
            <a:r>
              <a:rPr sz="2750" dirty="0">
                <a:solidFill>
                  <a:srgbClr val="FFFFFF"/>
                </a:solidFill>
                <a:latin typeface="Tahoma"/>
                <a:cs typeface="Tahoma"/>
              </a:rPr>
              <a:t>managed</a:t>
            </a:r>
            <a:r>
              <a:rPr sz="2750" spc="-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Tahoma"/>
                <a:cs typeface="Tahoma"/>
              </a:rPr>
              <a:t>profiles</a:t>
            </a:r>
            <a:endParaRPr sz="2750">
              <a:latin typeface="Tahoma"/>
              <a:cs typeface="Tahoma"/>
            </a:endParaRPr>
          </a:p>
          <a:p>
            <a:pPr marL="241300" marR="1190625" indent="-228600">
              <a:lnSpc>
                <a:spcPts val="3010"/>
              </a:lnSpc>
              <a:spcBef>
                <a:spcPts val="1050"/>
              </a:spcBef>
              <a:buFont typeface="Arial MT"/>
              <a:buChar char="•"/>
              <a:tabLst>
                <a:tab pos="241300" algn="l"/>
              </a:tabLst>
            </a:pPr>
            <a:r>
              <a:rPr sz="2750" dirty="0">
                <a:solidFill>
                  <a:srgbClr val="FFFFFF"/>
                </a:solidFill>
                <a:latin typeface="Tahoma"/>
                <a:cs typeface="Tahoma"/>
              </a:rPr>
              <a:t>Real-time</a:t>
            </a:r>
            <a:r>
              <a:rPr sz="275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50" dirty="0">
                <a:solidFill>
                  <a:srgbClr val="FFFFFF"/>
                </a:solidFill>
                <a:latin typeface="Tahoma"/>
                <a:cs typeface="Tahoma"/>
              </a:rPr>
              <a:t>total</a:t>
            </a:r>
            <a:r>
              <a:rPr sz="275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Tahoma"/>
                <a:cs typeface="Tahoma"/>
              </a:rPr>
              <a:t>amount </a:t>
            </a:r>
            <a:r>
              <a:rPr sz="2750" spc="45" dirty="0">
                <a:solidFill>
                  <a:srgbClr val="FFFFFF"/>
                </a:solidFill>
                <a:latin typeface="Tahoma"/>
                <a:cs typeface="Tahoma"/>
              </a:rPr>
              <a:t>calculation</a:t>
            </a:r>
            <a:endParaRPr sz="275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240665" algn="l"/>
              </a:tabLst>
            </a:pPr>
            <a:r>
              <a:rPr sz="2750" dirty="0">
                <a:solidFill>
                  <a:srgbClr val="FFFFFF"/>
                </a:solidFill>
                <a:latin typeface="Tahoma"/>
                <a:cs typeface="Tahoma"/>
              </a:rPr>
              <a:t>Eliminated</a:t>
            </a:r>
            <a:r>
              <a:rPr sz="275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50" dirty="0">
                <a:solidFill>
                  <a:srgbClr val="FFFFFF"/>
                </a:solidFill>
                <a:latin typeface="Tahoma"/>
                <a:cs typeface="Tahoma"/>
              </a:rPr>
              <a:t>manual</a:t>
            </a:r>
            <a:r>
              <a:rPr sz="27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50" dirty="0">
                <a:solidFill>
                  <a:srgbClr val="FFFFFF"/>
                </a:solidFill>
                <a:latin typeface="Tahoma"/>
                <a:cs typeface="Tahoma"/>
              </a:rPr>
              <a:t>input</a:t>
            </a:r>
            <a:r>
              <a:rPr sz="275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Tahoma"/>
                <a:cs typeface="Tahoma"/>
              </a:rPr>
              <a:t>errors</a:t>
            </a:r>
            <a:endParaRPr sz="275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581775" y="647700"/>
            <a:ext cx="5419725" cy="2286000"/>
            <a:chOff x="6581775" y="647700"/>
            <a:chExt cx="5419725" cy="2286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77575" y="790575"/>
              <a:ext cx="209550" cy="20955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020425" y="742949"/>
              <a:ext cx="981075" cy="971550"/>
            </a:xfrm>
            <a:custGeom>
              <a:avLst/>
              <a:gdLst/>
              <a:ahLst/>
              <a:cxnLst/>
              <a:rect l="l" t="t" r="r" b="b"/>
              <a:pathLst>
                <a:path w="981075" h="971550">
                  <a:moveTo>
                    <a:pt x="428625" y="0"/>
                  </a:moveTo>
                  <a:lnTo>
                    <a:pt x="390779" y="6350"/>
                  </a:lnTo>
                  <a:lnTo>
                    <a:pt x="15875" y="381254"/>
                  </a:lnTo>
                  <a:lnTo>
                    <a:pt x="9525" y="419100"/>
                  </a:lnTo>
                  <a:lnTo>
                    <a:pt x="428625" y="0"/>
                  </a:lnTo>
                  <a:close/>
                </a:path>
                <a:path w="981075" h="971550">
                  <a:moveTo>
                    <a:pt x="542925" y="2286"/>
                  </a:moveTo>
                  <a:lnTo>
                    <a:pt x="520928" y="215"/>
                  </a:lnTo>
                  <a:lnTo>
                    <a:pt x="513588" y="0"/>
                  </a:lnTo>
                  <a:lnTo>
                    <a:pt x="0" y="504571"/>
                  </a:lnTo>
                  <a:lnTo>
                    <a:pt x="203" y="511810"/>
                  </a:lnTo>
                  <a:lnTo>
                    <a:pt x="762" y="519036"/>
                  </a:lnTo>
                  <a:lnTo>
                    <a:pt x="2286" y="533400"/>
                  </a:lnTo>
                  <a:lnTo>
                    <a:pt x="542925" y="2286"/>
                  </a:lnTo>
                  <a:close/>
                </a:path>
                <a:path w="981075" h="971550">
                  <a:moveTo>
                    <a:pt x="638175" y="16637"/>
                  </a:moveTo>
                  <a:lnTo>
                    <a:pt x="619848" y="11620"/>
                  </a:lnTo>
                  <a:lnTo>
                    <a:pt x="613664" y="9525"/>
                  </a:lnTo>
                  <a:lnTo>
                    <a:pt x="19050" y="604012"/>
                  </a:lnTo>
                  <a:lnTo>
                    <a:pt x="22352" y="616483"/>
                  </a:lnTo>
                  <a:lnTo>
                    <a:pt x="26035" y="628650"/>
                  </a:lnTo>
                  <a:lnTo>
                    <a:pt x="638175" y="16637"/>
                  </a:lnTo>
                  <a:close/>
                </a:path>
                <a:path w="981075" h="971550">
                  <a:moveTo>
                    <a:pt x="714375" y="48387"/>
                  </a:moveTo>
                  <a:lnTo>
                    <a:pt x="700659" y="41275"/>
                  </a:lnTo>
                  <a:lnTo>
                    <a:pt x="693420" y="38100"/>
                  </a:lnTo>
                  <a:lnTo>
                    <a:pt x="47625" y="683895"/>
                  </a:lnTo>
                  <a:lnTo>
                    <a:pt x="50800" y="691134"/>
                  </a:lnTo>
                  <a:lnTo>
                    <a:pt x="54229" y="698119"/>
                  </a:lnTo>
                  <a:lnTo>
                    <a:pt x="57912" y="704850"/>
                  </a:lnTo>
                  <a:lnTo>
                    <a:pt x="714375" y="48387"/>
                  </a:lnTo>
                  <a:close/>
                </a:path>
                <a:path w="981075" h="971550">
                  <a:moveTo>
                    <a:pt x="781050" y="98933"/>
                  </a:moveTo>
                  <a:lnTo>
                    <a:pt x="762762" y="85725"/>
                  </a:lnTo>
                  <a:lnTo>
                    <a:pt x="85725" y="763651"/>
                  </a:lnTo>
                  <a:lnTo>
                    <a:pt x="90043" y="768858"/>
                  </a:lnTo>
                  <a:lnTo>
                    <a:pt x="98933" y="781050"/>
                  </a:lnTo>
                  <a:lnTo>
                    <a:pt x="781050" y="98933"/>
                  </a:lnTo>
                  <a:close/>
                </a:path>
                <a:path w="981075" h="971550">
                  <a:moveTo>
                    <a:pt x="838200" y="149098"/>
                  </a:moveTo>
                  <a:lnTo>
                    <a:pt x="830326" y="141224"/>
                  </a:lnTo>
                  <a:lnTo>
                    <a:pt x="827786" y="138176"/>
                  </a:lnTo>
                  <a:lnTo>
                    <a:pt x="822325" y="133350"/>
                  </a:lnTo>
                  <a:lnTo>
                    <a:pt x="133350" y="822325"/>
                  </a:lnTo>
                  <a:lnTo>
                    <a:pt x="138430" y="827786"/>
                  </a:lnTo>
                  <a:lnTo>
                    <a:pt x="141224" y="830326"/>
                  </a:lnTo>
                  <a:lnTo>
                    <a:pt x="149098" y="838200"/>
                  </a:lnTo>
                  <a:lnTo>
                    <a:pt x="838200" y="149098"/>
                  </a:lnTo>
                  <a:close/>
                </a:path>
                <a:path w="981075" h="971550">
                  <a:moveTo>
                    <a:pt x="895350" y="207899"/>
                  </a:moveTo>
                  <a:lnTo>
                    <a:pt x="891032" y="202565"/>
                  </a:lnTo>
                  <a:lnTo>
                    <a:pt x="886587" y="196469"/>
                  </a:lnTo>
                  <a:lnTo>
                    <a:pt x="881888" y="190500"/>
                  </a:lnTo>
                  <a:lnTo>
                    <a:pt x="200025" y="872363"/>
                  </a:lnTo>
                  <a:lnTo>
                    <a:pt x="205105" y="877062"/>
                  </a:lnTo>
                  <a:lnTo>
                    <a:pt x="217424" y="885825"/>
                  </a:lnTo>
                  <a:lnTo>
                    <a:pt x="895350" y="207899"/>
                  </a:lnTo>
                  <a:close/>
                </a:path>
                <a:path w="981075" h="971550">
                  <a:moveTo>
                    <a:pt x="933450" y="278384"/>
                  </a:moveTo>
                  <a:lnTo>
                    <a:pt x="926846" y="264287"/>
                  </a:lnTo>
                  <a:lnTo>
                    <a:pt x="923163" y="257175"/>
                  </a:lnTo>
                  <a:lnTo>
                    <a:pt x="266700" y="913638"/>
                  </a:lnTo>
                  <a:lnTo>
                    <a:pt x="273812" y="917321"/>
                  </a:lnTo>
                  <a:lnTo>
                    <a:pt x="287909" y="923925"/>
                  </a:lnTo>
                  <a:lnTo>
                    <a:pt x="933450" y="278384"/>
                  </a:lnTo>
                  <a:close/>
                </a:path>
                <a:path w="981075" h="971550">
                  <a:moveTo>
                    <a:pt x="962025" y="367538"/>
                  </a:moveTo>
                  <a:lnTo>
                    <a:pt x="958723" y="355079"/>
                  </a:lnTo>
                  <a:lnTo>
                    <a:pt x="955040" y="342900"/>
                  </a:lnTo>
                  <a:lnTo>
                    <a:pt x="342900" y="955040"/>
                  </a:lnTo>
                  <a:lnTo>
                    <a:pt x="348945" y="956957"/>
                  </a:lnTo>
                  <a:lnTo>
                    <a:pt x="367538" y="962025"/>
                  </a:lnTo>
                  <a:lnTo>
                    <a:pt x="962025" y="367538"/>
                  </a:lnTo>
                  <a:close/>
                </a:path>
                <a:path w="981075" h="971550">
                  <a:moveTo>
                    <a:pt x="971550" y="542925"/>
                  </a:moveTo>
                  <a:lnTo>
                    <a:pt x="552450" y="971550"/>
                  </a:lnTo>
                  <a:lnTo>
                    <a:pt x="561924" y="970241"/>
                  </a:lnTo>
                  <a:lnTo>
                    <a:pt x="580694" y="966978"/>
                  </a:lnTo>
                  <a:lnTo>
                    <a:pt x="590042" y="964946"/>
                  </a:lnTo>
                  <a:lnTo>
                    <a:pt x="965327" y="581152"/>
                  </a:lnTo>
                  <a:lnTo>
                    <a:pt x="968819" y="562140"/>
                  </a:lnTo>
                  <a:lnTo>
                    <a:pt x="971550" y="542925"/>
                  </a:lnTo>
                  <a:close/>
                </a:path>
                <a:path w="981075" h="971550">
                  <a:moveTo>
                    <a:pt x="981075" y="457962"/>
                  </a:moveTo>
                  <a:lnTo>
                    <a:pt x="980643" y="450710"/>
                  </a:lnTo>
                  <a:lnTo>
                    <a:pt x="978789" y="428625"/>
                  </a:lnTo>
                  <a:lnTo>
                    <a:pt x="438150" y="969264"/>
                  </a:lnTo>
                  <a:lnTo>
                    <a:pt x="460222" y="971346"/>
                  </a:lnTo>
                  <a:lnTo>
                    <a:pt x="467487" y="971550"/>
                  </a:lnTo>
                  <a:lnTo>
                    <a:pt x="981075" y="4579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34800" y="1457325"/>
              <a:ext cx="209550" cy="2000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81775" y="647700"/>
              <a:ext cx="4772025" cy="2286000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6391338" y="3819525"/>
            <a:ext cx="4962525" cy="2047875"/>
            <a:chOff x="6391338" y="3819525"/>
            <a:chExt cx="4962525" cy="204787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81775" y="3819525"/>
              <a:ext cx="4772025" cy="204787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405626" y="4624451"/>
              <a:ext cx="371475" cy="361950"/>
            </a:xfrm>
            <a:custGeom>
              <a:avLst/>
              <a:gdLst/>
              <a:ahLst/>
              <a:cxnLst/>
              <a:rect l="l" t="t" r="r" b="b"/>
              <a:pathLst>
                <a:path w="371475" h="361950">
                  <a:moveTo>
                    <a:pt x="185674" y="0"/>
                  </a:moveTo>
                  <a:lnTo>
                    <a:pt x="136289" y="6455"/>
                  </a:lnTo>
                  <a:lnTo>
                    <a:pt x="91929" y="24680"/>
                  </a:lnTo>
                  <a:lnTo>
                    <a:pt x="54356" y="52959"/>
                  </a:lnTo>
                  <a:lnTo>
                    <a:pt x="25334" y="89577"/>
                  </a:lnTo>
                  <a:lnTo>
                    <a:pt x="6627" y="132820"/>
                  </a:lnTo>
                  <a:lnTo>
                    <a:pt x="0" y="180975"/>
                  </a:lnTo>
                  <a:lnTo>
                    <a:pt x="6627" y="229085"/>
                  </a:lnTo>
                  <a:lnTo>
                    <a:pt x="25334" y="272316"/>
                  </a:lnTo>
                  <a:lnTo>
                    <a:pt x="54356" y="308943"/>
                  </a:lnTo>
                  <a:lnTo>
                    <a:pt x="91929" y="337241"/>
                  </a:lnTo>
                  <a:lnTo>
                    <a:pt x="136289" y="355485"/>
                  </a:lnTo>
                  <a:lnTo>
                    <a:pt x="185674" y="361950"/>
                  </a:lnTo>
                  <a:lnTo>
                    <a:pt x="235067" y="355485"/>
                  </a:lnTo>
                  <a:lnTo>
                    <a:pt x="279451" y="337241"/>
                  </a:lnTo>
                  <a:lnTo>
                    <a:pt x="317055" y="308943"/>
                  </a:lnTo>
                  <a:lnTo>
                    <a:pt x="346107" y="272316"/>
                  </a:lnTo>
                  <a:lnTo>
                    <a:pt x="364838" y="229085"/>
                  </a:lnTo>
                  <a:lnTo>
                    <a:pt x="371475" y="180975"/>
                  </a:lnTo>
                  <a:lnTo>
                    <a:pt x="364838" y="132820"/>
                  </a:lnTo>
                  <a:lnTo>
                    <a:pt x="346107" y="89577"/>
                  </a:lnTo>
                  <a:lnTo>
                    <a:pt x="317055" y="52958"/>
                  </a:lnTo>
                  <a:lnTo>
                    <a:pt x="279451" y="24680"/>
                  </a:lnTo>
                  <a:lnTo>
                    <a:pt x="235067" y="6455"/>
                  </a:lnTo>
                  <a:lnTo>
                    <a:pt x="1856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405626" y="4624451"/>
              <a:ext cx="371475" cy="361950"/>
            </a:xfrm>
            <a:custGeom>
              <a:avLst/>
              <a:gdLst/>
              <a:ahLst/>
              <a:cxnLst/>
              <a:rect l="l" t="t" r="r" b="b"/>
              <a:pathLst>
                <a:path w="371475" h="361950">
                  <a:moveTo>
                    <a:pt x="0" y="180975"/>
                  </a:moveTo>
                  <a:lnTo>
                    <a:pt x="6627" y="132820"/>
                  </a:lnTo>
                  <a:lnTo>
                    <a:pt x="25334" y="89577"/>
                  </a:lnTo>
                  <a:lnTo>
                    <a:pt x="54356" y="52959"/>
                  </a:lnTo>
                  <a:lnTo>
                    <a:pt x="91929" y="24680"/>
                  </a:lnTo>
                  <a:lnTo>
                    <a:pt x="136289" y="6455"/>
                  </a:lnTo>
                  <a:lnTo>
                    <a:pt x="185674" y="0"/>
                  </a:lnTo>
                  <a:lnTo>
                    <a:pt x="235067" y="6455"/>
                  </a:lnTo>
                  <a:lnTo>
                    <a:pt x="279451" y="24680"/>
                  </a:lnTo>
                  <a:lnTo>
                    <a:pt x="317055" y="52958"/>
                  </a:lnTo>
                  <a:lnTo>
                    <a:pt x="346107" y="89577"/>
                  </a:lnTo>
                  <a:lnTo>
                    <a:pt x="364838" y="132820"/>
                  </a:lnTo>
                  <a:lnTo>
                    <a:pt x="371475" y="180975"/>
                  </a:lnTo>
                  <a:lnTo>
                    <a:pt x="364838" y="229085"/>
                  </a:lnTo>
                  <a:lnTo>
                    <a:pt x="346107" y="272316"/>
                  </a:lnTo>
                  <a:lnTo>
                    <a:pt x="317055" y="308943"/>
                  </a:lnTo>
                  <a:lnTo>
                    <a:pt x="279451" y="337241"/>
                  </a:lnTo>
                  <a:lnTo>
                    <a:pt x="235067" y="355485"/>
                  </a:lnTo>
                  <a:lnTo>
                    <a:pt x="185674" y="361950"/>
                  </a:lnTo>
                  <a:lnTo>
                    <a:pt x="136289" y="355485"/>
                  </a:lnTo>
                  <a:lnTo>
                    <a:pt x="91929" y="337241"/>
                  </a:lnTo>
                  <a:lnTo>
                    <a:pt x="54356" y="308943"/>
                  </a:lnTo>
                  <a:lnTo>
                    <a:pt x="25334" y="272316"/>
                  </a:lnTo>
                  <a:lnTo>
                    <a:pt x="6627" y="229085"/>
                  </a:lnTo>
                  <a:lnTo>
                    <a:pt x="0" y="180975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405626" y="4624451"/>
              <a:ext cx="371475" cy="361950"/>
            </a:xfrm>
            <a:custGeom>
              <a:avLst/>
              <a:gdLst/>
              <a:ahLst/>
              <a:cxnLst/>
              <a:rect l="l" t="t" r="r" b="b"/>
              <a:pathLst>
                <a:path w="371475" h="361950">
                  <a:moveTo>
                    <a:pt x="185674" y="0"/>
                  </a:moveTo>
                  <a:lnTo>
                    <a:pt x="136289" y="6455"/>
                  </a:lnTo>
                  <a:lnTo>
                    <a:pt x="91929" y="24680"/>
                  </a:lnTo>
                  <a:lnTo>
                    <a:pt x="54356" y="52959"/>
                  </a:lnTo>
                  <a:lnTo>
                    <a:pt x="25334" y="89577"/>
                  </a:lnTo>
                  <a:lnTo>
                    <a:pt x="6627" y="132820"/>
                  </a:lnTo>
                  <a:lnTo>
                    <a:pt x="0" y="180975"/>
                  </a:lnTo>
                  <a:lnTo>
                    <a:pt x="6627" y="229085"/>
                  </a:lnTo>
                  <a:lnTo>
                    <a:pt x="25334" y="272316"/>
                  </a:lnTo>
                  <a:lnTo>
                    <a:pt x="54356" y="308943"/>
                  </a:lnTo>
                  <a:lnTo>
                    <a:pt x="91929" y="337241"/>
                  </a:lnTo>
                  <a:lnTo>
                    <a:pt x="136289" y="355485"/>
                  </a:lnTo>
                  <a:lnTo>
                    <a:pt x="185674" y="361950"/>
                  </a:lnTo>
                  <a:lnTo>
                    <a:pt x="235067" y="355485"/>
                  </a:lnTo>
                  <a:lnTo>
                    <a:pt x="279451" y="337241"/>
                  </a:lnTo>
                  <a:lnTo>
                    <a:pt x="317055" y="308943"/>
                  </a:lnTo>
                  <a:lnTo>
                    <a:pt x="346107" y="272316"/>
                  </a:lnTo>
                  <a:lnTo>
                    <a:pt x="364838" y="229085"/>
                  </a:lnTo>
                  <a:lnTo>
                    <a:pt x="371475" y="180975"/>
                  </a:lnTo>
                  <a:lnTo>
                    <a:pt x="364838" y="132820"/>
                  </a:lnTo>
                  <a:lnTo>
                    <a:pt x="346107" y="89577"/>
                  </a:lnTo>
                  <a:lnTo>
                    <a:pt x="317055" y="52958"/>
                  </a:lnTo>
                  <a:lnTo>
                    <a:pt x="279451" y="24680"/>
                  </a:lnTo>
                  <a:lnTo>
                    <a:pt x="235067" y="6455"/>
                  </a:lnTo>
                  <a:lnTo>
                    <a:pt x="185674" y="0"/>
                  </a:lnTo>
                  <a:close/>
                </a:path>
              </a:pathLst>
            </a:custGeom>
            <a:solidFill>
              <a:srgbClr val="E97031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05626" y="4624451"/>
              <a:ext cx="371475" cy="361950"/>
            </a:xfrm>
            <a:custGeom>
              <a:avLst/>
              <a:gdLst/>
              <a:ahLst/>
              <a:cxnLst/>
              <a:rect l="l" t="t" r="r" b="b"/>
              <a:pathLst>
                <a:path w="371475" h="361950">
                  <a:moveTo>
                    <a:pt x="0" y="180975"/>
                  </a:moveTo>
                  <a:lnTo>
                    <a:pt x="6627" y="132820"/>
                  </a:lnTo>
                  <a:lnTo>
                    <a:pt x="25334" y="89577"/>
                  </a:lnTo>
                  <a:lnTo>
                    <a:pt x="54356" y="52959"/>
                  </a:lnTo>
                  <a:lnTo>
                    <a:pt x="91929" y="24680"/>
                  </a:lnTo>
                  <a:lnTo>
                    <a:pt x="136289" y="6455"/>
                  </a:lnTo>
                  <a:lnTo>
                    <a:pt x="185674" y="0"/>
                  </a:lnTo>
                  <a:lnTo>
                    <a:pt x="235067" y="6455"/>
                  </a:lnTo>
                  <a:lnTo>
                    <a:pt x="279451" y="24680"/>
                  </a:lnTo>
                  <a:lnTo>
                    <a:pt x="317055" y="52958"/>
                  </a:lnTo>
                  <a:lnTo>
                    <a:pt x="346107" y="89577"/>
                  </a:lnTo>
                  <a:lnTo>
                    <a:pt x="364838" y="132820"/>
                  </a:lnTo>
                  <a:lnTo>
                    <a:pt x="371475" y="180975"/>
                  </a:lnTo>
                  <a:lnTo>
                    <a:pt x="364838" y="229085"/>
                  </a:lnTo>
                  <a:lnTo>
                    <a:pt x="346107" y="272316"/>
                  </a:lnTo>
                  <a:lnTo>
                    <a:pt x="317055" y="308943"/>
                  </a:lnTo>
                  <a:lnTo>
                    <a:pt x="279451" y="337241"/>
                  </a:lnTo>
                  <a:lnTo>
                    <a:pt x="235067" y="355485"/>
                  </a:lnTo>
                  <a:lnTo>
                    <a:pt x="185674" y="361950"/>
                  </a:lnTo>
                  <a:lnTo>
                    <a:pt x="136289" y="355485"/>
                  </a:lnTo>
                  <a:lnTo>
                    <a:pt x="91929" y="337241"/>
                  </a:lnTo>
                  <a:lnTo>
                    <a:pt x="54356" y="308943"/>
                  </a:lnTo>
                  <a:lnTo>
                    <a:pt x="25334" y="272316"/>
                  </a:lnTo>
                  <a:lnTo>
                    <a:pt x="6627" y="229085"/>
                  </a:lnTo>
                  <a:lnTo>
                    <a:pt x="0" y="180975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6470" y="1490281"/>
            <a:ext cx="4265295" cy="2337435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 marR="5080" indent="3175" algn="ctr">
              <a:lnSpc>
                <a:spcPts val="5860"/>
              </a:lnSpc>
              <a:spcBef>
                <a:spcPts val="820"/>
              </a:spcBef>
            </a:pPr>
            <a:r>
              <a:rPr sz="5400" spc="-50" dirty="0"/>
              <a:t>Enhanced </a:t>
            </a:r>
            <a:r>
              <a:rPr sz="5400" spc="-305" dirty="0"/>
              <a:t>Validation</a:t>
            </a:r>
            <a:r>
              <a:rPr sz="5400" spc="-530" dirty="0"/>
              <a:t> </a:t>
            </a:r>
            <a:r>
              <a:rPr sz="5400" spc="1130" dirty="0"/>
              <a:t>s </a:t>
            </a:r>
            <a:r>
              <a:rPr sz="5400" spc="-30" dirty="0"/>
              <a:t>Business</a:t>
            </a:r>
            <a:r>
              <a:rPr sz="5400" spc="-484" dirty="0"/>
              <a:t> </a:t>
            </a:r>
            <a:r>
              <a:rPr sz="5400" spc="-80" dirty="0"/>
              <a:t>Rules</a:t>
            </a:r>
            <a:endParaRPr sz="5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8539" y="279971"/>
            <a:ext cx="4739640" cy="121856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 marR="5080">
              <a:lnSpc>
                <a:spcPts val="4430"/>
              </a:lnSpc>
              <a:spcBef>
                <a:spcPts val="685"/>
              </a:spcBef>
            </a:pPr>
            <a:r>
              <a:rPr sz="4100" spc="-150" dirty="0"/>
              <a:t>Enhanced</a:t>
            </a:r>
            <a:r>
              <a:rPr sz="4100" spc="-390" dirty="0"/>
              <a:t> </a:t>
            </a:r>
            <a:r>
              <a:rPr sz="4100" spc="-240" dirty="0"/>
              <a:t>Validation</a:t>
            </a:r>
            <a:r>
              <a:rPr sz="4100" spc="-400" dirty="0"/>
              <a:t> </a:t>
            </a:r>
            <a:r>
              <a:rPr sz="4100" spc="844" dirty="0"/>
              <a:t>s </a:t>
            </a:r>
            <a:r>
              <a:rPr sz="4100" spc="-35" dirty="0"/>
              <a:t>Business</a:t>
            </a:r>
            <a:r>
              <a:rPr sz="4100" spc="-385" dirty="0"/>
              <a:t> </a:t>
            </a:r>
            <a:r>
              <a:rPr sz="4100" spc="-20" dirty="0"/>
              <a:t>Rules</a:t>
            </a:r>
            <a:endParaRPr sz="4100"/>
          </a:p>
        </p:txBody>
      </p:sp>
      <p:sp>
        <p:nvSpPr>
          <p:cNvPr id="3" name="object 3"/>
          <p:cNvSpPr txBox="1"/>
          <p:nvPr/>
        </p:nvSpPr>
        <p:spPr>
          <a:xfrm>
            <a:off x="1018539" y="1544939"/>
            <a:ext cx="4982845" cy="3583304"/>
          </a:xfrm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2750" dirty="0">
                <a:solidFill>
                  <a:srgbClr val="FFFFFF"/>
                </a:solidFill>
                <a:latin typeface="Tahoma"/>
                <a:cs typeface="Tahoma"/>
              </a:rPr>
              <a:t>Security</a:t>
            </a:r>
            <a:r>
              <a:rPr sz="2750" spc="-2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Tahoma"/>
                <a:cs typeface="Tahoma"/>
              </a:rPr>
              <a:t>Features</a:t>
            </a:r>
            <a:endParaRPr sz="2750">
              <a:latin typeface="Tahoma"/>
              <a:cs typeface="Tahoma"/>
            </a:endParaRPr>
          </a:p>
          <a:p>
            <a:pPr marL="241300" marR="5080" indent="-228600">
              <a:lnSpc>
                <a:spcPts val="2180"/>
              </a:lnSpc>
              <a:spcBef>
                <a:spcPts val="108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Session</a:t>
            </a:r>
            <a:r>
              <a:rPr sz="20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Authentication: HttpContext.Session.GetString("UserRole")</a:t>
            </a:r>
            <a:endParaRPr sz="2000">
              <a:latin typeface="Tahoma"/>
              <a:cs typeface="Tahoma"/>
            </a:endParaRPr>
          </a:p>
          <a:p>
            <a:pPr marL="241300" marR="342900" indent="-228600">
              <a:lnSpc>
                <a:spcPts val="2180"/>
              </a:lnSpc>
              <a:spcBef>
                <a:spcPts val="97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Role-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Based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Tahoma"/>
                <a:cs typeface="Tahoma"/>
              </a:rPr>
              <a:t>Authorization:</a:t>
            </a:r>
            <a:r>
              <a:rPr sz="20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Each</a:t>
            </a:r>
            <a:r>
              <a:rPr sz="20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role</a:t>
            </a:r>
            <a:r>
              <a:rPr sz="20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Tahoma"/>
                <a:cs typeface="Tahoma"/>
              </a:rPr>
              <a:t>has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specific</a:t>
            </a:r>
            <a:r>
              <a:rPr sz="2000" spc="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Tahoma"/>
                <a:cs typeface="Tahoma"/>
              </a:rPr>
              <a:t>access</a:t>
            </a:r>
            <a:endParaRPr sz="2000">
              <a:latin typeface="Tahoma"/>
              <a:cs typeface="Tahoma"/>
            </a:endParaRPr>
          </a:p>
          <a:p>
            <a:pPr marL="241300" marR="97790" indent="-228600">
              <a:lnSpc>
                <a:spcPts val="2180"/>
              </a:lnSpc>
              <a:spcBef>
                <a:spcPts val="969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65" dirty="0">
                <a:solidFill>
                  <a:srgbClr val="FFFFFF"/>
                </a:solidFill>
                <a:latin typeface="Tahoma"/>
                <a:cs typeface="Tahoma"/>
              </a:rPr>
              <a:t>Access</a:t>
            </a:r>
            <a:r>
              <a:rPr sz="2000" spc="-2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Control:</a:t>
            </a:r>
            <a:r>
              <a:rPr sz="200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Redirect</a:t>
            </a:r>
            <a:r>
              <a:rPr sz="20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0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AccessDenied </a:t>
            </a:r>
            <a:r>
              <a:rPr sz="2000" spc="-55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20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ahoma"/>
                <a:cs typeface="Tahoma"/>
              </a:rPr>
              <a:t>unauthorized</a:t>
            </a:r>
            <a:r>
              <a:rPr sz="20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ahoma"/>
                <a:cs typeface="Tahoma"/>
              </a:rPr>
              <a:t>users</a:t>
            </a:r>
            <a:endParaRPr sz="2000">
              <a:latin typeface="Tahoma"/>
              <a:cs typeface="Tahoma"/>
            </a:endParaRPr>
          </a:p>
          <a:p>
            <a:pPr marL="241300" marR="415290" indent="-228600">
              <a:lnSpc>
                <a:spcPts val="2180"/>
              </a:lnSpc>
              <a:spcBef>
                <a:spcPts val="97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sz="2000" spc="-2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Tahoma"/>
                <a:cs typeface="Tahoma"/>
              </a:rPr>
              <a:t>Isolation:</a:t>
            </a:r>
            <a:r>
              <a:rPr sz="20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Users</a:t>
            </a:r>
            <a:r>
              <a:rPr sz="20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Tahoma"/>
                <a:cs typeface="Tahoma"/>
              </a:rPr>
              <a:t>only</a:t>
            </a:r>
            <a:r>
              <a:rPr sz="20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see</a:t>
            </a:r>
            <a:r>
              <a:rPr sz="20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Tahoma"/>
                <a:cs typeface="Tahoma"/>
              </a:rPr>
              <a:t>their</a:t>
            </a:r>
            <a:r>
              <a:rPr sz="20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Tahoma"/>
                <a:cs typeface="Tahoma"/>
              </a:rPr>
              <a:t>own </a:t>
            </a:r>
            <a:r>
              <a:rPr sz="2000" spc="-20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sz="20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Maximum</a:t>
            </a:r>
            <a:r>
              <a:rPr sz="2000" spc="-2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Tahoma"/>
                <a:cs typeface="Tahoma"/>
              </a:rPr>
              <a:t>180</a:t>
            </a:r>
            <a:r>
              <a:rPr sz="20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hours</a:t>
            </a:r>
            <a:r>
              <a:rPr sz="20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ahoma"/>
                <a:cs typeface="Tahoma"/>
              </a:rPr>
              <a:t>per</a:t>
            </a:r>
            <a:r>
              <a:rPr sz="2000" spc="-2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month validation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581775" y="742950"/>
            <a:ext cx="5419725" cy="1685925"/>
            <a:chOff x="6581775" y="742950"/>
            <a:chExt cx="5419725" cy="16859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77575" y="790575"/>
              <a:ext cx="209550" cy="20955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020425" y="742949"/>
              <a:ext cx="981075" cy="971550"/>
            </a:xfrm>
            <a:custGeom>
              <a:avLst/>
              <a:gdLst/>
              <a:ahLst/>
              <a:cxnLst/>
              <a:rect l="l" t="t" r="r" b="b"/>
              <a:pathLst>
                <a:path w="981075" h="971550">
                  <a:moveTo>
                    <a:pt x="428625" y="0"/>
                  </a:moveTo>
                  <a:lnTo>
                    <a:pt x="390779" y="6350"/>
                  </a:lnTo>
                  <a:lnTo>
                    <a:pt x="15875" y="381254"/>
                  </a:lnTo>
                  <a:lnTo>
                    <a:pt x="9525" y="419100"/>
                  </a:lnTo>
                  <a:lnTo>
                    <a:pt x="428625" y="0"/>
                  </a:lnTo>
                  <a:close/>
                </a:path>
                <a:path w="981075" h="971550">
                  <a:moveTo>
                    <a:pt x="542925" y="2286"/>
                  </a:moveTo>
                  <a:lnTo>
                    <a:pt x="520928" y="215"/>
                  </a:lnTo>
                  <a:lnTo>
                    <a:pt x="513588" y="0"/>
                  </a:lnTo>
                  <a:lnTo>
                    <a:pt x="0" y="504571"/>
                  </a:lnTo>
                  <a:lnTo>
                    <a:pt x="203" y="511810"/>
                  </a:lnTo>
                  <a:lnTo>
                    <a:pt x="762" y="519036"/>
                  </a:lnTo>
                  <a:lnTo>
                    <a:pt x="2286" y="533400"/>
                  </a:lnTo>
                  <a:lnTo>
                    <a:pt x="542925" y="2286"/>
                  </a:lnTo>
                  <a:close/>
                </a:path>
                <a:path w="981075" h="971550">
                  <a:moveTo>
                    <a:pt x="638175" y="16637"/>
                  </a:moveTo>
                  <a:lnTo>
                    <a:pt x="619848" y="11620"/>
                  </a:lnTo>
                  <a:lnTo>
                    <a:pt x="613664" y="9525"/>
                  </a:lnTo>
                  <a:lnTo>
                    <a:pt x="19050" y="604012"/>
                  </a:lnTo>
                  <a:lnTo>
                    <a:pt x="22352" y="616483"/>
                  </a:lnTo>
                  <a:lnTo>
                    <a:pt x="26035" y="628650"/>
                  </a:lnTo>
                  <a:lnTo>
                    <a:pt x="638175" y="16637"/>
                  </a:lnTo>
                  <a:close/>
                </a:path>
                <a:path w="981075" h="971550">
                  <a:moveTo>
                    <a:pt x="714375" y="48387"/>
                  </a:moveTo>
                  <a:lnTo>
                    <a:pt x="700659" y="41275"/>
                  </a:lnTo>
                  <a:lnTo>
                    <a:pt x="693420" y="38100"/>
                  </a:lnTo>
                  <a:lnTo>
                    <a:pt x="47625" y="683895"/>
                  </a:lnTo>
                  <a:lnTo>
                    <a:pt x="50800" y="691134"/>
                  </a:lnTo>
                  <a:lnTo>
                    <a:pt x="54229" y="698119"/>
                  </a:lnTo>
                  <a:lnTo>
                    <a:pt x="57912" y="704850"/>
                  </a:lnTo>
                  <a:lnTo>
                    <a:pt x="714375" y="48387"/>
                  </a:lnTo>
                  <a:close/>
                </a:path>
                <a:path w="981075" h="971550">
                  <a:moveTo>
                    <a:pt x="781050" y="98933"/>
                  </a:moveTo>
                  <a:lnTo>
                    <a:pt x="762762" y="85725"/>
                  </a:lnTo>
                  <a:lnTo>
                    <a:pt x="85725" y="763651"/>
                  </a:lnTo>
                  <a:lnTo>
                    <a:pt x="90043" y="768858"/>
                  </a:lnTo>
                  <a:lnTo>
                    <a:pt x="98933" y="781050"/>
                  </a:lnTo>
                  <a:lnTo>
                    <a:pt x="781050" y="98933"/>
                  </a:lnTo>
                  <a:close/>
                </a:path>
                <a:path w="981075" h="971550">
                  <a:moveTo>
                    <a:pt x="838200" y="149098"/>
                  </a:moveTo>
                  <a:lnTo>
                    <a:pt x="830326" y="141224"/>
                  </a:lnTo>
                  <a:lnTo>
                    <a:pt x="827786" y="138176"/>
                  </a:lnTo>
                  <a:lnTo>
                    <a:pt x="822325" y="133350"/>
                  </a:lnTo>
                  <a:lnTo>
                    <a:pt x="133350" y="822325"/>
                  </a:lnTo>
                  <a:lnTo>
                    <a:pt x="138430" y="827786"/>
                  </a:lnTo>
                  <a:lnTo>
                    <a:pt x="141224" y="830326"/>
                  </a:lnTo>
                  <a:lnTo>
                    <a:pt x="149098" y="838200"/>
                  </a:lnTo>
                  <a:lnTo>
                    <a:pt x="838200" y="149098"/>
                  </a:lnTo>
                  <a:close/>
                </a:path>
                <a:path w="981075" h="971550">
                  <a:moveTo>
                    <a:pt x="895350" y="207899"/>
                  </a:moveTo>
                  <a:lnTo>
                    <a:pt x="891032" y="202565"/>
                  </a:lnTo>
                  <a:lnTo>
                    <a:pt x="886587" y="196469"/>
                  </a:lnTo>
                  <a:lnTo>
                    <a:pt x="881888" y="190500"/>
                  </a:lnTo>
                  <a:lnTo>
                    <a:pt x="200025" y="872363"/>
                  </a:lnTo>
                  <a:lnTo>
                    <a:pt x="205105" y="877062"/>
                  </a:lnTo>
                  <a:lnTo>
                    <a:pt x="217424" y="885825"/>
                  </a:lnTo>
                  <a:lnTo>
                    <a:pt x="895350" y="207899"/>
                  </a:lnTo>
                  <a:close/>
                </a:path>
                <a:path w="981075" h="971550">
                  <a:moveTo>
                    <a:pt x="933450" y="278384"/>
                  </a:moveTo>
                  <a:lnTo>
                    <a:pt x="926846" y="264287"/>
                  </a:lnTo>
                  <a:lnTo>
                    <a:pt x="923163" y="257175"/>
                  </a:lnTo>
                  <a:lnTo>
                    <a:pt x="266700" y="913638"/>
                  </a:lnTo>
                  <a:lnTo>
                    <a:pt x="273812" y="917321"/>
                  </a:lnTo>
                  <a:lnTo>
                    <a:pt x="287909" y="923925"/>
                  </a:lnTo>
                  <a:lnTo>
                    <a:pt x="933450" y="278384"/>
                  </a:lnTo>
                  <a:close/>
                </a:path>
                <a:path w="981075" h="971550">
                  <a:moveTo>
                    <a:pt x="962025" y="367538"/>
                  </a:moveTo>
                  <a:lnTo>
                    <a:pt x="958723" y="355079"/>
                  </a:lnTo>
                  <a:lnTo>
                    <a:pt x="955040" y="342900"/>
                  </a:lnTo>
                  <a:lnTo>
                    <a:pt x="342900" y="955040"/>
                  </a:lnTo>
                  <a:lnTo>
                    <a:pt x="348945" y="956957"/>
                  </a:lnTo>
                  <a:lnTo>
                    <a:pt x="367538" y="962025"/>
                  </a:lnTo>
                  <a:lnTo>
                    <a:pt x="962025" y="367538"/>
                  </a:lnTo>
                  <a:close/>
                </a:path>
                <a:path w="981075" h="971550">
                  <a:moveTo>
                    <a:pt x="971550" y="542925"/>
                  </a:moveTo>
                  <a:lnTo>
                    <a:pt x="552450" y="971550"/>
                  </a:lnTo>
                  <a:lnTo>
                    <a:pt x="561924" y="970241"/>
                  </a:lnTo>
                  <a:lnTo>
                    <a:pt x="580694" y="966978"/>
                  </a:lnTo>
                  <a:lnTo>
                    <a:pt x="590042" y="964946"/>
                  </a:lnTo>
                  <a:lnTo>
                    <a:pt x="965327" y="581152"/>
                  </a:lnTo>
                  <a:lnTo>
                    <a:pt x="968819" y="562140"/>
                  </a:lnTo>
                  <a:lnTo>
                    <a:pt x="971550" y="542925"/>
                  </a:lnTo>
                  <a:close/>
                </a:path>
                <a:path w="981075" h="971550">
                  <a:moveTo>
                    <a:pt x="981075" y="457962"/>
                  </a:moveTo>
                  <a:lnTo>
                    <a:pt x="980643" y="450710"/>
                  </a:lnTo>
                  <a:lnTo>
                    <a:pt x="978789" y="428625"/>
                  </a:lnTo>
                  <a:lnTo>
                    <a:pt x="438150" y="969264"/>
                  </a:lnTo>
                  <a:lnTo>
                    <a:pt x="460222" y="971346"/>
                  </a:lnTo>
                  <a:lnTo>
                    <a:pt x="467487" y="971550"/>
                  </a:lnTo>
                  <a:lnTo>
                    <a:pt x="981075" y="4579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34800" y="1457325"/>
              <a:ext cx="209550" cy="2000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81775" y="1143000"/>
              <a:ext cx="4772025" cy="1285875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6391338" y="4610163"/>
            <a:ext cx="4962525" cy="390525"/>
            <a:chOff x="6391338" y="4610163"/>
            <a:chExt cx="4962525" cy="39052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81775" y="4743450"/>
              <a:ext cx="4772025" cy="1905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405626" y="4624451"/>
              <a:ext cx="371475" cy="361950"/>
            </a:xfrm>
            <a:custGeom>
              <a:avLst/>
              <a:gdLst/>
              <a:ahLst/>
              <a:cxnLst/>
              <a:rect l="l" t="t" r="r" b="b"/>
              <a:pathLst>
                <a:path w="371475" h="361950">
                  <a:moveTo>
                    <a:pt x="185674" y="0"/>
                  </a:moveTo>
                  <a:lnTo>
                    <a:pt x="136289" y="6455"/>
                  </a:lnTo>
                  <a:lnTo>
                    <a:pt x="91929" y="24680"/>
                  </a:lnTo>
                  <a:lnTo>
                    <a:pt x="54356" y="52959"/>
                  </a:lnTo>
                  <a:lnTo>
                    <a:pt x="25334" y="89577"/>
                  </a:lnTo>
                  <a:lnTo>
                    <a:pt x="6627" y="132820"/>
                  </a:lnTo>
                  <a:lnTo>
                    <a:pt x="0" y="180975"/>
                  </a:lnTo>
                  <a:lnTo>
                    <a:pt x="6627" y="229085"/>
                  </a:lnTo>
                  <a:lnTo>
                    <a:pt x="25334" y="272316"/>
                  </a:lnTo>
                  <a:lnTo>
                    <a:pt x="54356" y="308943"/>
                  </a:lnTo>
                  <a:lnTo>
                    <a:pt x="91929" y="337241"/>
                  </a:lnTo>
                  <a:lnTo>
                    <a:pt x="136289" y="355485"/>
                  </a:lnTo>
                  <a:lnTo>
                    <a:pt x="185674" y="361950"/>
                  </a:lnTo>
                  <a:lnTo>
                    <a:pt x="235067" y="355485"/>
                  </a:lnTo>
                  <a:lnTo>
                    <a:pt x="279451" y="337241"/>
                  </a:lnTo>
                  <a:lnTo>
                    <a:pt x="317055" y="308943"/>
                  </a:lnTo>
                  <a:lnTo>
                    <a:pt x="346107" y="272316"/>
                  </a:lnTo>
                  <a:lnTo>
                    <a:pt x="364838" y="229085"/>
                  </a:lnTo>
                  <a:lnTo>
                    <a:pt x="371475" y="180975"/>
                  </a:lnTo>
                  <a:lnTo>
                    <a:pt x="364838" y="132820"/>
                  </a:lnTo>
                  <a:lnTo>
                    <a:pt x="346107" y="89577"/>
                  </a:lnTo>
                  <a:lnTo>
                    <a:pt x="317055" y="52958"/>
                  </a:lnTo>
                  <a:lnTo>
                    <a:pt x="279451" y="24680"/>
                  </a:lnTo>
                  <a:lnTo>
                    <a:pt x="235067" y="6455"/>
                  </a:lnTo>
                  <a:lnTo>
                    <a:pt x="1856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405626" y="4624451"/>
              <a:ext cx="371475" cy="361950"/>
            </a:xfrm>
            <a:custGeom>
              <a:avLst/>
              <a:gdLst/>
              <a:ahLst/>
              <a:cxnLst/>
              <a:rect l="l" t="t" r="r" b="b"/>
              <a:pathLst>
                <a:path w="371475" h="361950">
                  <a:moveTo>
                    <a:pt x="0" y="180975"/>
                  </a:moveTo>
                  <a:lnTo>
                    <a:pt x="6627" y="132820"/>
                  </a:lnTo>
                  <a:lnTo>
                    <a:pt x="25334" y="89577"/>
                  </a:lnTo>
                  <a:lnTo>
                    <a:pt x="54356" y="52959"/>
                  </a:lnTo>
                  <a:lnTo>
                    <a:pt x="91929" y="24680"/>
                  </a:lnTo>
                  <a:lnTo>
                    <a:pt x="136289" y="6455"/>
                  </a:lnTo>
                  <a:lnTo>
                    <a:pt x="185674" y="0"/>
                  </a:lnTo>
                  <a:lnTo>
                    <a:pt x="235067" y="6455"/>
                  </a:lnTo>
                  <a:lnTo>
                    <a:pt x="279451" y="24680"/>
                  </a:lnTo>
                  <a:lnTo>
                    <a:pt x="317055" y="52958"/>
                  </a:lnTo>
                  <a:lnTo>
                    <a:pt x="346107" y="89577"/>
                  </a:lnTo>
                  <a:lnTo>
                    <a:pt x="364838" y="132820"/>
                  </a:lnTo>
                  <a:lnTo>
                    <a:pt x="371475" y="180975"/>
                  </a:lnTo>
                  <a:lnTo>
                    <a:pt x="364838" y="229085"/>
                  </a:lnTo>
                  <a:lnTo>
                    <a:pt x="346107" y="272316"/>
                  </a:lnTo>
                  <a:lnTo>
                    <a:pt x="317055" y="308943"/>
                  </a:lnTo>
                  <a:lnTo>
                    <a:pt x="279451" y="337241"/>
                  </a:lnTo>
                  <a:lnTo>
                    <a:pt x="235067" y="355485"/>
                  </a:lnTo>
                  <a:lnTo>
                    <a:pt x="185674" y="361950"/>
                  </a:lnTo>
                  <a:lnTo>
                    <a:pt x="136289" y="355485"/>
                  </a:lnTo>
                  <a:lnTo>
                    <a:pt x="91929" y="337241"/>
                  </a:lnTo>
                  <a:lnTo>
                    <a:pt x="54356" y="308943"/>
                  </a:lnTo>
                  <a:lnTo>
                    <a:pt x="25334" y="272316"/>
                  </a:lnTo>
                  <a:lnTo>
                    <a:pt x="6627" y="229085"/>
                  </a:lnTo>
                  <a:lnTo>
                    <a:pt x="0" y="180975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405626" y="4624451"/>
              <a:ext cx="371475" cy="361950"/>
            </a:xfrm>
            <a:custGeom>
              <a:avLst/>
              <a:gdLst/>
              <a:ahLst/>
              <a:cxnLst/>
              <a:rect l="l" t="t" r="r" b="b"/>
              <a:pathLst>
                <a:path w="371475" h="361950">
                  <a:moveTo>
                    <a:pt x="185674" y="0"/>
                  </a:moveTo>
                  <a:lnTo>
                    <a:pt x="136289" y="6455"/>
                  </a:lnTo>
                  <a:lnTo>
                    <a:pt x="91929" y="24680"/>
                  </a:lnTo>
                  <a:lnTo>
                    <a:pt x="54356" y="52959"/>
                  </a:lnTo>
                  <a:lnTo>
                    <a:pt x="25334" y="89577"/>
                  </a:lnTo>
                  <a:lnTo>
                    <a:pt x="6627" y="132820"/>
                  </a:lnTo>
                  <a:lnTo>
                    <a:pt x="0" y="180975"/>
                  </a:lnTo>
                  <a:lnTo>
                    <a:pt x="6627" y="229085"/>
                  </a:lnTo>
                  <a:lnTo>
                    <a:pt x="25334" y="272316"/>
                  </a:lnTo>
                  <a:lnTo>
                    <a:pt x="54356" y="308943"/>
                  </a:lnTo>
                  <a:lnTo>
                    <a:pt x="91929" y="337241"/>
                  </a:lnTo>
                  <a:lnTo>
                    <a:pt x="136289" y="355485"/>
                  </a:lnTo>
                  <a:lnTo>
                    <a:pt x="185674" y="361950"/>
                  </a:lnTo>
                  <a:lnTo>
                    <a:pt x="235067" y="355485"/>
                  </a:lnTo>
                  <a:lnTo>
                    <a:pt x="279451" y="337241"/>
                  </a:lnTo>
                  <a:lnTo>
                    <a:pt x="317055" y="308943"/>
                  </a:lnTo>
                  <a:lnTo>
                    <a:pt x="346107" y="272316"/>
                  </a:lnTo>
                  <a:lnTo>
                    <a:pt x="364838" y="229085"/>
                  </a:lnTo>
                  <a:lnTo>
                    <a:pt x="371475" y="180975"/>
                  </a:lnTo>
                  <a:lnTo>
                    <a:pt x="364838" y="132820"/>
                  </a:lnTo>
                  <a:lnTo>
                    <a:pt x="346107" y="89577"/>
                  </a:lnTo>
                  <a:lnTo>
                    <a:pt x="317055" y="52958"/>
                  </a:lnTo>
                  <a:lnTo>
                    <a:pt x="279451" y="24680"/>
                  </a:lnTo>
                  <a:lnTo>
                    <a:pt x="235067" y="6455"/>
                  </a:lnTo>
                  <a:lnTo>
                    <a:pt x="185674" y="0"/>
                  </a:lnTo>
                  <a:close/>
                </a:path>
              </a:pathLst>
            </a:custGeom>
            <a:solidFill>
              <a:srgbClr val="E97031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05626" y="4624451"/>
              <a:ext cx="371475" cy="361950"/>
            </a:xfrm>
            <a:custGeom>
              <a:avLst/>
              <a:gdLst/>
              <a:ahLst/>
              <a:cxnLst/>
              <a:rect l="l" t="t" r="r" b="b"/>
              <a:pathLst>
                <a:path w="371475" h="361950">
                  <a:moveTo>
                    <a:pt x="0" y="180975"/>
                  </a:moveTo>
                  <a:lnTo>
                    <a:pt x="6627" y="132820"/>
                  </a:lnTo>
                  <a:lnTo>
                    <a:pt x="25334" y="89577"/>
                  </a:lnTo>
                  <a:lnTo>
                    <a:pt x="54356" y="52959"/>
                  </a:lnTo>
                  <a:lnTo>
                    <a:pt x="91929" y="24680"/>
                  </a:lnTo>
                  <a:lnTo>
                    <a:pt x="136289" y="6455"/>
                  </a:lnTo>
                  <a:lnTo>
                    <a:pt x="185674" y="0"/>
                  </a:lnTo>
                  <a:lnTo>
                    <a:pt x="235067" y="6455"/>
                  </a:lnTo>
                  <a:lnTo>
                    <a:pt x="279451" y="24680"/>
                  </a:lnTo>
                  <a:lnTo>
                    <a:pt x="317055" y="52958"/>
                  </a:lnTo>
                  <a:lnTo>
                    <a:pt x="346107" y="89577"/>
                  </a:lnTo>
                  <a:lnTo>
                    <a:pt x="364838" y="132820"/>
                  </a:lnTo>
                  <a:lnTo>
                    <a:pt x="371475" y="180975"/>
                  </a:lnTo>
                  <a:lnTo>
                    <a:pt x="364838" y="229085"/>
                  </a:lnTo>
                  <a:lnTo>
                    <a:pt x="346107" y="272316"/>
                  </a:lnTo>
                  <a:lnTo>
                    <a:pt x="317055" y="308943"/>
                  </a:lnTo>
                  <a:lnTo>
                    <a:pt x="279451" y="337241"/>
                  </a:lnTo>
                  <a:lnTo>
                    <a:pt x="235067" y="355485"/>
                  </a:lnTo>
                  <a:lnTo>
                    <a:pt x="185674" y="361950"/>
                  </a:lnTo>
                  <a:lnTo>
                    <a:pt x="136289" y="355485"/>
                  </a:lnTo>
                  <a:lnTo>
                    <a:pt x="91929" y="337241"/>
                  </a:lnTo>
                  <a:lnTo>
                    <a:pt x="54356" y="308943"/>
                  </a:lnTo>
                  <a:lnTo>
                    <a:pt x="25334" y="272316"/>
                  </a:lnTo>
                  <a:lnTo>
                    <a:pt x="6627" y="229085"/>
                  </a:lnTo>
                  <a:lnTo>
                    <a:pt x="0" y="180975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106170" marR="5080" indent="-584835">
              <a:lnSpc>
                <a:spcPts val="5860"/>
              </a:lnSpc>
              <a:spcBef>
                <a:spcPts val="820"/>
              </a:spcBef>
            </a:pPr>
            <a:r>
              <a:rPr sz="5400" spc="-200" dirty="0"/>
              <a:t>Comprehensive </a:t>
            </a:r>
            <a:r>
              <a:rPr sz="5400" spc="-290" dirty="0"/>
              <a:t>Unit</a:t>
            </a:r>
            <a:r>
              <a:rPr sz="5400" spc="-645" dirty="0"/>
              <a:t> </a:t>
            </a:r>
            <a:r>
              <a:rPr sz="5400" spc="-780" dirty="0"/>
              <a:t>T</a:t>
            </a:r>
            <a:r>
              <a:rPr sz="5400" spc="-335" dirty="0"/>
              <a:t>e</a:t>
            </a:r>
            <a:r>
              <a:rPr sz="5400" spc="-315" dirty="0"/>
              <a:t>s</a:t>
            </a:r>
            <a:r>
              <a:rPr sz="5400" spc="-285" dirty="0"/>
              <a:t>ti</a:t>
            </a:r>
            <a:r>
              <a:rPr sz="5400" spc="-254" dirty="0"/>
              <a:t>n</a:t>
            </a:r>
            <a:r>
              <a:rPr sz="5400" spc="-285" dirty="0"/>
              <a:t>g</a:t>
            </a:r>
            <a:endParaRPr sz="5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47738"/>
            <a:ext cx="5657913" cy="535298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324610" y="2766313"/>
            <a:ext cx="3590290" cy="130175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488315" marR="5080" indent="-476250">
              <a:lnSpc>
                <a:spcPts val="4730"/>
              </a:lnSpc>
              <a:spcBef>
                <a:spcPts val="745"/>
              </a:spcBef>
            </a:pPr>
            <a:r>
              <a:rPr sz="4400" spc="-160" dirty="0">
                <a:solidFill>
                  <a:srgbClr val="FFFFFF"/>
                </a:solidFill>
                <a:latin typeface="Trebuchet MS"/>
                <a:cs typeface="Trebuchet MS"/>
              </a:rPr>
              <a:t>Comprehensive </a:t>
            </a:r>
            <a:r>
              <a:rPr sz="4400" spc="-250" dirty="0">
                <a:solidFill>
                  <a:srgbClr val="FFFFFF"/>
                </a:solidFill>
                <a:latin typeface="Trebuchet MS"/>
                <a:cs typeface="Trebuchet MS"/>
              </a:rPr>
              <a:t>Unit</a:t>
            </a:r>
            <a:r>
              <a:rPr sz="4400" spc="-45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305" dirty="0">
                <a:solidFill>
                  <a:srgbClr val="FFFFFF"/>
                </a:solidFill>
                <a:latin typeface="Trebuchet MS"/>
                <a:cs typeface="Trebuchet MS"/>
              </a:rPr>
              <a:t>Testing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381000"/>
            <a:ext cx="1857375" cy="276225"/>
          </a:xfrm>
          <a:custGeom>
            <a:avLst/>
            <a:gdLst/>
            <a:ahLst/>
            <a:cxnLst/>
            <a:rect l="l" t="t" r="r" b="b"/>
            <a:pathLst>
              <a:path w="1857375" h="276225">
                <a:moveTo>
                  <a:pt x="1609344" y="0"/>
                </a:moveTo>
                <a:lnTo>
                  <a:pt x="1371219" y="237362"/>
                </a:lnTo>
                <a:lnTo>
                  <a:pt x="1133017" y="0"/>
                </a:lnTo>
                <a:lnTo>
                  <a:pt x="894588" y="237362"/>
                </a:lnTo>
                <a:lnTo>
                  <a:pt x="656399" y="0"/>
                </a:lnTo>
                <a:lnTo>
                  <a:pt x="418211" y="237362"/>
                </a:lnTo>
                <a:lnTo>
                  <a:pt x="180022" y="0"/>
                </a:lnTo>
                <a:lnTo>
                  <a:pt x="0" y="179450"/>
                </a:lnTo>
                <a:lnTo>
                  <a:pt x="0" y="218059"/>
                </a:lnTo>
                <a:lnTo>
                  <a:pt x="180022" y="38862"/>
                </a:lnTo>
                <a:lnTo>
                  <a:pt x="418211" y="276225"/>
                </a:lnTo>
                <a:lnTo>
                  <a:pt x="656399" y="38862"/>
                </a:lnTo>
                <a:lnTo>
                  <a:pt x="894588" y="276225"/>
                </a:lnTo>
                <a:lnTo>
                  <a:pt x="1133017" y="38862"/>
                </a:lnTo>
                <a:lnTo>
                  <a:pt x="1371219" y="276225"/>
                </a:lnTo>
                <a:lnTo>
                  <a:pt x="1609344" y="38862"/>
                </a:lnTo>
                <a:lnTo>
                  <a:pt x="1838070" y="266446"/>
                </a:lnTo>
                <a:lnTo>
                  <a:pt x="1857375" y="247141"/>
                </a:lnTo>
                <a:lnTo>
                  <a:pt x="16093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318503" y="1016698"/>
            <a:ext cx="5053965" cy="3754754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Test</a:t>
            </a:r>
            <a:r>
              <a:rPr sz="24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Coverage</a:t>
            </a:r>
            <a:endParaRPr sz="2400">
              <a:latin typeface="Tahoma"/>
              <a:cs typeface="Tahoma"/>
            </a:endParaRPr>
          </a:p>
          <a:p>
            <a:pPr marL="240029" indent="-227329">
              <a:lnSpc>
                <a:spcPts val="2715"/>
              </a:lnSpc>
              <a:spcBef>
                <a:spcPts val="72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24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Controllers: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Account,</a:t>
            </a:r>
            <a:r>
              <a:rPr sz="2400" spc="-2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Lecturer,</a:t>
            </a:r>
            <a:endParaRPr sz="2400">
              <a:latin typeface="Tahoma"/>
              <a:cs typeface="Tahoma"/>
            </a:endParaRPr>
          </a:p>
          <a:p>
            <a:pPr marL="241300">
              <a:lnSpc>
                <a:spcPts val="2715"/>
              </a:lnSpc>
            </a:pP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Coordinator,</a:t>
            </a:r>
            <a:r>
              <a:rPr sz="2400" spc="-2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Manager,</a:t>
            </a:r>
            <a:r>
              <a:rPr sz="2400" spc="-2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HR</a:t>
            </a:r>
            <a:endParaRPr sz="2400">
              <a:latin typeface="Tahoma"/>
              <a:cs typeface="Tahoma"/>
            </a:endParaRPr>
          </a:p>
          <a:p>
            <a:pPr marL="240029" indent="-227329">
              <a:lnSpc>
                <a:spcPts val="2755"/>
              </a:lnSpc>
              <a:spcBef>
                <a:spcPts val="72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Business</a:t>
            </a:r>
            <a:r>
              <a:rPr sz="24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Logic:</a:t>
            </a:r>
            <a:r>
              <a:rPr sz="24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Claim</a:t>
            </a:r>
            <a:r>
              <a:rPr sz="24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validation</a:t>
            </a:r>
            <a:endParaRPr sz="2400">
              <a:latin typeface="Tahoma"/>
              <a:cs typeface="Tahoma"/>
            </a:endParaRPr>
          </a:p>
          <a:p>
            <a:pPr marL="241300">
              <a:lnSpc>
                <a:spcPts val="2755"/>
              </a:lnSpc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spc="-2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calculations</a:t>
            </a:r>
            <a:endParaRPr sz="2400">
              <a:latin typeface="Tahoma"/>
              <a:cs typeface="Tahoma"/>
            </a:endParaRPr>
          </a:p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Security:</a:t>
            </a:r>
            <a:r>
              <a:rPr sz="24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Role-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based</a:t>
            </a:r>
            <a:r>
              <a:rPr sz="24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Tahoma"/>
                <a:cs typeface="Tahoma"/>
              </a:rPr>
              <a:t>access</a:t>
            </a:r>
            <a:r>
              <a:rPr sz="24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control</a:t>
            </a:r>
            <a:endParaRPr sz="2400">
              <a:latin typeface="Tahoma"/>
              <a:cs typeface="Tahoma"/>
            </a:endParaRPr>
          </a:p>
          <a:p>
            <a:pPr marL="239395" marR="1203960" indent="-227329">
              <a:lnSpc>
                <a:spcPts val="2550"/>
              </a:lnSpc>
              <a:spcBef>
                <a:spcPts val="109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Session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Management:</a:t>
            </a:r>
            <a:r>
              <a:rPr sz="24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User 	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authentication</a:t>
            </a:r>
            <a:r>
              <a:rPr sz="24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states</a:t>
            </a:r>
            <a:endParaRPr sz="2400">
              <a:latin typeface="Tahoma"/>
              <a:cs typeface="Tahoma"/>
            </a:endParaRPr>
          </a:p>
          <a:p>
            <a:pPr marL="240029" indent="-227329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sz="2400" spc="-2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Integrity:</a:t>
            </a:r>
            <a:r>
              <a:rPr sz="24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Model</a:t>
            </a:r>
            <a:r>
              <a:rPr sz="2400" spc="-2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validation</a:t>
            </a:r>
            <a:r>
              <a:rPr sz="24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rules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810750" y="6143625"/>
            <a:ext cx="1057275" cy="466725"/>
          </a:xfrm>
          <a:custGeom>
            <a:avLst/>
            <a:gdLst/>
            <a:ahLst/>
            <a:cxnLst/>
            <a:rect l="l" t="t" r="r" b="b"/>
            <a:pathLst>
              <a:path w="1057275" h="466725">
                <a:moveTo>
                  <a:pt x="352425" y="0"/>
                </a:moveTo>
                <a:lnTo>
                  <a:pt x="316357" y="0"/>
                </a:lnTo>
                <a:lnTo>
                  <a:pt x="0" y="466725"/>
                </a:lnTo>
                <a:lnTo>
                  <a:pt x="36068" y="466725"/>
                </a:lnTo>
                <a:lnTo>
                  <a:pt x="352425" y="0"/>
                </a:lnTo>
                <a:close/>
              </a:path>
              <a:path w="1057275" h="466725">
                <a:moveTo>
                  <a:pt x="533400" y="0"/>
                </a:moveTo>
                <a:lnTo>
                  <a:pt x="497332" y="0"/>
                </a:lnTo>
                <a:lnTo>
                  <a:pt x="180975" y="466725"/>
                </a:lnTo>
                <a:lnTo>
                  <a:pt x="217043" y="466725"/>
                </a:lnTo>
                <a:lnTo>
                  <a:pt x="533400" y="0"/>
                </a:lnTo>
                <a:close/>
              </a:path>
              <a:path w="1057275" h="466725">
                <a:moveTo>
                  <a:pt x="704850" y="0"/>
                </a:moveTo>
                <a:lnTo>
                  <a:pt x="668782" y="0"/>
                </a:lnTo>
                <a:lnTo>
                  <a:pt x="352425" y="466725"/>
                </a:lnTo>
                <a:lnTo>
                  <a:pt x="388366" y="466725"/>
                </a:lnTo>
                <a:lnTo>
                  <a:pt x="704850" y="0"/>
                </a:lnTo>
                <a:close/>
              </a:path>
              <a:path w="1057275" h="466725">
                <a:moveTo>
                  <a:pt x="885825" y="0"/>
                </a:moveTo>
                <a:lnTo>
                  <a:pt x="848741" y="0"/>
                </a:lnTo>
                <a:lnTo>
                  <a:pt x="523875" y="466725"/>
                </a:lnTo>
                <a:lnTo>
                  <a:pt x="560705" y="466725"/>
                </a:lnTo>
                <a:lnTo>
                  <a:pt x="885825" y="0"/>
                </a:lnTo>
                <a:close/>
              </a:path>
              <a:path w="1057275" h="466725">
                <a:moveTo>
                  <a:pt x="1057275" y="0"/>
                </a:moveTo>
                <a:lnTo>
                  <a:pt x="1021207" y="0"/>
                </a:lnTo>
                <a:lnTo>
                  <a:pt x="704850" y="466725"/>
                </a:lnTo>
                <a:lnTo>
                  <a:pt x="740791" y="466725"/>
                </a:lnTo>
                <a:lnTo>
                  <a:pt x="10572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8539" y="279971"/>
            <a:ext cx="4318000" cy="121856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 marR="5080">
              <a:lnSpc>
                <a:spcPts val="4430"/>
              </a:lnSpc>
              <a:spcBef>
                <a:spcPts val="685"/>
              </a:spcBef>
            </a:pPr>
            <a:r>
              <a:rPr sz="4100" spc="-165" dirty="0"/>
              <a:t>Comprehensive</a:t>
            </a:r>
            <a:r>
              <a:rPr sz="4100" spc="-325" dirty="0"/>
              <a:t> </a:t>
            </a:r>
            <a:r>
              <a:rPr sz="4100" spc="-175" dirty="0"/>
              <a:t>Unit </a:t>
            </a:r>
            <a:r>
              <a:rPr sz="4100" spc="-295" dirty="0"/>
              <a:t>Testing</a:t>
            </a:r>
            <a:endParaRPr sz="4100"/>
          </a:p>
        </p:txBody>
      </p:sp>
      <p:sp>
        <p:nvSpPr>
          <p:cNvPr id="3" name="object 3"/>
          <p:cNvSpPr txBox="1"/>
          <p:nvPr/>
        </p:nvSpPr>
        <p:spPr>
          <a:xfrm>
            <a:off x="1018539" y="1683638"/>
            <a:ext cx="219710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240665" algn="l"/>
              </a:tabLst>
            </a:pPr>
            <a:r>
              <a:rPr sz="2750" spc="-35" dirty="0">
                <a:solidFill>
                  <a:srgbClr val="FFFFFF"/>
                </a:solidFill>
                <a:latin typeface="Tahoma"/>
                <a:cs typeface="Tahoma"/>
              </a:rPr>
              <a:t>Running</a:t>
            </a:r>
            <a:r>
              <a:rPr sz="275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50" spc="-80" dirty="0">
                <a:solidFill>
                  <a:srgbClr val="FFFFFF"/>
                </a:solidFill>
                <a:latin typeface="Tahoma"/>
                <a:cs typeface="Tahoma"/>
              </a:rPr>
              <a:t>Test</a:t>
            </a:r>
            <a:endParaRPr sz="275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020425" y="742950"/>
            <a:ext cx="981075" cy="971550"/>
            <a:chOff x="11020425" y="742950"/>
            <a:chExt cx="981075" cy="9715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77575" y="790575"/>
              <a:ext cx="209550" cy="20955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020425" y="742949"/>
              <a:ext cx="981075" cy="971550"/>
            </a:xfrm>
            <a:custGeom>
              <a:avLst/>
              <a:gdLst/>
              <a:ahLst/>
              <a:cxnLst/>
              <a:rect l="l" t="t" r="r" b="b"/>
              <a:pathLst>
                <a:path w="981075" h="971550">
                  <a:moveTo>
                    <a:pt x="428625" y="0"/>
                  </a:moveTo>
                  <a:lnTo>
                    <a:pt x="390779" y="6350"/>
                  </a:lnTo>
                  <a:lnTo>
                    <a:pt x="15875" y="381254"/>
                  </a:lnTo>
                  <a:lnTo>
                    <a:pt x="9525" y="419100"/>
                  </a:lnTo>
                  <a:lnTo>
                    <a:pt x="428625" y="0"/>
                  </a:lnTo>
                  <a:close/>
                </a:path>
                <a:path w="981075" h="971550">
                  <a:moveTo>
                    <a:pt x="542925" y="2286"/>
                  </a:moveTo>
                  <a:lnTo>
                    <a:pt x="520928" y="215"/>
                  </a:lnTo>
                  <a:lnTo>
                    <a:pt x="513588" y="0"/>
                  </a:lnTo>
                  <a:lnTo>
                    <a:pt x="0" y="504571"/>
                  </a:lnTo>
                  <a:lnTo>
                    <a:pt x="203" y="511810"/>
                  </a:lnTo>
                  <a:lnTo>
                    <a:pt x="762" y="519036"/>
                  </a:lnTo>
                  <a:lnTo>
                    <a:pt x="2286" y="533400"/>
                  </a:lnTo>
                  <a:lnTo>
                    <a:pt x="542925" y="2286"/>
                  </a:lnTo>
                  <a:close/>
                </a:path>
                <a:path w="981075" h="971550">
                  <a:moveTo>
                    <a:pt x="638175" y="16637"/>
                  </a:moveTo>
                  <a:lnTo>
                    <a:pt x="619848" y="11620"/>
                  </a:lnTo>
                  <a:lnTo>
                    <a:pt x="613664" y="9525"/>
                  </a:lnTo>
                  <a:lnTo>
                    <a:pt x="19050" y="604012"/>
                  </a:lnTo>
                  <a:lnTo>
                    <a:pt x="22352" y="616483"/>
                  </a:lnTo>
                  <a:lnTo>
                    <a:pt x="26035" y="628650"/>
                  </a:lnTo>
                  <a:lnTo>
                    <a:pt x="638175" y="16637"/>
                  </a:lnTo>
                  <a:close/>
                </a:path>
                <a:path w="981075" h="971550">
                  <a:moveTo>
                    <a:pt x="714375" y="48387"/>
                  </a:moveTo>
                  <a:lnTo>
                    <a:pt x="700659" y="41275"/>
                  </a:lnTo>
                  <a:lnTo>
                    <a:pt x="693420" y="38100"/>
                  </a:lnTo>
                  <a:lnTo>
                    <a:pt x="47625" y="683895"/>
                  </a:lnTo>
                  <a:lnTo>
                    <a:pt x="50800" y="691134"/>
                  </a:lnTo>
                  <a:lnTo>
                    <a:pt x="54229" y="698119"/>
                  </a:lnTo>
                  <a:lnTo>
                    <a:pt x="57912" y="704850"/>
                  </a:lnTo>
                  <a:lnTo>
                    <a:pt x="714375" y="48387"/>
                  </a:lnTo>
                  <a:close/>
                </a:path>
                <a:path w="981075" h="971550">
                  <a:moveTo>
                    <a:pt x="781050" y="98933"/>
                  </a:moveTo>
                  <a:lnTo>
                    <a:pt x="762762" y="85725"/>
                  </a:lnTo>
                  <a:lnTo>
                    <a:pt x="85725" y="763651"/>
                  </a:lnTo>
                  <a:lnTo>
                    <a:pt x="90043" y="768858"/>
                  </a:lnTo>
                  <a:lnTo>
                    <a:pt x="98933" y="781050"/>
                  </a:lnTo>
                  <a:lnTo>
                    <a:pt x="781050" y="98933"/>
                  </a:lnTo>
                  <a:close/>
                </a:path>
                <a:path w="981075" h="971550">
                  <a:moveTo>
                    <a:pt x="838200" y="149098"/>
                  </a:moveTo>
                  <a:lnTo>
                    <a:pt x="830326" y="141224"/>
                  </a:lnTo>
                  <a:lnTo>
                    <a:pt x="827786" y="138176"/>
                  </a:lnTo>
                  <a:lnTo>
                    <a:pt x="822325" y="133350"/>
                  </a:lnTo>
                  <a:lnTo>
                    <a:pt x="133350" y="822325"/>
                  </a:lnTo>
                  <a:lnTo>
                    <a:pt x="138430" y="827786"/>
                  </a:lnTo>
                  <a:lnTo>
                    <a:pt x="141224" y="830326"/>
                  </a:lnTo>
                  <a:lnTo>
                    <a:pt x="149098" y="838200"/>
                  </a:lnTo>
                  <a:lnTo>
                    <a:pt x="838200" y="149098"/>
                  </a:lnTo>
                  <a:close/>
                </a:path>
                <a:path w="981075" h="971550">
                  <a:moveTo>
                    <a:pt x="895350" y="207899"/>
                  </a:moveTo>
                  <a:lnTo>
                    <a:pt x="891032" y="202565"/>
                  </a:lnTo>
                  <a:lnTo>
                    <a:pt x="886587" y="196469"/>
                  </a:lnTo>
                  <a:lnTo>
                    <a:pt x="881888" y="190500"/>
                  </a:lnTo>
                  <a:lnTo>
                    <a:pt x="200025" y="872363"/>
                  </a:lnTo>
                  <a:lnTo>
                    <a:pt x="205105" y="877062"/>
                  </a:lnTo>
                  <a:lnTo>
                    <a:pt x="217424" y="885825"/>
                  </a:lnTo>
                  <a:lnTo>
                    <a:pt x="895350" y="207899"/>
                  </a:lnTo>
                  <a:close/>
                </a:path>
                <a:path w="981075" h="971550">
                  <a:moveTo>
                    <a:pt x="933450" y="278384"/>
                  </a:moveTo>
                  <a:lnTo>
                    <a:pt x="926846" y="264287"/>
                  </a:lnTo>
                  <a:lnTo>
                    <a:pt x="923163" y="257175"/>
                  </a:lnTo>
                  <a:lnTo>
                    <a:pt x="266700" y="913638"/>
                  </a:lnTo>
                  <a:lnTo>
                    <a:pt x="273812" y="917321"/>
                  </a:lnTo>
                  <a:lnTo>
                    <a:pt x="287909" y="923925"/>
                  </a:lnTo>
                  <a:lnTo>
                    <a:pt x="933450" y="278384"/>
                  </a:lnTo>
                  <a:close/>
                </a:path>
                <a:path w="981075" h="971550">
                  <a:moveTo>
                    <a:pt x="962025" y="367538"/>
                  </a:moveTo>
                  <a:lnTo>
                    <a:pt x="958723" y="355079"/>
                  </a:lnTo>
                  <a:lnTo>
                    <a:pt x="955040" y="342900"/>
                  </a:lnTo>
                  <a:lnTo>
                    <a:pt x="342900" y="955040"/>
                  </a:lnTo>
                  <a:lnTo>
                    <a:pt x="348945" y="956957"/>
                  </a:lnTo>
                  <a:lnTo>
                    <a:pt x="367538" y="962025"/>
                  </a:lnTo>
                  <a:lnTo>
                    <a:pt x="962025" y="367538"/>
                  </a:lnTo>
                  <a:close/>
                </a:path>
                <a:path w="981075" h="971550">
                  <a:moveTo>
                    <a:pt x="971550" y="542925"/>
                  </a:moveTo>
                  <a:lnTo>
                    <a:pt x="552450" y="971550"/>
                  </a:lnTo>
                  <a:lnTo>
                    <a:pt x="561924" y="970241"/>
                  </a:lnTo>
                  <a:lnTo>
                    <a:pt x="580694" y="966978"/>
                  </a:lnTo>
                  <a:lnTo>
                    <a:pt x="590042" y="964946"/>
                  </a:lnTo>
                  <a:lnTo>
                    <a:pt x="965327" y="581152"/>
                  </a:lnTo>
                  <a:lnTo>
                    <a:pt x="968819" y="562140"/>
                  </a:lnTo>
                  <a:lnTo>
                    <a:pt x="971550" y="542925"/>
                  </a:lnTo>
                  <a:close/>
                </a:path>
                <a:path w="981075" h="971550">
                  <a:moveTo>
                    <a:pt x="981075" y="457962"/>
                  </a:moveTo>
                  <a:lnTo>
                    <a:pt x="980643" y="450710"/>
                  </a:lnTo>
                  <a:lnTo>
                    <a:pt x="978789" y="428625"/>
                  </a:lnTo>
                  <a:lnTo>
                    <a:pt x="438150" y="969264"/>
                  </a:lnTo>
                  <a:lnTo>
                    <a:pt x="460222" y="971346"/>
                  </a:lnTo>
                  <a:lnTo>
                    <a:pt x="467487" y="971550"/>
                  </a:lnTo>
                  <a:lnTo>
                    <a:pt x="981075" y="4579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34800" y="1457325"/>
              <a:ext cx="209550" cy="200025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2975" y="2228850"/>
            <a:ext cx="4686300" cy="29337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57925" y="3448050"/>
            <a:ext cx="4762500" cy="485775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6391338" y="4610163"/>
            <a:ext cx="400050" cy="390525"/>
            <a:chOff x="6391338" y="4610163"/>
            <a:chExt cx="400050" cy="390525"/>
          </a:xfrm>
        </p:grpSpPr>
        <p:sp>
          <p:nvSpPr>
            <p:cNvPr id="11" name="object 11"/>
            <p:cNvSpPr/>
            <p:nvPr/>
          </p:nvSpPr>
          <p:spPr>
            <a:xfrm>
              <a:off x="6405626" y="4624451"/>
              <a:ext cx="371475" cy="361950"/>
            </a:xfrm>
            <a:custGeom>
              <a:avLst/>
              <a:gdLst/>
              <a:ahLst/>
              <a:cxnLst/>
              <a:rect l="l" t="t" r="r" b="b"/>
              <a:pathLst>
                <a:path w="371475" h="361950">
                  <a:moveTo>
                    <a:pt x="185674" y="0"/>
                  </a:moveTo>
                  <a:lnTo>
                    <a:pt x="136289" y="6455"/>
                  </a:lnTo>
                  <a:lnTo>
                    <a:pt x="91929" y="24680"/>
                  </a:lnTo>
                  <a:lnTo>
                    <a:pt x="54356" y="52959"/>
                  </a:lnTo>
                  <a:lnTo>
                    <a:pt x="25334" y="89577"/>
                  </a:lnTo>
                  <a:lnTo>
                    <a:pt x="6627" y="132820"/>
                  </a:lnTo>
                  <a:lnTo>
                    <a:pt x="0" y="180975"/>
                  </a:lnTo>
                  <a:lnTo>
                    <a:pt x="6627" y="229085"/>
                  </a:lnTo>
                  <a:lnTo>
                    <a:pt x="25334" y="272316"/>
                  </a:lnTo>
                  <a:lnTo>
                    <a:pt x="54356" y="308943"/>
                  </a:lnTo>
                  <a:lnTo>
                    <a:pt x="91929" y="337241"/>
                  </a:lnTo>
                  <a:lnTo>
                    <a:pt x="136289" y="355485"/>
                  </a:lnTo>
                  <a:lnTo>
                    <a:pt x="185674" y="361950"/>
                  </a:lnTo>
                  <a:lnTo>
                    <a:pt x="235067" y="355485"/>
                  </a:lnTo>
                  <a:lnTo>
                    <a:pt x="279451" y="337241"/>
                  </a:lnTo>
                  <a:lnTo>
                    <a:pt x="317055" y="308943"/>
                  </a:lnTo>
                  <a:lnTo>
                    <a:pt x="346107" y="272316"/>
                  </a:lnTo>
                  <a:lnTo>
                    <a:pt x="364838" y="229085"/>
                  </a:lnTo>
                  <a:lnTo>
                    <a:pt x="371475" y="180975"/>
                  </a:lnTo>
                  <a:lnTo>
                    <a:pt x="364838" y="132820"/>
                  </a:lnTo>
                  <a:lnTo>
                    <a:pt x="346107" y="89577"/>
                  </a:lnTo>
                  <a:lnTo>
                    <a:pt x="317055" y="52958"/>
                  </a:lnTo>
                  <a:lnTo>
                    <a:pt x="279451" y="24680"/>
                  </a:lnTo>
                  <a:lnTo>
                    <a:pt x="235067" y="6455"/>
                  </a:lnTo>
                  <a:lnTo>
                    <a:pt x="1856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405626" y="4624451"/>
              <a:ext cx="371475" cy="361950"/>
            </a:xfrm>
            <a:custGeom>
              <a:avLst/>
              <a:gdLst/>
              <a:ahLst/>
              <a:cxnLst/>
              <a:rect l="l" t="t" r="r" b="b"/>
              <a:pathLst>
                <a:path w="371475" h="361950">
                  <a:moveTo>
                    <a:pt x="0" y="180975"/>
                  </a:moveTo>
                  <a:lnTo>
                    <a:pt x="6627" y="132820"/>
                  </a:lnTo>
                  <a:lnTo>
                    <a:pt x="25334" y="89577"/>
                  </a:lnTo>
                  <a:lnTo>
                    <a:pt x="54356" y="52959"/>
                  </a:lnTo>
                  <a:lnTo>
                    <a:pt x="91929" y="24680"/>
                  </a:lnTo>
                  <a:lnTo>
                    <a:pt x="136289" y="6455"/>
                  </a:lnTo>
                  <a:lnTo>
                    <a:pt x="185674" y="0"/>
                  </a:lnTo>
                  <a:lnTo>
                    <a:pt x="235067" y="6455"/>
                  </a:lnTo>
                  <a:lnTo>
                    <a:pt x="279451" y="24680"/>
                  </a:lnTo>
                  <a:lnTo>
                    <a:pt x="317055" y="52958"/>
                  </a:lnTo>
                  <a:lnTo>
                    <a:pt x="346107" y="89577"/>
                  </a:lnTo>
                  <a:lnTo>
                    <a:pt x="364838" y="132820"/>
                  </a:lnTo>
                  <a:lnTo>
                    <a:pt x="371475" y="180975"/>
                  </a:lnTo>
                  <a:lnTo>
                    <a:pt x="364838" y="229085"/>
                  </a:lnTo>
                  <a:lnTo>
                    <a:pt x="346107" y="272316"/>
                  </a:lnTo>
                  <a:lnTo>
                    <a:pt x="317055" y="308943"/>
                  </a:lnTo>
                  <a:lnTo>
                    <a:pt x="279451" y="337241"/>
                  </a:lnTo>
                  <a:lnTo>
                    <a:pt x="235067" y="355485"/>
                  </a:lnTo>
                  <a:lnTo>
                    <a:pt x="185674" y="361950"/>
                  </a:lnTo>
                  <a:lnTo>
                    <a:pt x="136289" y="355485"/>
                  </a:lnTo>
                  <a:lnTo>
                    <a:pt x="91929" y="337241"/>
                  </a:lnTo>
                  <a:lnTo>
                    <a:pt x="54356" y="308943"/>
                  </a:lnTo>
                  <a:lnTo>
                    <a:pt x="25334" y="272316"/>
                  </a:lnTo>
                  <a:lnTo>
                    <a:pt x="6627" y="229085"/>
                  </a:lnTo>
                  <a:lnTo>
                    <a:pt x="0" y="180975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405626" y="4624451"/>
              <a:ext cx="371475" cy="361950"/>
            </a:xfrm>
            <a:custGeom>
              <a:avLst/>
              <a:gdLst/>
              <a:ahLst/>
              <a:cxnLst/>
              <a:rect l="l" t="t" r="r" b="b"/>
              <a:pathLst>
                <a:path w="371475" h="361950">
                  <a:moveTo>
                    <a:pt x="185674" y="0"/>
                  </a:moveTo>
                  <a:lnTo>
                    <a:pt x="136289" y="6455"/>
                  </a:lnTo>
                  <a:lnTo>
                    <a:pt x="91929" y="24680"/>
                  </a:lnTo>
                  <a:lnTo>
                    <a:pt x="54356" y="52959"/>
                  </a:lnTo>
                  <a:lnTo>
                    <a:pt x="25334" y="89577"/>
                  </a:lnTo>
                  <a:lnTo>
                    <a:pt x="6627" y="132820"/>
                  </a:lnTo>
                  <a:lnTo>
                    <a:pt x="0" y="180975"/>
                  </a:lnTo>
                  <a:lnTo>
                    <a:pt x="6627" y="229085"/>
                  </a:lnTo>
                  <a:lnTo>
                    <a:pt x="25334" y="272316"/>
                  </a:lnTo>
                  <a:lnTo>
                    <a:pt x="54356" y="308943"/>
                  </a:lnTo>
                  <a:lnTo>
                    <a:pt x="91929" y="337241"/>
                  </a:lnTo>
                  <a:lnTo>
                    <a:pt x="136289" y="355485"/>
                  </a:lnTo>
                  <a:lnTo>
                    <a:pt x="185674" y="361950"/>
                  </a:lnTo>
                  <a:lnTo>
                    <a:pt x="235067" y="355485"/>
                  </a:lnTo>
                  <a:lnTo>
                    <a:pt x="279451" y="337241"/>
                  </a:lnTo>
                  <a:lnTo>
                    <a:pt x="317055" y="308943"/>
                  </a:lnTo>
                  <a:lnTo>
                    <a:pt x="346107" y="272316"/>
                  </a:lnTo>
                  <a:lnTo>
                    <a:pt x="364838" y="229085"/>
                  </a:lnTo>
                  <a:lnTo>
                    <a:pt x="371475" y="180975"/>
                  </a:lnTo>
                  <a:lnTo>
                    <a:pt x="364838" y="132820"/>
                  </a:lnTo>
                  <a:lnTo>
                    <a:pt x="346107" y="89577"/>
                  </a:lnTo>
                  <a:lnTo>
                    <a:pt x="317055" y="52958"/>
                  </a:lnTo>
                  <a:lnTo>
                    <a:pt x="279451" y="24680"/>
                  </a:lnTo>
                  <a:lnTo>
                    <a:pt x="235067" y="6455"/>
                  </a:lnTo>
                  <a:lnTo>
                    <a:pt x="185674" y="0"/>
                  </a:lnTo>
                  <a:close/>
                </a:path>
              </a:pathLst>
            </a:custGeom>
            <a:solidFill>
              <a:srgbClr val="E97031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05626" y="4624451"/>
              <a:ext cx="371475" cy="361950"/>
            </a:xfrm>
            <a:custGeom>
              <a:avLst/>
              <a:gdLst/>
              <a:ahLst/>
              <a:cxnLst/>
              <a:rect l="l" t="t" r="r" b="b"/>
              <a:pathLst>
                <a:path w="371475" h="361950">
                  <a:moveTo>
                    <a:pt x="0" y="180975"/>
                  </a:moveTo>
                  <a:lnTo>
                    <a:pt x="6627" y="132820"/>
                  </a:lnTo>
                  <a:lnTo>
                    <a:pt x="25334" y="89577"/>
                  </a:lnTo>
                  <a:lnTo>
                    <a:pt x="54356" y="52959"/>
                  </a:lnTo>
                  <a:lnTo>
                    <a:pt x="91929" y="24680"/>
                  </a:lnTo>
                  <a:lnTo>
                    <a:pt x="136289" y="6455"/>
                  </a:lnTo>
                  <a:lnTo>
                    <a:pt x="185674" y="0"/>
                  </a:lnTo>
                  <a:lnTo>
                    <a:pt x="235067" y="6455"/>
                  </a:lnTo>
                  <a:lnTo>
                    <a:pt x="279451" y="24680"/>
                  </a:lnTo>
                  <a:lnTo>
                    <a:pt x="317055" y="52958"/>
                  </a:lnTo>
                  <a:lnTo>
                    <a:pt x="346107" y="89577"/>
                  </a:lnTo>
                  <a:lnTo>
                    <a:pt x="364838" y="132820"/>
                  </a:lnTo>
                  <a:lnTo>
                    <a:pt x="371475" y="180975"/>
                  </a:lnTo>
                  <a:lnTo>
                    <a:pt x="364838" y="229085"/>
                  </a:lnTo>
                  <a:lnTo>
                    <a:pt x="346107" y="272316"/>
                  </a:lnTo>
                  <a:lnTo>
                    <a:pt x="317055" y="308943"/>
                  </a:lnTo>
                  <a:lnTo>
                    <a:pt x="279451" y="337241"/>
                  </a:lnTo>
                  <a:lnTo>
                    <a:pt x="235067" y="355485"/>
                  </a:lnTo>
                  <a:lnTo>
                    <a:pt x="185674" y="361950"/>
                  </a:lnTo>
                  <a:lnTo>
                    <a:pt x="136289" y="355485"/>
                  </a:lnTo>
                  <a:lnTo>
                    <a:pt x="91929" y="337241"/>
                  </a:lnTo>
                  <a:lnTo>
                    <a:pt x="54356" y="308943"/>
                  </a:lnTo>
                  <a:lnTo>
                    <a:pt x="25334" y="272316"/>
                  </a:lnTo>
                  <a:lnTo>
                    <a:pt x="6627" y="229085"/>
                  </a:lnTo>
                  <a:lnTo>
                    <a:pt x="0" y="180975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43965" marR="5080" indent="-948055">
              <a:lnSpc>
                <a:spcPts val="5860"/>
              </a:lnSpc>
              <a:spcBef>
                <a:spcPts val="820"/>
              </a:spcBef>
            </a:pPr>
            <a:r>
              <a:rPr sz="5400" spc="-345" dirty="0"/>
              <a:t>Entity</a:t>
            </a:r>
            <a:r>
              <a:rPr sz="5400" spc="-590" dirty="0"/>
              <a:t> </a:t>
            </a:r>
            <a:r>
              <a:rPr sz="5400" spc="-300" dirty="0"/>
              <a:t>Framework </a:t>
            </a:r>
            <a:r>
              <a:rPr sz="5400" spc="-355" dirty="0"/>
              <a:t>Integration</a:t>
            </a:r>
            <a:endParaRPr sz="5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575" y="607377"/>
            <a:ext cx="7219950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-280" dirty="0"/>
              <a:t>Project</a:t>
            </a:r>
            <a:r>
              <a:rPr sz="4400" spc="-490" dirty="0"/>
              <a:t> </a:t>
            </a:r>
            <a:r>
              <a:rPr sz="4400" spc="-215" dirty="0"/>
              <a:t>Overview</a:t>
            </a:r>
            <a:r>
              <a:rPr sz="4400" spc="-520" dirty="0"/>
              <a:t> </a:t>
            </a:r>
            <a:r>
              <a:rPr sz="4400" spc="975" dirty="0"/>
              <a:t>s</a:t>
            </a:r>
            <a:r>
              <a:rPr sz="4400" spc="-470" dirty="0"/>
              <a:t> </a:t>
            </a:r>
            <a:r>
              <a:rPr sz="4400" spc="-270" dirty="0"/>
              <a:t>Part</a:t>
            </a:r>
            <a:r>
              <a:rPr sz="4400" spc="-490" dirty="0"/>
              <a:t> </a:t>
            </a:r>
            <a:r>
              <a:rPr sz="4400" dirty="0"/>
              <a:t>3</a:t>
            </a:r>
            <a:r>
              <a:rPr sz="4400" spc="-470" dirty="0"/>
              <a:t> </a:t>
            </a:r>
            <a:r>
              <a:rPr sz="4400" spc="-10" dirty="0"/>
              <a:t>Focus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917575" y="1708784"/>
            <a:ext cx="7839075" cy="433705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Project</a:t>
            </a:r>
            <a:r>
              <a:rPr sz="26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Evolution: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Part</a:t>
            </a:r>
            <a:r>
              <a:rPr sz="26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2:</a:t>
            </a:r>
            <a:r>
              <a:rPr sz="26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Basic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MVC</a:t>
            </a:r>
            <a:r>
              <a:rPr sz="26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claim</a:t>
            </a:r>
            <a:r>
              <a:rPr sz="2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r>
              <a:rPr sz="26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endParaRPr sz="2600">
              <a:latin typeface="Calibri"/>
              <a:cs typeface="Calibri"/>
            </a:endParaRPr>
          </a:p>
          <a:p>
            <a:pPr marL="12700" marR="5080" indent="228600">
              <a:lnSpc>
                <a:spcPct val="122800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Part</a:t>
            </a:r>
            <a:r>
              <a:rPr sz="26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3:</a:t>
            </a:r>
            <a:r>
              <a:rPr sz="26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Enterprise-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level</a:t>
            </a:r>
            <a:r>
              <a:rPr sz="2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enhancements</a:t>
            </a:r>
            <a:r>
              <a:rPr sz="26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6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HR</a:t>
            </a:r>
            <a:r>
              <a:rPr sz="2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workflow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Part</a:t>
            </a:r>
            <a:r>
              <a:rPr sz="26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2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Key</a:t>
            </a:r>
            <a:r>
              <a:rPr sz="26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Focus</a:t>
            </a:r>
            <a:r>
              <a:rPr sz="2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Areas: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3060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HR</a:t>
            </a:r>
            <a:r>
              <a:rPr sz="26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Super</a:t>
            </a: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Role</a:t>
            </a:r>
            <a:r>
              <a:rPr sz="26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FFFFFF"/>
                </a:solidFill>
                <a:latin typeface="Calibri"/>
                <a:cs typeface="Calibri"/>
              </a:rPr>
              <a:t>centralized</a:t>
            </a:r>
            <a:r>
              <a:rPr sz="26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3100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Automated</a:t>
            </a:r>
            <a:r>
              <a:rPr sz="26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6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flow</a:t>
            </a:r>
            <a:r>
              <a:rPr sz="26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(removed</a:t>
            </a:r>
            <a:r>
              <a:rPr sz="26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manual</a:t>
            </a:r>
            <a:r>
              <a:rPr sz="26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rate</a:t>
            </a:r>
            <a:r>
              <a:rPr sz="26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input)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3100"/>
              </a:lnSpc>
              <a:spcBef>
                <a:spcPts val="3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Entity</a:t>
            </a:r>
            <a:r>
              <a:rPr sz="26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Framework</a:t>
            </a:r>
            <a:r>
              <a:rPr sz="26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database</a:t>
            </a:r>
            <a:r>
              <a:rPr sz="26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integration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3100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Enhanced</a:t>
            </a: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session-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based</a:t>
            </a:r>
            <a:r>
              <a:rPr sz="2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security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3100"/>
              </a:lnSpc>
              <a:spcBef>
                <a:spcPts val="3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Comprehensive</a:t>
            </a:r>
            <a:r>
              <a:rPr sz="26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unit</a:t>
            </a: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r>
              <a:rPr sz="26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(44/44</a:t>
            </a:r>
            <a:r>
              <a:rPr sz="26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tests</a:t>
            </a: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passing)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3100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Business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rule</a:t>
            </a:r>
            <a:r>
              <a:rPr sz="26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validation</a:t>
            </a:r>
            <a:r>
              <a:rPr sz="26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(180-hour</a:t>
            </a:r>
            <a:r>
              <a:rPr sz="2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limit)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47738"/>
            <a:ext cx="5657913" cy="535298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837054" y="2464180"/>
            <a:ext cx="2565400" cy="190246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 marR="5080" indent="-2540" algn="ctr">
              <a:lnSpc>
                <a:spcPct val="89600"/>
              </a:lnSpc>
              <a:spcBef>
                <a:spcPts val="680"/>
              </a:spcBef>
            </a:pPr>
            <a:r>
              <a:rPr sz="4400" spc="-290" dirty="0">
                <a:solidFill>
                  <a:srgbClr val="FFFFFF"/>
                </a:solidFill>
                <a:latin typeface="Trebuchet MS"/>
                <a:cs typeface="Trebuchet MS"/>
              </a:rPr>
              <a:t>Entity </a:t>
            </a:r>
            <a:r>
              <a:rPr sz="4400" spc="-229" dirty="0">
                <a:solidFill>
                  <a:srgbClr val="FFFFFF"/>
                </a:solidFill>
                <a:latin typeface="Trebuchet MS"/>
                <a:cs typeface="Trebuchet MS"/>
              </a:rPr>
              <a:t>Framework </a:t>
            </a:r>
            <a:r>
              <a:rPr sz="4400" spc="-295" dirty="0">
                <a:solidFill>
                  <a:srgbClr val="FFFFFF"/>
                </a:solidFill>
                <a:latin typeface="Trebuchet MS"/>
                <a:cs typeface="Trebuchet MS"/>
              </a:rPr>
              <a:t>Integration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381000"/>
            <a:ext cx="1857375" cy="276225"/>
          </a:xfrm>
          <a:custGeom>
            <a:avLst/>
            <a:gdLst/>
            <a:ahLst/>
            <a:cxnLst/>
            <a:rect l="l" t="t" r="r" b="b"/>
            <a:pathLst>
              <a:path w="1857375" h="276225">
                <a:moveTo>
                  <a:pt x="1609344" y="0"/>
                </a:moveTo>
                <a:lnTo>
                  <a:pt x="1371219" y="237362"/>
                </a:lnTo>
                <a:lnTo>
                  <a:pt x="1133017" y="0"/>
                </a:lnTo>
                <a:lnTo>
                  <a:pt x="894588" y="237362"/>
                </a:lnTo>
                <a:lnTo>
                  <a:pt x="656399" y="0"/>
                </a:lnTo>
                <a:lnTo>
                  <a:pt x="418211" y="237362"/>
                </a:lnTo>
                <a:lnTo>
                  <a:pt x="180022" y="0"/>
                </a:lnTo>
                <a:lnTo>
                  <a:pt x="0" y="179450"/>
                </a:lnTo>
                <a:lnTo>
                  <a:pt x="0" y="218059"/>
                </a:lnTo>
                <a:lnTo>
                  <a:pt x="180022" y="38862"/>
                </a:lnTo>
                <a:lnTo>
                  <a:pt x="418211" y="276225"/>
                </a:lnTo>
                <a:lnTo>
                  <a:pt x="656399" y="38862"/>
                </a:lnTo>
                <a:lnTo>
                  <a:pt x="894588" y="276225"/>
                </a:lnTo>
                <a:lnTo>
                  <a:pt x="1133017" y="38862"/>
                </a:lnTo>
                <a:lnTo>
                  <a:pt x="1371219" y="276225"/>
                </a:lnTo>
                <a:lnTo>
                  <a:pt x="1609344" y="38862"/>
                </a:lnTo>
                <a:lnTo>
                  <a:pt x="1838070" y="266446"/>
                </a:lnTo>
                <a:lnTo>
                  <a:pt x="1857375" y="247141"/>
                </a:lnTo>
                <a:lnTo>
                  <a:pt x="16093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318503" y="1098549"/>
            <a:ext cx="155511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dirty="0">
                <a:latin typeface="Tahoma"/>
                <a:cs typeface="Tahoma"/>
              </a:rPr>
              <a:t>Data</a:t>
            </a:r>
            <a:r>
              <a:rPr sz="2750" spc="-275" dirty="0">
                <a:latin typeface="Tahoma"/>
                <a:cs typeface="Tahoma"/>
              </a:rPr>
              <a:t> </a:t>
            </a:r>
            <a:r>
              <a:rPr sz="2750" spc="-20" dirty="0">
                <a:latin typeface="Tahoma"/>
                <a:cs typeface="Tahoma"/>
              </a:rPr>
              <a:t>Flow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0029" marR="66675" indent="-227965">
              <a:lnSpc>
                <a:spcPts val="300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/>
              <a:t>HR</a:t>
            </a:r>
            <a:r>
              <a:rPr spc="-100" dirty="0"/>
              <a:t> </a:t>
            </a:r>
            <a:r>
              <a:rPr dirty="0"/>
              <a:t>creates</a:t>
            </a:r>
            <a:r>
              <a:rPr spc="-140" dirty="0"/>
              <a:t> </a:t>
            </a:r>
            <a:r>
              <a:rPr dirty="0"/>
              <a:t>users</a:t>
            </a:r>
            <a:r>
              <a:rPr spc="-225" dirty="0"/>
              <a:t> </a:t>
            </a:r>
            <a:r>
              <a:rPr spc="-10" dirty="0"/>
              <a:t>with</a:t>
            </a:r>
            <a:r>
              <a:rPr spc="-165" dirty="0"/>
              <a:t> </a:t>
            </a:r>
            <a:r>
              <a:rPr spc="-10" dirty="0"/>
              <a:t>hourly 	rates</a:t>
            </a:r>
          </a:p>
          <a:p>
            <a:pPr marL="240029" marR="5080" indent="-227965">
              <a:lnSpc>
                <a:spcPts val="3000"/>
              </a:lnSpc>
              <a:spcBef>
                <a:spcPts val="106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/>
              <a:t>Lecturers</a:t>
            </a:r>
            <a:r>
              <a:rPr spc="-120" dirty="0"/>
              <a:t> </a:t>
            </a:r>
            <a:r>
              <a:rPr dirty="0"/>
              <a:t>submit</a:t>
            </a:r>
            <a:r>
              <a:rPr spc="-114" dirty="0"/>
              <a:t> </a:t>
            </a:r>
            <a:r>
              <a:rPr spc="90" dirty="0"/>
              <a:t>claims</a:t>
            </a:r>
            <a:r>
              <a:rPr spc="-120" dirty="0"/>
              <a:t> </a:t>
            </a:r>
            <a:r>
              <a:rPr spc="-20" dirty="0"/>
              <a:t>with 	</a:t>
            </a:r>
            <a:r>
              <a:rPr dirty="0"/>
              <a:t>auto-</a:t>
            </a:r>
            <a:r>
              <a:rPr spc="55" dirty="0"/>
              <a:t>calculated</a:t>
            </a:r>
            <a:r>
              <a:rPr spc="-210" dirty="0"/>
              <a:t> </a:t>
            </a:r>
            <a:r>
              <a:rPr spc="-10" dirty="0"/>
              <a:t>amounts</a:t>
            </a:r>
          </a:p>
          <a:p>
            <a:pPr marL="240029" marR="769620" indent="-227965">
              <a:lnSpc>
                <a:spcPts val="3010"/>
              </a:lnSpc>
              <a:spcBef>
                <a:spcPts val="105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/>
              <a:t>System</a:t>
            </a:r>
            <a:r>
              <a:rPr spc="-135" dirty="0"/>
              <a:t> </a:t>
            </a:r>
            <a:r>
              <a:rPr dirty="0"/>
              <a:t>stores</a:t>
            </a:r>
            <a:r>
              <a:rPr spc="-170" dirty="0"/>
              <a:t> </a:t>
            </a:r>
            <a:r>
              <a:rPr spc="-20" dirty="0"/>
              <a:t>rates</a:t>
            </a:r>
            <a:r>
              <a:rPr spc="-170" dirty="0"/>
              <a:t> </a:t>
            </a:r>
            <a:r>
              <a:rPr spc="-25" dirty="0"/>
              <a:t>and 	</a:t>
            </a:r>
            <a:r>
              <a:rPr dirty="0"/>
              <a:t>amounts</a:t>
            </a:r>
            <a:r>
              <a:rPr spc="-60" dirty="0"/>
              <a:t> </a:t>
            </a:r>
            <a:r>
              <a:rPr spc="-10" dirty="0"/>
              <a:t>permanently</a:t>
            </a:r>
          </a:p>
          <a:p>
            <a:pPr marL="240029" marR="857250" indent="-227965">
              <a:lnSpc>
                <a:spcPts val="3010"/>
              </a:lnSpc>
              <a:spcBef>
                <a:spcPts val="104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/>
              <a:t>Admins</a:t>
            </a:r>
            <a:r>
              <a:rPr spc="-150" dirty="0"/>
              <a:t> </a:t>
            </a:r>
            <a:r>
              <a:rPr spc="65" dirty="0"/>
              <a:t>process</a:t>
            </a:r>
            <a:r>
              <a:rPr spc="-145" dirty="0"/>
              <a:t> </a:t>
            </a:r>
            <a:r>
              <a:rPr spc="80" dirty="0"/>
              <a:t>claims 	</a:t>
            </a:r>
            <a:r>
              <a:rPr spc="-50" dirty="0"/>
              <a:t>through</a:t>
            </a:r>
            <a:r>
              <a:rPr spc="-225" dirty="0"/>
              <a:t> </a:t>
            </a:r>
            <a:r>
              <a:rPr spc="-10" dirty="0"/>
              <a:t>workflow</a:t>
            </a:r>
          </a:p>
        </p:txBody>
      </p:sp>
      <p:sp>
        <p:nvSpPr>
          <p:cNvPr id="7" name="object 7"/>
          <p:cNvSpPr/>
          <p:nvPr/>
        </p:nvSpPr>
        <p:spPr>
          <a:xfrm>
            <a:off x="9810750" y="6143625"/>
            <a:ext cx="1057275" cy="466725"/>
          </a:xfrm>
          <a:custGeom>
            <a:avLst/>
            <a:gdLst/>
            <a:ahLst/>
            <a:cxnLst/>
            <a:rect l="l" t="t" r="r" b="b"/>
            <a:pathLst>
              <a:path w="1057275" h="466725">
                <a:moveTo>
                  <a:pt x="352425" y="0"/>
                </a:moveTo>
                <a:lnTo>
                  <a:pt x="316357" y="0"/>
                </a:lnTo>
                <a:lnTo>
                  <a:pt x="0" y="466725"/>
                </a:lnTo>
                <a:lnTo>
                  <a:pt x="36068" y="466725"/>
                </a:lnTo>
                <a:lnTo>
                  <a:pt x="352425" y="0"/>
                </a:lnTo>
                <a:close/>
              </a:path>
              <a:path w="1057275" h="466725">
                <a:moveTo>
                  <a:pt x="533400" y="0"/>
                </a:moveTo>
                <a:lnTo>
                  <a:pt x="497332" y="0"/>
                </a:lnTo>
                <a:lnTo>
                  <a:pt x="180975" y="466725"/>
                </a:lnTo>
                <a:lnTo>
                  <a:pt x="217043" y="466725"/>
                </a:lnTo>
                <a:lnTo>
                  <a:pt x="533400" y="0"/>
                </a:lnTo>
                <a:close/>
              </a:path>
              <a:path w="1057275" h="466725">
                <a:moveTo>
                  <a:pt x="704850" y="0"/>
                </a:moveTo>
                <a:lnTo>
                  <a:pt x="668782" y="0"/>
                </a:lnTo>
                <a:lnTo>
                  <a:pt x="352425" y="466725"/>
                </a:lnTo>
                <a:lnTo>
                  <a:pt x="388366" y="466725"/>
                </a:lnTo>
                <a:lnTo>
                  <a:pt x="704850" y="0"/>
                </a:lnTo>
                <a:close/>
              </a:path>
              <a:path w="1057275" h="466725">
                <a:moveTo>
                  <a:pt x="885825" y="0"/>
                </a:moveTo>
                <a:lnTo>
                  <a:pt x="848741" y="0"/>
                </a:lnTo>
                <a:lnTo>
                  <a:pt x="523875" y="466725"/>
                </a:lnTo>
                <a:lnTo>
                  <a:pt x="560705" y="466725"/>
                </a:lnTo>
                <a:lnTo>
                  <a:pt x="885825" y="0"/>
                </a:lnTo>
                <a:close/>
              </a:path>
              <a:path w="1057275" h="466725">
                <a:moveTo>
                  <a:pt x="1057275" y="0"/>
                </a:moveTo>
                <a:lnTo>
                  <a:pt x="1021207" y="0"/>
                </a:lnTo>
                <a:lnTo>
                  <a:pt x="704850" y="466725"/>
                </a:lnTo>
                <a:lnTo>
                  <a:pt x="740791" y="466725"/>
                </a:lnTo>
                <a:lnTo>
                  <a:pt x="10572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05345" y="279971"/>
            <a:ext cx="3691890" cy="121856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 marR="5080">
              <a:lnSpc>
                <a:spcPts val="4430"/>
              </a:lnSpc>
              <a:spcBef>
                <a:spcPts val="685"/>
              </a:spcBef>
            </a:pPr>
            <a:r>
              <a:rPr sz="4100" spc="-254" dirty="0"/>
              <a:t>Entity</a:t>
            </a:r>
            <a:r>
              <a:rPr sz="4100" spc="-450" dirty="0"/>
              <a:t> </a:t>
            </a:r>
            <a:r>
              <a:rPr sz="4100" spc="-200" dirty="0"/>
              <a:t>Framework </a:t>
            </a:r>
            <a:r>
              <a:rPr sz="4100" spc="-270" dirty="0"/>
              <a:t>Integration</a:t>
            </a:r>
            <a:endParaRPr sz="4100"/>
          </a:p>
        </p:txBody>
      </p:sp>
      <p:grpSp>
        <p:nvGrpSpPr>
          <p:cNvPr id="3" name="object 3"/>
          <p:cNvGrpSpPr/>
          <p:nvPr/>
        </p:nvGrpSpPr>
        <p:grpSpPr>
          <a:xfrm>
            <a:off x="857250" y="609663"/>
            <a:ext cx="4963160" cy="2257425"/>
            <a:chOff x="857250" y="609663"/>
            <a:chExt cx="4963160" cy="2257425"/>
          </a:xfrm>
        </p:grpSpPr>
        <p:sp>
          <p:nvSpPr>
            <p:cNvPr id="4" name="object 4"/>
            <p:cNvSpPr/>
            <p:nvPr/>
          </p:nvSpPr>
          <p:spPr>
            <a:xfrm>
              <a:off x="5443601" y="623951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975" y="0"/>
                  </a:moveTo>
                  <a:lnTo>
                    <a:pt x="132820" y="6455"/>
                  </a:lnTo>
                  <a:lnTo>
                    <a:pt x="89577" y="24680"/>
                  </a:lnTo>
                  <a:lnTo>
                    <a:pt x="52959" y="52959"/>
                  </a:lnTo>
                  <a:lnTo>
                    <a:pt x="24680" y="89577"/>
                  </a:lnTo>
                  <a:lnTo>
                    <a:pt x="6455" y="132820"/>
                  </a:lnTo>
                  <a:lnTo>
                    <a:pt x="0" y="180975"/>
                  </a:lnTo>
                  <a:lnTo>
                    <a:pt x="6455" y="229085"/>
                  </a:lnTo>
                  <a:lnTo>
                    <a:pt x="24680" y="272316"/>
                  </a:lnTo>
                  <a:lnTo>
                    <a:pt x="52959" y="308943"/>
                  </a:lnTo>
                  <a:lnTo>
                    <a:pt x="89577" y="337241"/>
                  </a:lnTo>
                  <a:lnTo>
                    <a:pt x="132820" y="355485"/>
                  </a:lnTo>
                  <a:lnTo>
                    <a:pt x="180975" y="361950"/>
                  </a:lnTo>
                  <a:lnTo>
                    <a:pt x="229085" y="355485"/>
                  </a:lnTo>
                  <a:lnTo>
                    <a:pt x="272316" y="337241"/>
                  </a:lnTo>
                  <a:lnTo>
                    <a:pt x="308943" y="308943"/>
                  </a:lnTo>
                  <a:lnTo>
                    <a:pt x="337241" y="272316"/>
                  </a:lnTo>
                  <a:lnTo>
                    <a:pt x="355485" y="229085"/>
                  </a:lnTo>
                  <a:lnTo>
                    <a:pt x="361950" y="180975"/>
                  </a:lnTo>
                  <a:lnTo>
                    <a:pt x="355485" y="132820"/>
                  </a:lnTo>
                  <a:lnTo>
                    <a:pt x="337241" y="89577"/>
                  </a:lnTo>
                  <a:lnTo>
                    <a:pt x="308943" y="52959"/>
                  </a:lnTo>
                  <a:lnTo>
                    <a:pt x="272316" y="24680"/>
                  </a:lnTo>
                  <a:lnTo>
                    <a:pt x="229085" y="6455"/>
                  </a:lnTo>
                  <a:lnTo>
                    <a:pt x="1809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43601" y="623951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0" y="180975"/>
                  </a:moveTo>
                  <a:lnTo>
                    <a:pt x="6455" y="132820"/>
                  </a:lnTo>
                  <a:lnTo>
                    <a:pt x="24680" y="89577"/>
                  </a:lnTo>
                  <a:lnTo>
                    <a:pt x="52959" y="52959"/>
                  </a:lnTo>
                  <a:lnTo>
                    <a:pt x="89577" y="24680"/>
                  </a:lnTo>
                  <a:lnTo>
                    <a:pt x="132820" y="6455"/>
                  </a:lnTo>
                  <a:lnTo>
                    <a:pt x="180975" y="0"/>
                  </a:lnTo>
                  <a:lnTo>
                    <a:pt x="229085" y="6455"/>
                  </a:lnTo>
                  <a:lnTo>
                    <a:pt x="272316" y="24680"/>
                  </a:lnTo>
                  <a:lnTo>
                    <a:pt x="308943" y="52959"/>
                  </a:lnTo>
                  <a:lnTo>
                    <a:pt x="337241" y="89577"/>
                  </a:lnTo>
                  <a:lnTo>
                    <a:pt x="355485" y="132820"/>
                  </a:lnTo>
                  <a:lnTo>
                    <a:pt x="361950" y="180975"/>
                  </a:lnTo>
                  <a:lnTo>
                    <a:pt x="355485" y="229085"/>
                  </a:lnTo>
                  <a:lnTo>
                    <a:pt x="337241" y="272316"/>
                  </a:lnTo>
                  <a:lnTo>
                    <a:pt x="308943" y="308943"/>
                  </a:lnTo>
                  <a:lnTo>
                    <a:pt x="272316" y="337241"/>
                  </a:lnTo>
                  <a:lnTo>
                    <a:pt x="229085" y="355485"/>
                  </a:lnTo>
                  <a:lnTo>
                    <a:pt x="180975" y="361950"/>
                  </a:lnTo>
                  <a:lnTo>
                    <a:pt x="132820" y="355485"/>
                  </a:lnTo>
                  <a:lnTo>
                    <a:pt x="89577" y="337241"/>
                  </a:lnTo>
                  <a:lnTo>
                    <a:pt x="52959" y="308943"/>
                  </a:lnTo>
                  <a:lnTo>
                    <a:pt x="24680" y="272316"/>
                  </a:lnTo>
                  <a:lnTo>
                    <a:pt x="6455" y="229085"/>
                  </a:lnTo>
                  <a:lnTo>
                    <a:pt x="0" y="180975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43601" y="623951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975" y="0"/>
                  </a:moveTo>
                  <a:lnTo>
                    <a:pt x="132820" y="6455"/>
                  </a:lnTo>
                  <a:lnTo>
                    <a:pt x="89577" y="24680"/>
                  </a:lnTo>
                  <a:lnTo>
                    <a:pt x="52959" y="52959"/>
                  </a:lnTo>
                  <a:lnTo>
                    <a:pt x="24680" y="89577"/>
                  </a:lnTo>
                  <a:lnTo>
                    <a:pt x="6455" y="132820"/>
                  </a:lnTo>
                  <a:lnTo>
                    <a:pt x="0" y="180975"/>
                  </a:lnTo>
                  <a:lnTo>
                    <a:pt x="6455" y="229085"/>
                  </a:lnTo>
                  <a:lnTo>
                    <a:pt x="24680" y="272316"/>
                  </a:lnTo>
                  <a:lnTo>
                    <a:pt x="52959" y="308943"/>
                  </a:lnTo>
                  <a:lnTo>
                    <a:pt x="89577" y="337241"/>
                  </a:lnTo>
                  <a:lnTo>
                    <a:pt x="132820" y="355485"/>
                  </a:lnTo>
                  <a:lnTo>
                    <a:pt x="180975" y="361950"/>
                  </a:lnTo>
                  <a:lnTo>
                    <a:pt x="229085" y="355485"/>
                  </a:lnTo>
                  <a:lnTo>
                    <a:pt x="272316" y="337241"/>
                  </a:lnTo>
                  <a:lnTo>
                    <a:pt x="308943" y="308943"/>
                  </a:lnTo>
                  <a:lnTo>
                    <a:pt x="337241" y="272316"/>
                  </a:lnTo>
                  <a:lnTo>
                    <a:pt x="355485" y="229085"/>
                  </a:lnTo>
                  <a:lnTo>
                    <a:pt x="361950" y="180975"/>
                  </a:lnTo>
                  <a:lnTo>
                    <a:pt x="355485" y="132820"/>
                  </a:lnTo>
                  <a:lnTo>
                    <a:pt x="337241" y="89577"/>
                  </a:lnTo>
                  <a:lnTo>
                    <a:pt x="308943" y="52959"/>
                  </a:lnTo>
                  <a:lnTo>
                    <a:pt x="272316" y="24680"/>
                  </a:lnTo>
                  <a:lnTo>
                    <a:pt x="229085" y="6455"/>
                  </a:lnTo>
                  <a:lnTo>
                    <a:pt x="180975" y="0"/>
                  </a:lnTo>
                  <a:close/>
                </a:path>
              </a:pathLst>
            </a:custGeom>
            <a:solidFill>
              <a:srgbClr val="E97031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43601" y="623951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0" y="180975"/>
                  </a:moveTo>
                  <a:lnTo>
                    <a:pt x="6455" y="132820"/>
                  </a:lnTo>
                  <a:lnTo>
                    <a:pt x="24680" y="89577"/>
                  </a:lnTo>
                  <a:lnTo>
                    <a:pt x="52959" y="52959"/>
                  </a:lnTo>
                  <a:lnTo>
                    <a:pt x="89577" y="24680"/>
                  </a:lnTo>
                  <a:lnTo>
                    <a:pt x="132820" y="6455"/>
                  </a:lnTo>
                  <a:lnTo>
                    <a:pt x="180975" y="0"/>
                  </a:lnTo>
                  <a:lnTo>
                    <a:pt x="229085" y="6455"/>
                  </a:lnTo>
                  <a:lnTo>
                    <a:pt x="272316" y="24680"/>
                  </a:lnTo>
                  <a:lnTo>
                    <a:pt x="308943" y="52959"/>
                  </a:lnTo>
                  <a:lnTo>
                    <a:pt x="337241" y="89577"/>
                  </a:lnTo>
                  <a:lnTo>
                    <a:pt x="355485" y="132820"/>
                  </a:lnTo>
                  <a:lnTo>
                    <a:pt x="361950" y="180975"/>
                  </a:lnTo>
                  <a:lnTo>
                    <a:pt x="355485" y="229085"/>
                  </a:lnTo>
                  <a:lnTo>
                    <a:pt x="337241" y="272316"/>
                  </a:lnTo>
                  <a:lnTo>
                    <a:pt x="308943" y="308943"/>
                  </a:lnTo>
                  <a:lnTo>
                    <a:pt x="272316" y="337241"/>
                  </a:lnTo>
                  <a:lnTo>
                    <a:pt x="229085" y="355485"/>
                  </a:lnTo>
                  <a:lnTo>
                    <a:pt x="180975" y="361950"/>
                  </a:lnTo>
                  <a:lnTo>
                    <a:pt x="132820" y="355485"/>
                  </a:lnTo>
                  <a:lnTo>
                    <a:pt x="89577" y="337241"/>
                  </a:lnTo>
                  <a:lnTo>
                    <a:pt x="52959" y="308943"/>
                  </a:lnTo>
                  <a:lnTo>
                    <a:pt x="24680" y="272316"/>
                  </a:lnTo>
                  <a:lnTo>
                    <a:pt x="6455" y="229085"/>
                  </a:lnTo>
                  <a:lnTo>
                    <a:pt x="0" y="180975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250" y="704850"/>
              <a:ext cx="4762500" cy="2162175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104775" y="4505325"/>
            <a:ext cx="5514975" cy="1562100"/>
            <a:chOff x="104775" y="4505325"/>
            <a:chExt cx="5514975" cy="156210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250" y="4505325"/>
              <a:ext cx="4762500" cy="6667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925" y="5143500"/>
              <a:ext cx="209550" cy="20955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4775" y="5095874"/>
              <a:ext cx="971550" cy="971550"/>
            </a:xfrm>
            <a:custGeom>
              <a:avLst/>
              <a:gdLst/>
              <a:ahLst/>
              <a:cxnLst/>
              <a:rect l="l" t="t" r="r" b="b"/>
              <a:pathLst>
                <a:path w="971550" h="971550">
                  <a:moveTo>
                    <a:pt x="428625" y="0"/>
                  </a:moveTo>
                  <a:lnTo>
                    <a:pt x="389978" y="6350"/>
                  </a:lnTo>
                  <a:lnTo>
                    <a:pt x="6553" y="381254"/>
                  </a:lnTo>
                  <a:lnTo>
                    <a:pt x="0" y="419100"/>
                  </a:lnTo>
                  <a:lnTo>
                    <a:pt x="428625" y="0"/>
                  </a:lnTo>
                  <a:close/>
                </a:path>
                <a:path w="971550" h="971550">
                  <a:moveTo>
                    <a:pt x="542925" y="2286"/>
                  </a:moveTo>
                  <a:lnTo>
                    <a:pt x="520941" y="215"/>
                  </a:lnTo>
                  <a:lnTo>
                    <a:pt x="513562" y="0"/>
                  </a:lnTo>
                  <a:lnTo>
                    <a:pt x="0" y="504558"/>
                  </a:lnTo>
                  <a:lnTo>
                    <a:pt x="203" y="511810"/>
                  </a:lnTo>
                  <a:lnTo>
                    <a:pt x="736" y="519049"/>
                  </a:lnTo>
                  <a:lnTo>
                    <a:pt x="2273" y="533400"/>
                  </a:lnTo>
                  <a:lnTo>
                    <a:pt x="542925" y="2286"/>
                  </a:lnTo>
                  <a:close/>
                </a:path>
                <a:path w="971550" h="971550">
                  <a:moveTo>
                    <a:pt x="628650" y="16637"/>
                  </a:moveTo>
                  <a:lnTo>
                    <a:pt x="620725" y="14097"/>
                  </a:lnTo>
                  <a:lnTo>
                    <a:pt x="612635" y="12700"/>
                  </a:lnTo>
                  <a:lnTo>
                    <a:pt x="604545" y="9525"/>
                  </a:lnTo>
                  <a:lnTo>
                    <a:pt x="19050" y="603999"/>
                  </a:lnTo>
                  <a:lnTo>
                    <a:pt x="20624" y="610273"/>
                  </a:lnTo>
                  <a:lnTo>
                    <a:pt x="25933" y="628650"/>
                  </a:lnTo>
                  <a:lnTo>
                    <a:pt x="628650" y="16637"/>
                  </a:lnTo>
                  <a:close/>
                </a:path>
                <a:path w="971550" h="971550">
                  <a:moveTo>
                    <a:pt x="714375" y="48387"/>
                  </a:moveTo>
                  <a:lnTo>
                    <a:pt x="700608" y="41275"/>
                  </a:lnTo>
                  <a:lnTo>
                    <a:pt x="693470" y="38100"/>
                  </a:lnTo>
                  <a:lnTo>
                    <a:pt x="47625" y="683945"/>
                  </a:lnTo>
                  <a:lnTo>
                    <a:pt x="50761" y="691095"/>
                  </a:lnTo>
                  <a:lnTo>
                    <a:pt x="57899" y="704850"/>
                  </a:lnTo>
                  <a:lnTo>
                    <a:pt x="714375" y="48387"/>
                  </a:lnTo>
                  <a:close/>
                </a:path>
                <a:path w="971550" h="971550">
                  <a:moveTo>
                    <a:pt x="781050" y="89662"/>
                  </a:moveTo>
                  <a:lnTo>
                    <a:pt x="775131" y="85090"/>
                  </a:lnTo>
                  <a:lnTo>
                    <a:pt x="762762" y="76200"/>
                  </a:lnTo>
                  <a:lnTo>
                    <a:pt x="85725" y="763397"/>
                  </a:lnTo>
                  <a:lnTo>
                    <a:pt x="90081" y="768692"/>
                  </a:lnTo>
                  <a:lnTo>
                    <a:pt x="94437" y="775042"/>
                  </a:lnTo>
                  <a:lnTo>
                    <a:pt x="98958" y="781050"/>
                  </a:lnTo>
                  <a:lnTo>
                    <a:pt x="781050" y="89662"/>
                  </a:lnTo>
                  <a:close/>
                </a:path>
                <a:path w="971550" h="971550">
                  <a:moveTo>
                    <a:pt x="838200" y="149098"/>
                  </a:moveTo>
                  <a:lnTo>
                    <a:pt x="830351" y="141224"/>
                  </a:lnTo>
                  <a:lnTo>
                    <a:pt x="827747" y="138176"/>
                  </a:lnTo>
                  <a:lnTo>
                    <a:pt x="822337" y="133350"/>
                  </a:lnTo>
                  <a:lnTo>
                    <a:pt x="133350" y="822337"/>
                  </a:lnTo>
                  <a:lnTo>
                    <a:pt x="149034" y="838200"/>
                  </a:lnTo>
                  <a:lnTo>
                    <a:pt x="838200" y="149098"/>
                  </a:lnTo>
                  <a:close/>
                </a:path>
                <a:path w="971550" h="971550">
                  <a:moveTo>
                    <a:pt x="895350" y="207899"/>
                  </a:moveTo>
                  <a:lnTo>
                    <a:pt x="890993" y="202565"/>
                  </a:lnTo>
                  <a:lnTo>
                    <a:pt x="886625" y="196469"/>
                  </a:lnTo>
                  <a:lnTo>
                    <a:pt x="881926" y="190500"/>
                  </a:lnTo>
                  <a:lnTo>
                    <a:pt x="200025" y="872413"/>
                  </a:lnTo>
                  <a:lnTo>
                    <a:pt x="205079" y="877112"/>
                  </a:lnTo>
                  <a:lnTo>
                    <a:pt x="217462" y="885825"/>
                  </a:lnTo>
                  <a:lnTo>
                    <a:pt x="895350" y="207899"/>
                  </a:lnTo>
                  <a:close/>
                </a:path>
                <a:path w="971550" h="971550">
                  <a:moveTo>
                    <a:pt x="933450" y="278384"/>
                  </a:moveTo>
                  <a:lnTo>
                    <a:pt x="930148" y="271272"/>
                  </a:lnTo>
                  <a:lnTo>
                    <a:pt x="923175" y="257175"/>
                  </a:lnTo>
                  <a:lnTo>
                    <a:pt x="266700" y="913650"/>
                  </a:lnTo>
                  <a:lnTo>
                    <a:pt x="273837" y="917308"/>
                  </a:lnTo>
                  <a:lnTo>
                    <a:pt x="287934" y="923925"/>
                  </a:lnTo>
                  <a:lnTo>
                    <a:pt x="933450" y="278384"/>
                  </a:lnTo>
                  <a:close/>
                </a:path>
                <a:path w="971550" h="971550">
                  <a:moveTo>
                    <a:pt x="962025" y="367157"/>
                  </a:moveTo>
                  <a:lnTo>
                    <a:pt x="957656" y="350774"/>
                  </a:lnTo>
                  <a:lnTo>
                    <a:pt x="955027" y="342900"/>
                  </a:lnTo>
                  <a:lnTo>
                    <a:pt x="342900" y="945616"/>
                  </a:lnTo>
                  <a:lnTo>
                    <a:pt x="348957" y="947496"/>
                  </a:lnTo>
                  <a:lnTo>
                    <a:pt x="367550" y="952500"/>
                  </a:lnTo>
                  <a:lnTo>
                    <a:pt x="962025" y="367157"/>
                  </a:lnTo>
                  <a:close/>
                </a:path>
                <a:path w="971550" h="971550">
                  <a:moveTo>
                    <a:pt x="971550" y="542925"/>
                  </a:moveTo>
                  <a:lnTo>
                    <a:pt x="552450" y="971550"/>
                  </a:lnTo>
                  <a:lnTo>
                    <a:pt x="571309" y="968743"/>
                  </a:lnTo>
                  <a:lnTo>
                    <a:pt x="590067" y="964996"/>
                  </a:lnTo>
                  <a:lnTo>
                    <a:pt x="965314" y="581215"/>
                  </a:lnTo>
                  <a:lnTo>
                    <a:pt x="968806" y="562140"/>
                  </a:lnTo>
                  <a:lnTo>
                    <a:pt x="971550" y="542925"/>
                  </a:lnTo>
                  <a:close/>
                </a:path>
                <a:path w="971550" h="971550">
                  <a:moveTo>
                    <a:pt x="971550" y="457962"/>
                  </a:moveTo>
                  <a:lnTo>
                    <a:pt x="971118" y="450710"/>
                  </a:lnTo>
                  <a:lnTo>
                    <a:pt x="969302" y="428625"/>
                  </a:lnTo>
                  <a:lnTo>
                    <a:pt x="438150" y="969264"/>
                  </a:lnTo>
                  <a:lnTo>
                    <a:pt x="459828" y="971346"/>
                  </a:lnTo>
                  <a:lnTo>
                    <a:pt x="466991" y="971550"/>
                  </a:lnTo>
                  <a:lnTo>
                    <a:pt x="971550" y="4579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9150" y="5800725"/>
              <a:ext cx="209550" cy="20955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705345" y="1683638"/>
            <a:ext cx="200342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240665" algn="l"/>
              </a:tabLst>
            </a:pPr>
            <a:r>
              <a:rPr sz="2750" dirty="0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r>
              <a:rPr sz="275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50" spc="40" dirty="0">
                <a:solidFill>
                  <a:srgbClr val="FFFFFF"/>
                </a:solidFill>
                <a:latin typeface="Tahoma"/>
                <a:cs typeface="Tahoma"/>
              </a:rPr>
              <a:t>Model</a:t>
            </a:r>
            <a:endParaRPr sz="27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93330" y="984630"/>
            <a:ext cx="3688079" cy="121793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 marR="5080">
              <a:lnSpc>
                <a:spcPts val="4430"/>
              </a:lnSpc>
              <a:spcBef>
                <a:spcPts val="685"/>
              </a:spcBef>
            </a:pPr>
            <a:r>
              <a:rPr sz="4100" spc="-254" dirty="0"/>
              <a:t>Entity</a:t>
            </a:r>
            <a:r>
              <a:rPr sz="4100" spc="-465" dirty="0"/>
              <a:t> </a:t>
            </a:r>
            <a:r>
              <a:rPr sz="4100" spc="-204" dirty="0"/>
              <a:t>Framework </a:t>
            </a:r>
            <a:r>
              <a:rPr sz="4100" spc="-270" dirty="0"/>
              <a:t>Integration</a:t>
            </a:r>
            <a:endParaRPr sz="4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6725" y="1133475"/>
            <a:ext cx="3219450" cy="149542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38125" y="3543300"/>
            <a:ext cx="1905000" cy="276225"/>
          </a:xfrm>
          <a:custGeom>
            <a:avLst/>
            <a:gdLst/>
            <a:ahLst/>
            <a:cxnLst/>
            <a:rect l="l" t="t" r="r" b="b"/>
            <a:pathLst>
              <a:path w="1905000" h="276225">
                <a:moveTo>
                  <a:pt x="1660270" y="0"/>
                </a:moveTo>
                <a:lnTo>
                  <a:pt x="1425067" y="237108"/>
                </a:lnTo>
                <a:lnTo>
                  <a:pt x="1189990" y="0"/>
                </a:lnTo>
                <a:lnTo>
                  <a:pt x="952500" y="237108"/>
                </a:lnTo>
                <a:lnTo>
                  <a:pt x="717410" y="0"/>
                </a:lnTo>
                <a:lnTo>
                  <a:pt x="482307" y="237108"/>
                </a:lnTo>
                <a:lnTo>
                  <a:pt x="244792" y="0"/>
                </a:lnTo>
                <a:lnTo>
                  <a:pt x="0" y="246887"/>
                </a:lnTo>
                <a:lnTo>
                  <a:pt x="19392" y="266445"/>
                </a:lnTo>
                <a:lnTo>
                  <a:pt x="244792" y="39115"/>
                </a:lnTo>
                <a:lnTo>
                  <a:pt x="482307" y="276225"/>
                </a:lnTo>
                <a:lnTo>
                  <a:pt x="717410" y="39115"/>
                </a:lnTo>
                <a:lnTo>
                  <a:pt x="952500" y="276225"/>
                </a:lnTo>
                <a:lnTo>
                  <a:pt x="1189990" y="39115"/>
                </a:lnTo>
                <a:lnTo>
                  <a:pt x="1425067" y="276225"/>
                </a:lnTo>
                <a:lnTo>
                  <a:pt x="1660270" y="39115"/>
                </a:lnTo>
                <a:lnTo>
                  <a:pt x="1887982" y="266445"/>
                </a:lnTo>
                <a:lnTo>
                  <a:pt x="1905000" y="246887"/>
                </a:lnTo>
                <a:lnTo>
                  <a:pt x="1660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8125" y="3971925"/>
            <a:ext cx="1905000" cy="276225"/>
          </a:xfrm>
          <a:custGeom>
            <a:avLst/>
            <a:gdLst/>
            <a:ahLst/>
            <a:cxnLst/>
            <a:rect l="l" t="t" r="r" b="b"/>
            <a:pathLst>
              <a:path w="1905000" h="276225">
                <a:moveTo>
                  <a:pt x="1660270" y="0"/>
                </a:moveTo>
                <a:lnTo>
                  <a:pt x="1425067" y="239522"/>
                </a:lnTo>
                <a:lnTo>
                  <a:pt x="1189990" y="0"/>
                </a:lnTo>
                <a:lnTo>
                  <a:pt x="952500" y="239522"/>
                </a:lnTo>
                <a:lnTo>
                  <a:pt x="717410" y="0"/>
                </a:lnTo>
                <a:lnTo>
                  <a:pt x="482307" y="239522"/>
                </a:lnTo>
                <a:lnTo>
                  <a:pt x="244792" y="0"/>
                </a:lnTo>
                <a:lnTo>
                  <a:pt x="0" y="249300"/>
                </a:lnTo>
                <a:lnTo>
                  <a:pt x="19392" y="266445"/>
                </a:lnTo>
                <a:lnTo>
                  <a:pt x="244792" y="39116"/>
                </a:lnTo>
                <a:lnTo>
                  <a:pt x="482307" y="276225"/>
                </a:lnTo>
                <a:lnTo>
                  <a:pt x="717410" y="39116"/>
                </a:lnTo>
                <a:lnTo>
                  <a:pt x="952500" y="276225"/>
                </a:lnTo>
                <a:lnTo>
                  <a:pt x="1189990" y="39116"/>
                </a:lnTo>
                <a:lnTo>
                  <a:pt x="1425067" y="276225"/>
                </a:lnTo>
                <a:lnTo>
                  <a:pt x="1660270" y="39116"/>
                </a:lnTo>
                <a:lnTo>
                  <a:pt x="1887982" y="266445"/>
                </a:lnTo>
                <a:lnTo>
                  <a:pt x="1905000" y="249300"/>
                </a:lnTo>
                <a:lnTo>
                  <a:pt x="1660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8100" y="1419225"/>
            <a:ext cx="3219450" cy="923925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381250" y="3543300"/>
            <a:ext cx="3963035" cy="1438910"/>
            <a:chOff x="2381250" y="3543300"/>
            <a:chExt cx="3963035" cy="143891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81250" y="3543300"/>
              <a:ext cx="3219450" cy="101917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462651" y="4100576"/>
              <a:ext cx="866775" cy="866775"/>
            </a:xfrm>
            <a:custGeom>
              <a:avLst/>
              <a:gdLst/>
              <a:ahLst/>
              <a:cxnLst/>
              <a:rect l="l" t="t" r="r" b="b"/>
              <a:pathLst>
                <a:path w="866775" h="866775">
                  <a:moveTo>
                    <a:pt x="433324" y="0"/>
                  </a:moveTo>
                  <a:lnTo>
                    <a:pt x="386095" y="2541"/>
                  </a:lnTo>
                  <a:lnTo>
                    <a:pt x="340342" y="9990"/>
                  </a:lnTo>
                  <a:lnTo>
                    <a:pt x="296330" y="22083"/>
                  </a:lnTo>
                  <a:lnTo>
                    <a:pt x="254322" y="38556"/>
                  </a:lnTo>
                  <a:lnTo>
                    <a:pt x="214582" y="59144"/>
                  </a:lnTo>
                  <a:lnTo>
                    <a:pt x="177375" y="83584"/>
                  </a:lnTo>
                  <a:lnTo>
                    <a:pt x="142963" y="111612"/>
                  </a:lnTo>
                  <a:lnTo>
                    <a:pt x="111612" y="142963"/>
                  </a:lnTo>
                  <a:lnTo>
                    <a:pt x="83584" y="177375"/>
                  </a:lnTo>
                  <a:lnTo>
                    <a:pt x="59144" y="214582"/>
                  </a:lnTo>
                  <a:lnTo>
                    <a:pt x="38556" y="254322"/>
                  </a:lnTo>
                  <a:lnTo>
                    <a:pt x="22083" y="296330"/>
                  </a:lnTo>
                  <a:lnTo>
                    <a:pt x="9990" y="340342"/>
                  </a:lnTo>
                  <a:lnTo>
                    <a:pt x="2541" y="386095"/>
                  </a:lnTo>
                  <a:lnTo>
                    <a:pt x="0" y="433324"/>
                  </a:lnTo>
                  <a:lnTo>
                    <a:pt x="2478" y="479388"/>
                  </a:lnTo>
                  <a:lnTo>
                    <a:pt x="9990" y="526311"/>
                  </a:lnTo>
                  <a:lnTo>
                    <a:pt x="22083" y="570330"/>
                  </a:lnTo>
                  <a:lnTo>
                    <a:pt x="38556" y="612347"/>
                  </a:lnTo>
                  <a:lnTo>
                    <a:pt x="59144" y="652097"/>
                  </a:lnTo>
                  <a:lnTo>
                    <a:pt x="83584" y="689317"/>
                  </a:lnTo>
                  <a:lnTo>
                    <a:pt x="111612" y="723741"/>
                  </a:lnTo>
                  <a:lnTo>
                    <a:pt x="142963" y="755105"/>
                  </a:lnTo>
                  <a:lnTo>
                    <a:pt x="177375" y="783146"/>
                  </a:lnTo>
                  <a:lnTo>
                    <a:pt x="214582" y="807597"/>
                  </a:lnTo>
                  <a:lnTo>
                    <a:pt x="254322" y="828196"/>
                  </a:lnTo>
                  <a:lnTo>
                    <a:pt x="296330" y="844678"/>
                  </a:lnTo>
                  <a:lnTo>
                    <a:pt x="340342" y="856777"/>
                  </a:lnTo>
                  <a:lnTo>
                    <a:pt x="386095" y="864231"/>
                  </a:lnTo>
                  <a:lnTo>
                    <a:pt x="433324" y="866775"/>
                  </a:lnTo>
                  <a:lnTo>
                    <a:pt x="480554" y="864231"/>
                  </a:lnTo>
                  <a:lnTo>
                    <a:pt x="526311" y="856777"/>
                  </a:lnTo>
                  <a:lnTo>
                    <a:pt x="570330" y="844678"/>
                  </a:lnTo>
                  <a:lnTo>
                    <a:pt x="612347" y="828196"/>
                  </a:lnTo>
                  <a:lnTo>
                    <a:pt x="652097" y="807597"/>
                  </a:lnTo>
                  <a:lnTo>
                    <a:pt x="689317" y="783146"/>
                  </a:lnTo>
                  <a:lnTo>
                    <a:pt x="723741" y="755105"/>
                  </a:lnTo>
                  <a:lnTo>
                    <a:pt x="755105" y="723741"/>
                  </a:lnTo>
                  <a:lnTo>
                    <a:pt x="760355" y="717296"/>
                  </a:lnTo>
                  <a:lnTo>
                    <a:pt x="433324" y="717296"/>
                  </a:lnTo>
                  <a:lnTo>
                    <a:pt x="387259" y="713579"/>
                  </a:lnTo>
                  <a:lnTo>
                    <a:pt x="343562" y="702820"/>
                  </a:lnTo>
                  <a:lnTo>
                    <a:pt x="302817" y="685601"/>
                  </a:lnTo>
                  <a:lnTo>
                    <a:pt x="265608" y="662509"/>
                  </a:lnTo>
                  <a:lnTo>
                    <a:pt x="232521" y="634126"/>
                  </a:lnTo>
                  <a:lnTo>
                    <a:pt x="204138" y="601039"/>
                  </a:lnTo>
                  <a:lnTo>
                    <a:pt x="181046" y="563830"/>
                  </a:lnTo>
                  <a:lnTo>
                    <a:pt x="163827" y="523085"/>
                  </a:lnTo>
                  <a:lnTo>
                    <a:pt x="153068" y="479388"/>
                  </a:lnTo>
                  <a:lnTo>
                    <a:pt x="149351" y="433324"/>
                  </a:lnTo>
                  <a:lnTo>
                    <a:pt x="153068" y="387259"/>
                  </a:lnTo>
                  <a:lnTo>
                    <a:pt x="163827" y="343562"/>
                  </a:lnTo>
                  <a:lnTo>
                    <a:pt x="181046" y="302817"/>
                  </a:lnTo>
                  <a:lnTo>
                    <a:pt x="204138" y="265608"/>
                  </a:lnTo>
                  <a:lnTo>
                    <a:pt x="232521" y="232521"/>
                  </a:lnTo>
                  <a:lnTo>
                    <a:pt x="265608" y="204138"/>
                  </a:lnTo>
                  <a:lnTo>
                    <a:pt x="302817" y="181046"/>
                  </a:lnTo>
                  <a:lnTo>
                    <a:pt x="343562" y="163827"/>
                  </a:lnTo>
                  <a:lnTo>
                    <a:pt x="387259" y="153068"/>
                  </a:lnTo>
                  <a:lnTo>
                    <a:pt x="433324" y="149351"/>
                  </a:lnTo>
                  <a:lnTo>
                    <a:pt x="760311" y="149351"/>
                  </a:lnTo>
                  <a:lnTo>
                    <a:pt x="755105" y="142963"/>
                  </a:lnTo>
                  <a:lnTo>
                    <a:pt x="723741" y="111612"/>
                  </a:lnTo>
                  <a:lnTo>
                    <a:pt x="689317" y="83584"/>
                  </a:lnTo>
                  <a:lnTo>
                    <a:pt x="652097" y="59144"/>
                  </a:lnTo>
                  <a:lnTo>
                    <a:pt x="612347" y="38556"/>
                  </a:lnTo>
                  <a:lnTo>
                    <a:pt x="570330" y="22083"/>
                  </a:lnTo>
                  <a:lnTo>
                    <a:pt x="526311" y="9990"/>
                  </a:lnTo>
                  <a:lnTo>
                    <a:pt x="480554" y="2541"/>
                  </a:lnTo>
                  <a:lnTo>
                    <a:pt x="433324" y="0"/>
                  </a:lnTo>
                  <a:close/>
                </a:path>
                <a:path w="866775" h="866775">
                  <a:moveTo>
                    <a:pt x="760311" y="149351"/>
                  </a:moveTo>
                  <a:lnTo>
                    <a:pt x="433324" y="149351"/>
                  </a:lnTo>
                  <a:lnTo>
                    <a:pt x="479388" y="153068"/>
                  </a:lnTo>
                  <a:lnTo>
                    <a:pt x="523085" y="163827"/>
                  </a:lnTo>
                  <a:lnTo>
                    <a:pt x="563830" y="181046"/>
                  </a:lnTo>
                  <a:lnTo>
                    <a:pt x="601039" y="204138"/>
                  </a:lnTo>
                  <a:lnTo>
                    <a:pt x="634126" y="232521"/>
                  </a:lnTo>
                  <a:lnTo>
                    <a:pt x="662509" y="265608"/>
                  </a:lnTo>
                  <a:lnTo>
                    <a:pt x="685601" y="302817"/>
                  </a:lnTo>
                  <a:lnTo>
                    <a:pt x="702820" y="343562"/>
                  </a:lnTo>
                  <a:lnTo>
                    <a:pt x="713579" y="387259"/>
                  </a:lnTo>
                  <a:lnTo>
                    <a:pt x="717296" y="433324"/>
                  </a:lnTo>
                  <a:lnTo>
                    <a:pt x="713579" y="479388"/>
                  </a:lnTo>
                  <a:lnTo>
                    <a:pt x="702820" y="523085"/>
                  </a:lnTo>
                  <a:lnTo>
                    <a:pt x="685601" y="563830"/>
                  </a:lnTo>
                  <a:lnTo>
                    <a:pt x="662509" y="601039"/>
                  </a:lnTo>
                  <a:lnTo>
                    <a:pt x="634126" y="634126"/>
                  </a:lnTo>
                  <a:lnTo>
                    <a:pt x="601039" y="662509"/>
                  </a:lnTo>
                  <a:lnTo>
                    <a:pt x="563830" y="685601"/>
                  </a:lnTo>
                  <a:lnTo>
                    <a:pt x="523085" y="702820"/>
                  </a:lnTo>
                  <a:lnTo>
                    <a:pt x="479388" y="713579"/>
                  </a:lnTo>
                  <a:lnTo>
                    <a:pt x="433324" y="717296"/>
                  </a:lnTo>
                  <a:lnTo>
                    <a:pt x="760355" y="717296"/>
                  </a:lnTo>
                  <a:lnTo>
                    <a:pt x="807597" y="652097"/>
                  </a:lnTo>
                  <a:lnTo>
                    <a:pt x="828196" y="612347"/>
                  </a:lnTo>
                  <a:lnTo>
                    <a:pt x="844678" y="570330"/>
                  </a:lnTo>
                  <a:lnTo>
                    <a:pt x="856777" y="526311"/>
                  </a:lnTo>
                  <a:lnTo>
                    <a:pt x="864231" y="480554"/>
                  </a:lnTo>
                  <a:lnTo>
                    <a:pt x="866775" y="433324"/>
                  </a:lnTo>
                  <a:lnTo>
                    <a:pt x="864294" y="387259"/>
                  </a:lnTo>
                  <a:lnTo>
                    <a:pt x="864231" y="386095"/>
                  </a:lnTo>
                  <a:lnTo>
                    <a:pt x="856777" y="340342"/>
                  </a:lnTo>
                  <a:lnTo>
                    <a:pt x="844678" y="296330"/>
                  </a:lnTo>
                  <a:lnTo>
                    <a:pt x="828196" y="254322"/>
                  </a:lnTo>
                  <a:lnTo>
                    <a:pt x="807597" y="214582"/>
                  </a:lnTo>
                  <a:lnTo>
                    <a:pt x="783146" y="177375"/>
                  </a:lnTo>
                  <a:lnTo>
                    <a:pt x="760311" y="14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62651" y="4100576"/>
              <a:ext cx="866775" cy="866775"/>
            </a:xfrm>
            <a:custGeom>
              <a:avLst/>
              <a:gdLst/>
              <a:ahLst/>
              <a:cxnLst/>
              <a:rect l="l" t="t" r="r" b="b"/>
              <a:pathLst>
                <a:path w="866775" h="866775">
                  <a:moveTo>
                    <a:pt x="433324" y="0"/>
                  </a:moveTo>
                  <a:lnTo>
                    <a:pt x="386095" y="2541"/>
                  </a:lnTo>
                  <a:lnTo>
                    <a:pt x="340342" y="9990"/>
                  </a:lnTo>
                  <a:lnTo>
                    <a:pt x="296330" y="22083"/>
                  </a:lnTo>
                  <a:lnTo>
                    <a:pt x="254322" y="38556"/>
                  </a:lnTo>
                  <a:lnTo>
                    <a:pt x="214582" y="59144"/>
                  </a:lnTo>
                  <a:lnTo>
                    <a:pt x="177375" y="83584"/>
                  </a:lnTo>
                  <a:lnTo>
                    <a:pt x="142963" y="111612"/>
                  </a:lnTo>
                  <a:lnTo>
                    <a:pt x="111612" y="142963"/>
                  </a:lnTo>
                  <a:lnTo>
                    <a:pt x="83584" y="177375"/>
                  </a:lnTo>
                  <a:lnTo>
                    <a:pt x="59144" y="214582"/>
                  </a:lnTo>
                  <a:lnTo>
                    <a:pt x="38556" y="254322"/>
                  </a:lnTo>
                  <a:lnTo>
                    <a:pt x="22083" y="296330"/>
                  </a:lnTo>
                  <a:lnTo>
                    <a:pt x="9990" y="340342"/>
                  </a:lnTo>
                  <a:lnTo>
                    <a:pt x="2541" y="386095"/>
                  </a:lnTo>
                  <a:lnTo>
                    <a:pt x="0" y="433324"/>
                  </a:lnTo>
                  <a:lnTo>
                    <a:pt x="2541" y="480554"/>
                  </a:lnTo>
                  <a:lnTo>
                    <a:pt x="9990" y="526311"/>
                  </a:lnTo>
                  <a:lnTo>
                    <a:pt x="22083" y="570330"/>
                  </a:lnTo>
                  <a:lnTo>
                    <a:pt x="38556" y="612347"/>
                  </a:lnTo>
                  <a:lnTo>
                    <a:pt x="59144" y="652097"/>
                  </a:lnTo>
                  <a:lnTo>
                    <a:pt x="83584" y="689317"/>
                  </a:lnTo>
                  <a:lnTo>
                    <a:pt x="111612" y="723741"/>
                  </a:lnTo>
                  <a:lnTo>
                    <a:pt x="142963" y="755105"/>
                  </a:lnTo>
                  <a:lnTo>
                    <a:pt x="177375" y="783146"/>
                  </a:lnTo>
                  <a:lnTo>
                    <a:pt x="214582" y="807597"/>
                  </a:lnTo>
                  <a:lnTo>
                    <a:pt x="254322" y="828196"/>
                  </a:lnTo>
                  <a:lnTo>
                    <a:pt x="296330" y="844678"/>
                  </a:lnTo>
                  <a:lnTo>
                    <a:pt x="340342" y="856777"/>
                  </a:lnTo>
                  <a:lnTo>
                    <a:pt x="386095" y="864231"/>
                  </a:lnTo>
                  <a:lnTo>
                    <a:pt x="433324" y="866775"/>
                  </a:lnTo>
                  <a:lnTo>
                    <a:pt x="480554" y="864231"/>
                  </a:lnTo>
                  <a:lnTo>
                    <a:pt x="526311" y="856777"/>
                  </a:lnTo>
                  <a:lnTo>
                    <a:pt x="570330" y="844678"/>
                  </a:lnTo>
                  <a:lnTo>
                    <a:pt x="612347" y="828196"/>
                  </a:lnTo>
                  <a:lnTo>
                    <a:pt x="652097" y="807597"/>
                  </a:lnTo>
                  <a:lnTo>
                    <a:pt x="689317" y="783146"/>
                  </a:lnTo>
                  <a:lnTo>
                    <a:pt x="723741" y="755105"/>
                  </a:lnTo>
                  <a:lnTo>
                    <a:pt x="755105" y="723741"/>
                  </a:lnTo>
                  <a:lnTo>
                    <a:pt x="783146" y="689317"/>
                  </a:lnTo>
                  <a:lnTo>
                    <a:pt x="807597" y="652097"/>
                  </a:lnTo>
                  <a:lnTo>
                    <a:pt x="828196" y="612347"/>
                  </a:lnTo>
                  <a:lnTo>
                    <a:pt x="844678" y="570330"/>
                  </a:lnTo>
                  <a:lnTo>
                    <a:pt x="856777" y="526311"/>
                  </a:lnTo>
                  <a:lnTo>
                    <a:pt x="864231" y="480554"/>
                  </a:lnTo>
                  <a:lnTo>
                    <a:pt x="866775" y="433324"/>
                  </a:lnTo>
                  <a:lnTo>
                    <a:pt x="864231" y="386095"/>
                  </a:lnTo>
                  <a:lnTo>
                    <a:pt x="856777" y="340342"/>
                  </a:lnTo>
                  <a:lnTo>
                    <a:pt x="844678" y="296330"/>
                  </a:lnTo>
                  <a:lnTo>
                    <a:pt x="828196" y="254322"/>
                  </a:lnTo>
                  <a:lnTo>
                    <a:pt x="807597" y="214582"/>
                  </a:lnTo>
                  <a:lnTo>
                    <a:pt x="783146" y="177375"/>
                  </a:lnTo>
                  <a:lnTo>
                    <a:pt x="755105" y="142963"/>
                  </a:lnTo>
                  <a:lnTo>
                    <a:pt x="723741" y="111612"/>
                  </a:lnTo>
                  <a:lnTo>
                    <a:pt x="689317" y="83584"/>
                  </a:lnTo>
                  <a:lnTo>
                    <a:pt x="652097" y="59144"/>
                  </a:lnTo>
                  <a:lnTo>
                    <a:pt x="612347" y="38556"/>
                  </a:lnTo>
                  <a:lnTo>
                    <a:pt x="570330" y="22083"/>
                  </a:lnTo>
                  <a:lnTo>
                    <a:pt x="526311" y="9990"/>
                  </a:lnTo>
                  <a:lnTo>
                    <a:pt x="480554" y="2541"/>
                  </a:lnTo>
                  <a:lnTo>
                    <a:pt x="433324" y="0"/>
                  </a:lnTo>
                  <a:close/>
                </a:path>
                <a:path w="866775" h="866775">
                  <a:moveTo>
                    <a:pt x="433324" y="717296"/>
                  </a:moveTo>
                  <a:lnTo>
                    <a:pt x="387259" y="713579"/>
                  </a:lnTo>
                  <a:lnTo>
                    <a:pt x="343562" y="702820"/>
                  </a:lnTo>
                  <a:lnTo>
                    <a:pt x="302817" y="685601"/>
                  </a:lnTo>
                  <a:lnTo>
                    <a:pt x="265608" y="662509"/>
                  </a:lnTo>
                  <a:lnTo>
                    <a:pt x="232521" y="634126"/>
                  </a:lnTo>
                  <a:lnTo>
                    <a:pt x="204138" y="601039"/>
                  </a:lnTo>
                  <a:lnTo>
                    <a:pt x="181046" y="563830"/>
                  </a:lnTo>
                  <a:lnTo>
                    <a:pt x="163827" y="523085"/>
                  </a:lnTo>
                  <a:lnTo>
                    <a:pt x="153068" y="479388"/>
                  </a:lnTo>
                  <a:lnTo>
                    <a:pt x="149351" y="433324"/>
                  </a:lnTo>
                  <a:lnTo>
                    <a:pt x="153068" y="387259"/>
                  </a:lnTo>
                  <a:lnTo>
                    <a:pt x="163827" y="343562"/>
                  </a:lnTo>
                  <a:lnTo>
                    <a:pt x="181046" y="302817"/>
                  </a:lnTo>
                  <a:lnTo>
                    <a:pt x="204138" y="265608"/>
                  </a:lnTo>
                  <a:lnTo>
                    <a:pt x="232521" y="232521"/>
                  </a:lnTo>
                  <a:lnTo>
                    <a:pt x="265608" y="204138"/>
                  </a:lnTo>
                  <a:lnTo>
                    <a:pt x="302817" y="181046"/>
                  </a:lnTo>
                  <a:lnTo>
                    <a:pt x="343562" y="163827"/>
                  </a:lnTo>
                  <a:lnTo>
                    <a:pt x="387259" y="153068"/>
                  </a:lnTo>
                  <a:lnTo>
                    <a:pt x="433324" y="149351"/>
                  </a:lnTo>
                  <a:lnTo>
                    <a:pt x="479388" y="153068"/>
                  </a:lnTo>
                  <a:lnTo>
                    <a:pt x="523085" y="163827"/>
                  </a:lnTo>
                  <a:lnTo>
                    <a:pt x="563830" y="181046"/>
                  </a:lnTo>
                  <a:lnTo>
                    <a:pt x="601039" y="204138"/>
                  </a:lnTo>
                  <a:lnTo>
                    <a:pt x="634126" y="232521"/>
                  </a:lnTo>
                  <a:lnTo>
                    <a:pt x="662509" y="265608"/>
                  </a:lnTo>
                  <a:lnTo>
                    <a:pt x="685601" y="302817"/>
                  </a:lnTo>
                  <a:lnTo>
                    <a:pt x="702820" y="343562"/>
                  </a:lnTo>
                  <a:lnTo>
                    <a:pt x="713579" y="387259"/>
                  </a:lnTo>
                  <a:lnTo>
                    <a:pt x="717296" y="433324"/>
                  </a:lnTo>
                  <a:lnTo>
                    <a:pt x="713579" y="479388"/>
                  </a:lnTo>
                  <a:lnTo>
                    <a:pt x="702820" y="523085"/>
                  </a:lnTo>
                  <a:lnTo>
                    <a:pt x="685601" y="563830"/>
                  </a:lnTo>
                  <a:lnTo>
                    <a:pt x="662509" y="601039"/>
                  </a:lnTo>
                  <a:lnTo>
                    <a:pt x="634126" y="634126"/>
                  </a:lnTo>
                  <a:lnTo>
                    <a:pt x="601039" y="662509"/>
                  </a:lnTo>
                  <a:lnTo>
                    <a:pt x="563830" y="685601"/>
                  </a:lnTo>
                  <a:lnTo>
                    <a:pt x="523085" y="702820"/>
                  </a:lnTo>
                  <a:lnTo>
                    <a:pt x="479388" y="713579"/>
                  </a:lnTo>
                  <a:lnTo>
                    <a:pt x="433324" y="717296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62651" y="4100576"/>
              <a:ext cx="866775" cy="866775"/>
            </a:xfrm>
            <a:custGeom>
              <a:avLst/>
              <a:gdLst/>
              <a:ahLst/>
              <a:cxnLst/>
              <a:rect l="l" t="t" r="r" b="b"/>
              <a:pathLst>
                <a:path w="866775" h="866775">
                  <a:moveTo>
                    <a:pt x="433324" y="0"/>
                  </a:moveTo>
                  <a:lnTo>
                    <a:pt x="386095" y="2541"/>
                  </a:lnTo>
                  <a:lnTo>
                    <a:pt x="340342" y="9990"/>
                  </a:lnTo>
                  <a:lnTo>
                    <a:pt x="296330" y="22083"/>
                  </a:lnTo>
                  <a:lnTo>
                    <a:pt x="254322" y="38556"/>
                  </a:lnTo>
                  <a:lnTo>
                    <a:pt x="214582" y="59144"/>
                  </a:lnTo>
                  <a:lnTo>
                    <a:pt x="177375" y="83584"/>
                  </a:lnTo>
                  <a:lnTo>
                    <a:pt x="142963" y="111612"/>
                  </a:lnTo>
                  <a:lnTo>
                    <a:pt x="111612" y="142963"/>
                  </a:lnTo>
                  <a:lnTo>
                    <a:pt x="83584" y="177375"/>
                  </a:lnTo>
                  <a:lnTo>
                    <a:pt x="59144" y="214582"/>
                  </a:lnTo>
                  <a:lnTo>
                    <a:pt x="38556" y="254322"/>
                  </a:lnTo>
                  <a:lnTo>
                    <a:pt x="22083" y="296330"/>
                  </a:lnTo>
                  <a:lnTo>
                    <a:pt x="9990" y="340342"/>
                  </a:lnTo>
                  <a:lnTo>
                    <a:pt x="2541" y="386095"/>
                  </a:lnTo>
                  <a:lnTo>
                    <a:pt x="0" y="433324"/>
                  </a:lnTo>
                  <a:lnTo>
                    <a:pt x="2478" y="479388"/>
                  </a:lnTo>
                  <a:lnTo>
                    <a:pt x="9990" y="526311"/>
                  </a:lnTo>
                  <a:lnTo>
                    <a:pt x="22083" y="570330"/>
                  </a:lnTo>
                  <a:lnTo>
                    <a:pt x="38556" y="612347"/>
                  </a:lnTo>
                  <a:lnTo>
                    <a:pt x="59144" y="652097"/>
                  </a:lnTo>
                  <a:lnTo>
                    <a:pt x="83584" y="689317"/>
                  </a:lnTo>
                  <a:lnTo>
                    <a:pt x="111612" y="723741"/>
                  </a:lnTo>
                  <a:lnTo>
                    <a:pt x="142963" y="755105"/>
                  </a:lnTo>
                  <a:lnTo>
                    <a:pt x="177375" y="783146"/>
                  </a:lnTo>
                  <a:lnTo>
                    <a:pt x="214582" y="807597"/>
                  </a:lnTo>
                  <a:lnTo>
                    <a:pt x="254322" y="828196"/>
                  </a:lnTo>
                  <a:lnTo>
                    <a:pt x="296330" y="844678"/>
                  </a:lnTo>
                  <a:lnTo>
                    <a:pt x="340342" y="856777"/>
                  </a:lnTo>
                  <a:lnTo>
                    <a:pt x="386095" y="864231"/>
                  </a:lnTo>
                  <a:lnTo>
                    <a:pt x="433324" y="866775"/>
                  </a:lnTo>
                  <a:lnTo>
                    <a:pt x="480554" y="864231"/>
                  </a:lnTo>
                  <a:lnTo>
                    <a:pt x="526311" y="856777"/>
                  </a:lnTo>
                  <a:lnTo>
                    <a:pt x="570330" y="844678"/>
                  </a:lnTo>
                  <a:lnTo>
                    <a:pt x="612347" y="828196"/>
                  </a:lnTo>
                  <a:lnTo>
                    <a:pt x="652097" y="807597"/>
                  </a:lnTo>
                  <a:lnTo>
                    <a:pt x="689317" y="783146"/>
                  </a:lnTo>
                  <a:lnTo>
                    <a:pt x="723741" y="755105"/>
                  </a:lnTo>
                  <a:lnTo>
                    <a:pt x="755105" y="723741"/>
                  </a:lnTo>
                  <a:lnTo>
                    <a:pt x="760355" y="717296"/>
                  </a:lnTo>
                  <a:lnTo>
                    <a:pt x="433324" y="717296"/>
                  </a:lnTo>
                  <a:lnTo>
                    <a:pt x="387259" y="713579"/>
                  </a:lnTo>
                  <a:lnTo>
                    <a:pt x="343562" y="702820"/>
                  </a:lnTo>
                  <a:lnTo>
                    <a:pt x="302817" y="685601"/>
                  </a:lnTo>
                  <a:lnTo>
                    <a:pt x="265608" y="662509"/>
                  </a:lnTo>
                  <a:lnTo>
                    <a:pt x="232521" y="634126"/>
                  </a:lnTo>
                  <a:lnTo>
                    <a:pt x="204138" y="601039"/>
                  </a:lnTo>
                  <a:lnTo>
                    <a:pt x="181046" y="563830"/>
                  </a:lnTo>
                  <a:lnTo>
                    <a:pt x="163827" y="523085"/>
                  </a:lnTo>
                  <a:lnTo>
                    <a:pt x="153068" y="479388"/>
                  </a:lnTo>
                  <a:lnTo>
                    <a:pt x="149351" y="433324"/>
                  </a:lnTo>
                  <a:lnTo>
                    <a:pt x="153068" y="387259"/>
                  </a:lnTo>
                  <a:lnTo>
                    <a:pt x="163827" y="343562"/>
                  </a:lnTo>
                  <a:lnTo>
                    <a:pt x="181046" y="302817"/>
                  </a:lnTo>
                  <a:lnTo>
                    <a:pt x="204138" y="265608"/>
                  </a:lnTo>
                  <a:lnTo>
                    <a:pt x="232521" y="232521"/>
                  </a:lnTo>
                  <a:lnTo>
                    <a:pt x="265608" y="204138"/>
                  </a:lnTo>
                  <a:lnTo>
                    <a:pt x="302817" y="181046"/>
                  </a:lnTo>
                  <a:lnTo>
                    <a:pt x="343562" y="163827"/>
                  </a:lnTo>
                  <a:lnTo>
                    <a:pt x="387259" y="153068"/>
                  </a:lnTo>
                  <a:lnTo>
                    <a:pt x="433324" y="149351"/>
                  </a:lnTo>
                  <a:lnTo>
                    <a:pt x="760311" y="149351"/>
                  </a:lnTo>
                  <a:lnTo>
                    <a:pt x="755105" y="142963"/>
                  </a:lnTo>
                  <a:lnTo>
                    <a:pt x="723741" y="111612"/>
                  </a:lnTo>
                  <a:lnTo>
                    <a:pt x="689317" y="83584"/>
                  </a:lnTo>
                  <a:lnTo>
                    <a:pt x="652097" y="59144"/>
                  </a:lnTo>
                  <a:lnTo>
                    <a:pt x="612347" y="38556"/>
                  </a:lnTo>
                  <a:lnTo>
                    <a:pt x="570330" y="22083"/>
                  </a:lnTo>
                  <a:lnTo>
                    <a:pt x="526311" y="9990"/>
                  </a:lnTo>
                  <a:lnTo>
                    <a:pt x="480554" y="2541"/>
                  </a:lnTo>
                  <a:lnTo>
                    <a:pt x="433324" y="0"/>
                  </a:lnTo>
                  <a:close/>
                </a:path>
                <a:path w="866775" h="866775">
                  <a:moveTo>
                    <a:pt x="760311" y="149351"/>
                  </a:moveTo>
                  <a:lnTo>
                    <a:pt x="433324" y="149351"/>
                  </a:lnTo>
                  <a:lnTo>
                    <a:pt x="479388" y="153068"/>
                  </a:lnTo>
                  <a:lnTo>
                    <a:pt x="523085" y="163827"/>
                  </a:lnTo>
                  <a:lnTo>
                    <a:pt x="563830" y="181046"/>
                  </a:lnTo>
                  <a:lnTo>
                    <a:pt x="601039" y="204138"/>
                  </a:lnTo>
                  <a:lnTo>
                    <a:pt x="634126" y="232521"/>
                  </a:lnTo>
                  <a:lnTo>
                    <a:pt x="662509" y="265608"/>
                  </a:lnTo>
                  <a:lnTo>
                    <a:pt x="685601" y="302817"/>
                  </a:lnTo>
                  <a:lnTo>
                    <a:pt x="702820" y="343562"/>
                  </a:lnTo>
                  <a:lnTo>
                    <a:pt x="713579" y="387259"/>
                  </a:lnTo>
                  <a:lnTo>
                    <a:pt x="717296" y="433324"/>
                  </a:lnTo>
                  <a:lnTo>
                    <a:pt x="713579" y="479388"/>
                  </a:lnTo>
                  <a:lnTo>
                    <a:pt x="702820" y="523085"/>
                  </a:lnTo>
                  <a:lnTo>
                    <a:pt x="685601" y="563830"/>
                  </a:lnTo>
                  <a:lnTo>
                    <a:pt x="662509" y="601039"/>
                  </a:lnTo>
                  <a:lnTo>
                    <a:pt x="634126" y="634126"/>
                  </a:lnTo>
                  <a:lnTo>
                    <a:pt x="601039" y="662509"/>
                  </a:lnTo>
                  <a:lnTo>
                    <a:pt x="563830" y="685601"/>
                  </a:lnTo>
                  <a:lnTo>
                    <a:pt x="523085" y="702820"/>
                  </a:lnTo>
                  <a:lnTo>
                    <a:pt x="479388" y="713579"/>
                  </a:lnTo>
                  <a:lnTo>
                    <a:pt x="433324" y="717296"/>
                  </a:lnTo>
                  <a:lnTo>
                    <a:pt x="760355" y="717296"/>
                  </a:lnTo>
                  <a:lnTo>
                    <a:pt x="807597" y="652097"/>
                  </a:lnTo>
                  <a:lnTo>
                    <a:pt x="828196" y="612347"/>
                  </a:lnTo>
                  <a:lnTo>
                    <a:pt x="844678" y="570330"/>
                  </a:lnTo>
                  <a:lnTo>
                    <a:pt x="856777" y="526311"/>
                  </a:lnTo>
                  <a:lnTo>
                    <a:pt x="864231" y="480554"/>
                  </a:lnTo>
                  <a:lnTo>
                    <a:pt x="866775" y="433324"/>
                  </a:lnTo>
                  <a:lnTo>
                    <a:pt x="864294" y="387259"/>
                  </a:lnTo>
                  <a:lnTo>
                    <a:pt x="864231" y="386095"/>
                  </a:lnTo>
                  <a:lnTo>
                    <a:pt x="856777" y="340342"/>
                  </a:lnTo>
                  <a:lnTo>
                    <a:pt x="844678" y="296330"/>
                  </a:lnTo>
                  <a:lnTo>
                    <a:pt x="828196" y="254322"/>
                  </a:lnTo>
                  <a:lnTo>
                    <a:pt x="807597" y="214582"/>
                  </a:lnTo>
                  <a:lnTo>
                    <a:pt x="783146" y="177375"/>
                  </a:lnTo>
                  <a:lnTo>
                    <a:pt x="760311" y="149351"/>
                  </a:lnTo>
                  <a:close/>
                </a:path>
              </a:pathLst>
            </a:custGeom>
            <a:solidFill>
              <a:srgbClr val="4EA72D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62651" y="4100576"/>
              <a:ext cx="866775" cy="866775"/>
            </a:xfrm>
            <a:custGeom>
              <a:avLst/>
              <a:gdLst/>
              <a:ahLst/>
              <a:cxnLst/>
              <a:rect l="l" t="t" r="r" b="b"/>
              <a:pathLst>
                <a:path w="866775" h="866775">
                  <a:moveTo>
                    <a:pt x="433324" y="0"/>
                  </a:moveTo>
                  <a:lnTo>
                    <a:pt x="386095" y="2541"/>
                  </a:lnTo>
                  <a:lnTo>
                    <a:pt x="340342" y="9990"/>
                  </a:lnTo>
                  <a:lnTo>
                    <a:pt x="296330" y="22083"/>
                  </a:lnTo>
                  <a:lnTo>
                    <a:pt x="254322" y="38556"/>
                  </a:lnTo>
                  <a:lnTo>
                    <a:pt x="214582" y="59144"/>
                  </a:lnTo>
                  <a:lnTo>
                    <a:pt x="177375" y="83584"/>
                  </a:lnTo>
                  <a:lnTo>
                    <a:pt x="142963" y="111612"/>
                  </a:lnTo>
                  <a:lnTo>
                    <a:pt x="111612" y="142963"/>
                  </a:lnTo>
                  <a:lnTo>
                    <a:pt x="83584" y="177375"/>
                  </a:lnTo>
                  <a:lnTo>
                    <a:pt x="59144" y="214582"/>
                  </a:lnTo>
                  <a:lnTo>
                    <a:pt x="38556" y="254322"/>
                  </a:lnTo>
                  <a:lnTo>
                    <a:pt x="22083" y="296330"/>
                  </a:lnTo>
                  <a:lnTo>
                    <a:pt x="9990" y="340342"/>
                  </a:lnTo>
                  <a:lnTo>
                    <a:pt x="2541" y="386095"/>
                  </a:lnTo>
                  <a:lnTo>
                    <a:pt x="0" y="433324"/>
                  </a:lnTo>
                  <a:lnTo>
                    <a:pt x="2541" y="480554"/>
                  </a:lnTo>
                  <a:lnTo>
                    <a:pt x="9990" y="526311"/>
                  </a:lnTo>
                  <a:lnTo>
                    <a:pt x="22083" y="570330"/>
                  </a:lnTo>
                  <a:lnTo>
                    <a:pt x="38556" y="612347"/>
                  </a:lnTo>
                  <a:lnTo>
                    <a:pt x="59144" y="652097"/>
                  </a:lnTo>
                  <a:lnTo>
                    <a:pt x="83584" y="689317"/>
                  </a:lnTo>
                  <a:lnTo>
                    <a:pt x="111612" y="723741"/>
                  </a:lnTo>
                  <a:lnTo>
                    <a:pt x="142963" y="755105"/>
                  </a:lnTo>
                  <a:lnTo>
                    <a:pt x="177375" y="783146"/>
                  </a:lnTo>
                  <a:lnTo>
                    <a:pt x="214582" y="807597"/>
                  </a:lnTo>
                  <a:lnTo>
                    <a:pt x="254322" y="828196"/>
                  </a:lnTo>
                  <a:lnTo>
                    <a:pt x="296330" y="844678"/>
                  </a:lnTo>
                  <a:lnTo>
                    <a:pt x="340342" y="856777"/>
                  </a:lnTo>
                  <a:lnTo>
                    <a:pt x="386095" y="864231"/>
                  </a:lnTo>
                  <a:lnTo>
                    <a:pt x="433324" y="866775"/>
                  </a:lnTo>
                  <a:lnTo>
                    <a:pt x="480554" y="864231"/>
                  </a:lnTo>
                  <a:lnTo>
                    <a:pt x="526311" y="856777"/>
                  </a:lnTo>
                  <a:lnTo>
                    <a:pt x="570330" y="844678"/>
                  </a:lnTo>
                  <a:lnTo>
                    <a:pt x="612347" y="828196"/>
                  </a:lnTo>
                  <a:lnTo>
                    <a:pt x="652097" y="807597"/>
                  </a:lnTo>
                  <a:lnTo>
                    <a:pt x="689317" y="783146"/>
                  </a:lnTo>
                  <a:lnTo>
                    <a:pt x="723741" y="755105"/>
                  </a:lnTo>
                  <a:lnTo>
                    <a:pt x="755105" y="723741"/>
                  </a:lnTo>
                  <a:lnTo>
                    <a:pt x="783146" y="689317"/>
                  </a:lnTo>
                  <a:lnTo>
                    <a:pt x="807597" y="652097"/>
                  </a:lnTo>
                  <a:lnTo>
                    <a:pt x="828196" y="612347"/>
                  </a:lnTo>
                  <a:lnTo>
                    <a:pt x="844678" y="570330"/>
                  </a:lnTo>
                  <a:lnTo>
                    <a:pt x="856777" y="526311"/>
                  </a:lnTo>
                  <a:lnTo>
                    <a:pt x="864231" y="480554"/>
                  </a:lnTo>
                  <a:lnTo>
                    <a:pt x="866775" y="433324"/>
                  </a:lnTo>
                  <a:lnTo>
                    <a:pt x="864231" y="386095"/>
                  </a:lnTo>
                  <a:lnTo>
                    <a:pt x="856777" y="340342"/>
                  </a:lnTo>
                  <a:lnTo>
                    <a:pt x="844678" y="296330"/>
                  </a:lnTo>
                  <a:lnTo>
                    <a:pt x="828196" y="254322"/>
                  </a:lnTo>
                  <a:lnTo>
                    <a:pt x="807597" y="214582"/>
                  </a:lnTo>
                  <a:lnTo>
                    <a:pt x="783146" y="177375"/>
                  </a:lnTo>
                  <a:lnTo>
                    <a:pt x="755105" y="142963"/>
                  </a:lnTo>
                  <a:lnTo>
                    <a:pt x="723741" y="111612"/>
                  </a:lnTo>
                  <a:lnTo>
                    <a:pt x="689317" y="83584"/>
                  </a:lnTo>
                  <a:lnTo>
                    <a:pt x="652097" y="59144"/>
                  </a:lnTo>
                  <a:lnTo>
                    <a:pt x="612347" y="38556"/>
                  </a:lnTo>
                  <a:lnTo>
                    <a:pt x="570330" y="22083"/>
                  </a:lnTo>
                  <a:lnTo>
                    <a:pt x="526311" y="9990"/>
                  </a:lnTo>
                  <a:lnTo>
                    <a:pt x="480554" y="2541"/>
                  </a:lnTo>
                  <a:lnTo>
                    <a:pt x="433324" y="0"/>
                  </a:lnTo>
                  <a:close/>
                </a:path>
                <a:path w="866775" h="866775">
                  <a:moveTo>
                    <a:pt x="433324" y="717296"/>
                  </a:moveTo>
                  <a:lnTo>
                    <a:pt x="387259" y="713579"/>
                  </a:lnTo>
                  <a:lnTo>
                    <a:pt x="343562" y="702820"/>
                  </a:lnTo>
                  <a:lnTo>
                    <a:pt x="302817" y="685601"/>
                  </a:lnTo>
                  <a:lnTo>
                    <a:pt x="265608" y="662509"/>
                  </a:lnTo>
                  <a:lnTo>
                    <a:pt x="232521" y="634126"/>
                  </a:lnTo>
                  <a:lnTo>
                    <a:pt x="204138" y="601039"/>
                  </a:lnTo>
                  <a:lnTo>
                    <a:pt x="181046" y="563830"/>
                  </a:lnTo>
                  <a:lnTo>
                    <a:pt x="163827" y="523085"/>
                  </a:lnTo>
                  <a:lnTo>
                    <a:pt x="153068" y="479388"/>
                  </a:lnTo>
                  <a:lnTo>
                    <a:pt x="149351" y="433324"/>
                  </a:lnTo>
                  <a:lnTo>
                    <a:pt x="153068" y="387259"/>
                  </a:lnTo>
                  <a:lnTo>
                    <a:pt x="163827" y="343562"/>
                  </a:lnTo>
                  <a:lnTo>
                    <a:pt x="181046" y="302817"/>
                  </a:lnTo>
                  <a:lnTo>
                    <a:pt x="204138" y="265608"/>
                  </a:lnTo>
                  <a:lnTo>
                    <a:pt x="232521" y="232521"/>
                  </a:lnTo>
                  <a:lnTo>
                    <a:pt x="265608" y="204138"/>
                  </a:lnTo>
                  <a:lnTo>
                    <a:pt x="302817" y="181046"/>
                  </a:lnTo>
                  <a:lnTo>
                    <a:pt x="343562" y="163827"/>
                  </a:lnTo>
                  <a:lnTo>
                    <a:pt x="387259" y="153068"/>
                  </a:lnTo>
                  <a:lnTo>
                    <a:pt x="433324" y="149351"/>
                  </a:lnTo>
                  <a:lnTo>
                    <a:pt x="479388" y="153068"/>
                  </a:lnTo>
                  <a:lnTo>
                    <a:pt x="523085" y="163827"/>
                  </a:lnTo>
                  <a:lnTo>
                    <a:pt x="563830" y="181046"/>
                  </a:lnTo>
                  <a:lnTo>
                    <a:pt x="601039" y="204138"/>
                  </a:lnTo>
                  <a:lnTo>
                    <a:pt x="634126" y="232521"/>
                  </a:lnTo>
                  <a:lnTo>
                    <a:pt x="662509" y="265608"/>
                  </a:lnTo>
                  <a:lnTo>
                    <a:pt x="685601" y="302817"/>
                  </a:lnTo>
                  <a:lnTo>
                    <a:pt x="702820" y="343562"/>
                  </a:lnTo>
                  <a:lnTo>
                    <a:pt x="713579" y="387259"/>
                  </a:lnTo>
                  <a:lnTo>
                    <a:pt x="717296" y="433324"/>
                  </a:lnTo>
                  <a:lnTo>
                    <a:pt x="713579" y="479388"/>
                  </a:lnTo>
                  <a:lnTo>
                    <a:pt x="702820" y="523085"/>
                  </a:lnTo>
                  <a:lnTo>
                    <a:pt x="685601" y="563830"/>
                  </a:lnTo>
                  <a:lnTo>
                    <a:pt x="662509" y="601039"/>
                  </a:lnTo>
                  <a:lnTo>
                    <a:pt x="634126" y="634126"/>
                  </a:lnTo>
                  <a:lnTo>
                    <a:pt x="601039" y="662509"/>
                  </a:lnTo>
                  <a:lnTo>
                    <a:pt x="563830" y="685601"/>
                  </a:lnTo>
                  <a:lnTo>
                    <a:pt x="523085" y="702820"/>
                  </a:lnTo>
                  <a:lnTo>
                    <a:pt x="479388" y="713579"/>
                  </a:lnTo>
                  <a:lnTo>
                    <a:pt x="433324" y="717296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593330" y="2425128"/>
            <a:ext cx="2202815" cy="4489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0029" algn="l"/>
              </a:tabLst>
            </a:pPr>
            <a:r>
              <a:rPr sz="2750" spc="90" dirty="0">
                <a:solidFill>
                  <a:srgbClr val="FFFFFF"/>
                </a:solidFill>
                <a:latin typeface="Tahoma"/>
                <a:cs typeface="Tahoma"/>
              </a:rPr>
              <a:t>Claim</a:t>
            </a:r>
            <a:r>
              <a:rPr sz="275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50" spc="40" dirty="0">
                <a:solidFill>
                  <a:srgbClr val="FFFFFF"/>
                </a:solidFill>
                <a:latin typeface="Tahoma"/>
                <a:cs typeface="Tahoma"/>
              </a:rPr>
              <a:t>Model</a:t>
            </a:r>
            <a:endParaRPr sz="27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588645" marR="5080" indent="-255904">
              <a:lnSpc>
                <a:spcPts val="5860"/>
              </a:lnSpc>
              <a:spcBef>
                <a:spcPts val="820"/>
              </a:spcBef>
            </a:pPr>
            <a:r>
              <a:rPr sz="5400" spc="-215" dirty="0"/>
              <a:t>Data</a:t>
            </a:r>
            <a:r>
              <a:rPr sz="5400" spc="-575" dirty="0"/>
              <a:t> </a:t>
            </a:r>
            <a:r>
              <a:rPr sz="5400" spc="-310" dirty="0"/>
              <a:t>Validation</a:t>
            </a:r>
            <a:r>
              <a:rPr sz="5400" spc="-505" dirty="0"/>
              <a:t> </a:t>
            </a:r>
            <a:r>
              <a:rPr sz="5400" spc="1130" dirty="0"/>
              <a:t>s </a:t>
            </a:r>
            <a:r>
              <a:rPr sz="5400" spc="-30" dirty="0"/>
              <a:t>Business</a:t>
            </a:r>
            <a:r>
              <a:rPr sz="5400" spc="-484" dirty="0"/>
              <a:t> </a:t>
            </a:r>
            <a:r>
              <a:rPr sz="5400" spc="-10" dirty="0"/>
              <a:t>Rules</a:t>
            </a:r>
            <a:endParaRPr sz="5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47738"/>
            <a:ext cx="5657913" cy="535298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398269" y="2464180"/>
            <a:ext cx="3446779" cy="190246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065" marR="5080" algn="ctr">
              <a:lnSpc>
                <a:spcPct val="89600"/>
              </a:lnSpc>
              <a:spcBef>
                <a:spcPts val="680"/>
              </a:spcBef>
            </a:pPr>
            <a:r>
              <a:rPr sz="4400" spc="-17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4400" spc="-4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240" dirty="0">
                <a:solidFill>
                  <a:srgbClr val="FFFFFF"/>
                </a:solidFill>
                <a:latin typeface="Trebuchet MS"/>
                <a:cs typeface="Trebuchet MS"/>
              </a:rPr>
              <a:t>Validation </a:t>
            </a:r>
            <a:r>
              <a:rPr sz="4400" spc="97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400" spc="-4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10" dirty="0">
                <a:solidFill>
                  <a:srgbClr val="FFFFFF"/>
                </a:solidFill>
                <a:latin typeface="Trebuchet MS"/>
                <a:cs typeface="Trebuchet MS"/>
              </a:rPr>
              <a:t>Business Rules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381000"/>
            <a:ext cx="1857375" cy="276225"/>
          </a:xfrm>
          <a:custGeom>
            <a:avLst/>
            <a:gdLst/>
            <a:ahLst/>
            <a:cxnLst/>
            <a:rect l="l" t="t" r="r" b="b"/>
            <a:pathLst>
              <a:path w="1857375" h="276225">
                <a:moveTo>
                  <a:pt x="1609344" y="0"/>
                </a:moveTo>
                <a:lnTo>
                  <a:pt x="1371219" y="237362"/>
                </a:lnTo>
                <a:lnTo>
                  <a:pt x="1133017" y="0"/>
                </a:lnTo>
                <a:lnTo>
                  <a:pt x="894588" y="237362"/>
                </a:lnTo>
                <a:lnTo>
                  <a:pt x="656399" y="0"/>
                </a:lnTo>
                <a:lnTo>
                  <a:pt x="418211" y="237362"/>
                </a:lnTo>
                <a:lnTo>
                  <a:pt x="180022" y="0"/>
                </a:lnTo>
                <a:lnTo>
                  <a:pt x="0" y="179450"/>
                </a:lnTo>
                <a:lnTo>
                  <a:pt x="0" y="218059"/>
                </a:lnTo>
                <a:lnTo>
                  <a:pt x="180022" y="38862"/>
                </a:lnTo>
                <a:lnTo>
                  <a:pt x="418211" y="276225"/>
                </a:lnTo>
                <a:lnTo>
                  <a:pt x="656399" y="38862"/>
                </a:lnTo>
                <a:lnTo>
                  <a:pt x="894588" y="276225"/>
                </a:lnTo>
                <a:lnTo>
                  <a:pt x="1133017" y="38862"/>
                </a:lnTo>
                <a:lnTo>
                  <a:pt x="1371219" y="276225"/>
                </a:lnTo>
                <a:lnTo>
                  <a:pt x="1609344" y="38862"/>
                </a:lnTo>
                <a:lnTo>
                  <a:pt x="1838070" y="266446"/>
                </a:lnTo>
                <a:lnTo>
                  <a:pt x="1857375" y="247141"/>
                </a:lnTo>
                <a:lnTo>
                  <a:pt x="16093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318503" y="1016698"/>
            <a:ext cx="4972050" cy="441325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Business</a:t>
            </a:r>
            <a:r>
              <a:rPr sz="24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Logic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Enforcement:</a:t>
            </a:r>
            <a:endParaRPr sz="2400">
              <a:latin typeface="Tahoma"/>
              <a:cs typeface="Tahoma"/>
            </a:endParaRPr>
          </a:p>
          <a:p>
            <a:pPr marL="240029" indent="-227329">
              <a:lnSpc>
                <a:spcPts val="2715"/>
              </a:lnSpc>
              <a:spcBef>
                <a:spcPts val="72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Hourly</a:t>
            </a:r>
            <a:r>
              <a:rPr sz="24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Rate</a:t>
            </a:r>
            <a:r>
              <a:rPr sz="2400" spc="-2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Control:</a:t>
            </a:r>
            <a:r>
              <a:rPr sz="24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HR</a:t>
            </a:r>
            <a:r>
              <a:rPr sz="24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sets</a:t>
            </a:r>
            <a:r>
              <a:rPr sz="24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rates</a:t>
            </a:r>
            <a:endParaRPr sz="2400">
              <a:latin typeface="Tahoma"/>
              <a:cs typeface="Tahoma"/>
            </a:endParaRPr>
          </a:p>
          <a:p>
            <a:pPr marL="241300">
              <a:lnSpc>
                <a:spcPts val="2715"/>
              </a:lnSpc>
            </a:pP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(R100-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R1000</a:t>
            </a:r>
            <a:r>
              <a:rPr sz="24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range)</a:t>
            </a:r>
            <a:endParaRPr sz="2400">
              <a:latin typeface="Tahoma"/>
              <a:cs typeface="Tahoma"/>
            </a:endParaRPr>
          </a:p>
          <a:p>
            <a:pPr marL="240029" indent="-227329">
              <a:lnSpc>
                <a:spcPts val="2755"/>
              </a:lnSpc>
              <a:spcBef>
                <a:spcPts val="72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Work</a:t>
            </a:r>
            <a:r>
              <a:rPr sz="2400" spc="-25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Hour</a:t>
            </a:r>
            <a:r>
              <a:rPr sz="2400" spc="-2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Limits:</a:t>
            </a:r>
            <a:r>
              <a:rPr sz="2400" spc="-2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Maximum</a:t>
            </a:r>
            <a:r>
              <a:rPr sz="2400" spc="-2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180</a:t>
            </a:r>
            <a:endParaRPr sz="2400">
              <a:latin typeface="Tahoma"/>
              <a:cs typeface="Tahoma"/>
            </a:endParaRPr>
          </a:p>
          <a:p>
            <a:pPr marL="241300">
              <a:lnSpc>
                <a:spcPts val="2755"/>
              </a:lnSpc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hours</a:t>
            </a:r>
            <a:r>
              <a:rPr sz="2400" spc="-2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per</a:t>
            </a:r>
            <a:r>
              <a:rPr sz="24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month</a:t>
            </a:r>
            <a:endParaRPr sz="2400">
              <a:latin typeface="Tahoma"/>
              <a:cs typeface="Tahoma"/>
            </a:endParaRPr>
          </a:p>
          <a:p>
            <a:pPr marL="239395" marR="5080" indent="-227329">
              <a:lnSpc>
                <a:spcPts val="2550"/>
              </a:lnSpc>
              <a:spcBef>
                <a:spcPts val="108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Role</a:t>
            </a:r>
            <a:r>
              <a:rPr sz="24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Management:</a:t>
            </a:r>
            <a:r>
              <a:rPr sz="240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Strict</a:t>
            </a:r>
            <a:r>
              <a:rPr sz="24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role-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based 	system</a:t>
            </a:r>
            <a:endParaRPr sz="2400">
              <a:latin typeface="Tahoma"/>
              <a:cs typeface="Tahoma"/>
            </a:endParaRPr>
          </a:p>
          <a:p>
            <a:pPr marL="239395" marR="995044" indent="-227329">
              <a:lnSpc>
                <a:spcPts val="2630"/>
              </a:lnSpc>
              <a:spcBef>
                <a:spcPts val="994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sz="2400" spc="-2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Integrity:</a:t>
            </a:r>
            <a:r>
              <a:rPr sz="24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Required</a:t>
            </a:r>
            <a:r>
              <a:rPr sz="24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field 	validation</a:t>
            </a:r>
            <a:endParaRPr sz="2400">
              <a:latin typeface="Tahoma"/>
              <a:cs typeface="Tahoma"/>
            </a:endParaRPr>
          </a:p>
          <a:p>
            <a:pPr marL="239395" marR="474980" indent="-227329">
              <a:lnSpc>
                <a:spcPts val="2550"/>
              </a:lnSpc>
              <a:spcBef>
                <a:spcPts val="104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Audit</a:t>
            </a:r>
            <a:r>
              <a:rPr sz="24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Trail:</a:t>
            </a:r>
            <a:r>
              <a:rPr sz="2400" spc="-2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Permanent</a:t>
            </a:r>
            <a:r>
              <a:rPr sz="24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storage</a:t>
            </a:r>
            <a:r>
              <a:rPr sz="2400" spc="-25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of 	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calculated</a:t>
            </a:r>
            <a:r>
              <a:rPr sz="2400" spc="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values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810750" y="6143625"/>
            <a:ext cx="1057275" cy="466725"/>
          </a:xfrm>
          <a:custGeom>
            <a:avLst/>
            <a:gdLst/>
            <a:ahLst/>
            <a:cxnLst/>
            <a:rect l="l" t="t" r="r" b="b"/>
            <a:pathLst>
              <a:path w="1057275" h="466725">
                <a:moveTo>
                  <a:pt x="352425" y="0"/>
                </a:moveTo>
                <a:lnTo>
                  <a:pt x="316357" y="0"/>
                </a:lnTo>
                <a:lnTo>
                  <a:pt x="0" y="466725"/>
                </a:lnTo>
                <a:lnTo>
                  <a:pt x="36068" y="466725"/>
                </a:lnTo>
                <a:lnTo>
                  <a:pt x="352425" y="0"/>
                </a:lnTo>
                <a:close/>
              </a:path>
              <a:path w="1057275" h="466725">
                <a:moveTo>
                  <a:pt x="533400" y="0"/>
                </a:moveTo>
                <a:lnTo>
                  <a:pt x="497332" y="0"/>
                </a:lnTo>
                <a:lnTo>
                  <a:pt x="180975" y="466725"/>
                </a:lnTo>
                <a:lnTo>
                  <a:pt x="217043" y="466725"/>
                </a:lnTo>
                <a:lnTo>
                  <a:pt x="533400" y="0"/>
                </a:lnTo>
                <a:close/>
              </a:path>
              <a:path w="1057275" h="466725">
                <a:moveTo>
                  <a:pt x="704850" y="0"/>
                </a:moveTo>
                <a:lnTo>
                  <a:pt x="668782" y="0"/>
                </a:lnTo>
                <a:lnTo>
                  <a:pt x="352425" y="466725"/>
                </a:lnTo>
                <a:lnTo>
                  <a:pt x="388366" y="466725"/>
                </a:lnTo>
                <a:lnTo>
                  <a:pt x="704850" y="0"/>
                </a:lnTo>
                <a:close/>
              </a:path>
              <a:path w="1057275" h="466725">
                <a:moveTo>
                  <a:pt x="885825" y="0"/>
                </a:moveTo>
                <a:lnTo>
                  <a:pt x="848741" y="0"/>
                </a:lnTo>
                <a:lnTo>
                  <a:pt x="523875" y="466725"/>
                </a:lnTo>
                <a:lnTo>
                  <a:pt x="560705" y="466725"/>
                </a:lnTo>
                <a:lnTo>
                  <a:pt x="885825" y="0"/>
                </a:lnTo>
                <a:close/>
              </a:path>
              <a:path w="1057275" h="466725">
                <a:moveTo>
                  <a:pt x="1057275" y="0"/>
                </a:moveTo>
                <a:lnTo>
                  <a:pt x="1021207" y="0"/>
                </a:lnTo>
                <a:lnTo>
                  <a:pt x="704850" y="466725"/>
                </a:lnTo>
                <a:lnTo>
                  <a:pt x="740791" y="466725"/>
                </a:lnTo>
                <a:lnTo>
                  <a:pt x="10572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1012" y="576326"/>
            <a:ext cx="5715635" cy="5715000"/>
          </a:xfrm>
          <a:custGeom>
            <a:avLst/>
            <a:gdLst/>
            <a:ahLst/>
            <a:cxnLst/>
            <a:rect l="l" t="t" r="r" b="b"/>
            <a:pathLst>
              <a:path w="5715635" h="5715000">
                <a:moveTo>
                  <a:pt x="0" y="2857500"/>
                </a:moveTo>
                <a:lnTo>
                  <a:pt x="398" y="2809281"/>
                </a:lnTo>
                <a:lnTo>
                  <a:pt x="1590" y="2761255"/>
                </a:lnTo>
                <a:lnTo>
                  <a:pt x="3568" y="2713429"/>
                </a:lnTo>
                <a:lnTo>
                  <a:pt x="6327" y="2665808"/>
                </a:lnTo>
                <a:lnTo>
                  <a:pt x="9860" y="2618399"/>
                </a:lnTo>
                <a:lnTo>
                  <a:pt x="14161" y="2571208"/>
                </a:lnTo>
                <a:lnTo>
                  <a:pt x="19224" y="2524241"/>
                </a:lnTo>
                <a:lnTo>
                  <a:pt x="25042" y="2477504"/>
                </a:lnTo>
                <a:lnTo>
                  <a:pt x="31610" y="2431005"/>
                </a:lnTo>
                <a:lnTo>
                  <a:pt x="38920" y="2384748"/>
                </a:lnTo>
                <a:lnTo>
                  <a:pt x="46968" y="2338741"/>
                </a:lnTo>
                <a:lnTo>
                  <a:pt x="55746" y="2292989"/>
                </a:lnTo>
                <a:lnTo>
                  <a:pt x="65248" y="2247499"/>
                </a:lnTo>
                <a:lnTo>
                  <a:pt x="75468" y="2202277"/>
                </a:lnTo>
                <a:lnTo>
                  <a:pt x="86400" y="2157330"/>
                </a:lnTo>
                <a:lnTo>
                  <a:pt x="98037" y="2112662"/>
                </a:lnTo>
                <a:lnTo>
                  <a:pt x="110373" y="2068282"/>
                </a:lnTo>
                <a:lnTo>
                  <a:pt x="123403" y="2024194"/>
                </a:lnTo>
                <a:lnTo>
                  <a:pt x="137119" y="1980406"/>
                </a:lnTo>
                <a:lnTo>
                  <a:pt x="151516" y="1936924"/>
                </a:lnTo>
                <a:lnTo>
                  <a:pt x="166587" y="1893753"/>
                </a:lnTo>
                <a:lnTo>
                  <a:pt x="182326" y="1850900"/>
                </a:lnTo>
                <a:lnTo>
                  <a:pt x="198727" y="1808371"/>
                </a:lnTo>
                <a:lnTo>
                  <a:pt x="215783" y="1766173"/>
                </a:lnTo>
                <a:lnTo>
                  <a:pt x="233489" y="1724312"/>
                </a:lnTo>
                <a:lnTo>
                  <a:pt x="251837" y="1682793"/>
                </a:lnTo>
                <a:lnTo>
                  <a:pt x="270823" y="1641624"/>
                </a:lnTo>
                <a:lnTo>
                  <a:pt x="290439" y="1600810"/>
                </a:lnTo>
                <a:lnTo>
                  <a:pt x="310679" y="1560359"/>
                </a:lnTo>
                <a:lnTo>
                  <a:pt x="331537" y="1520275"/>
                </a:lnTo>
                <a:lnTo>
                  <a:pt x="353006" y="1480565"/>
                </a:lnTo>
                <a:lnTo>
                  <a:pt x="375082" y="1441236"/>
                </a:lnTo>
                <a:lnTo>
                  <a:pt x="397756" y="1402294"/>
                </a:lnTo>
                <a:lnTo>
                  <a:pt x="421024" y="1363744"/>
                </a:lnTo>
                <a:lnTo>
                  <a:pt x="444878" y="1325594"/>
                </a:lnTo>
                <a:lnTo>
                  <a:pt x="469313" y="1287850"/>
                </a:lnTo>
                <a:lnTo>
                  <a:pt x="494322" y="1250517"/>
                </a:lnTo>
                <a:lnTo>
                  <a:pt x="519899" y="1213602"/>
                </a:lnTo>
                <a:lnTo>
                  <a:pt x="546037" y="1177111"/>
                </a:lnTo>
                <a:lnTo>
                  <a:pt x="572732" y="1141051"/>
                </a:lnTo>
                <a:lnTo>
                  <a:pt x="599975" y="1105428"/>
                </a:lnTo>
                <a:lnTo>
                  <a:pt x="627761" y="1070247"/>
                </a:lnTo>
                <a:lnTo>
                  <a:pt x="656085" y="1035516"/>
                </a:lnTo>
                <a:lnTo>
                  <a:pt x="684938" y="1001241"/>
                </a:lnTo>
                <a:lnTo>
                  <a:pt x="714316" y="967427"/>
                </a:lnTo>
                <a:lnTo>
                  <a:pt x="744212" y="934081"/>
                </a:lnTo>
                <a:lnTo>
                  <a:pt x="774620" y="901209"/>
                </a:lnTo>
                <a:lnTo>
                  <a:pt x="805533" y="868818"/>
                </a:lnTo>
                <a:lnTo>
                  <a:pt x="836945" y="836914"/>
                </a:lnTo>
                <a:lnTo>
                  <a:pt x="868851" y="805502"/>
                </a:lnTo>
                <a:lnTo>
                  <a:pt x="901243" y="774590"/>
                </a:lnTo>
                <a:lnTo>
                  <a:pt x="934116" y="744183"/>
                </a:lnTo>
                <a:lnTo>
                  <a:pt x="967462" y="714288"/>
                </a:lnTo>
                <a:lnTo>
                  <a:pt x="1001277" y="684911"/>
                </a:lnTo>
                <a:lnTo>
                  <a:pt x="1035554" y="656059"/>
                </a:lnTo>
                <a:lnTo>
                  <a:pt x="1070286" y="627736"/>
                </a:lnTo>
                <a:lnTo>
                  <a:pt x="1105467" y="599951"/>
                </a:lnTo>
                <a:lnTo>
                  <a:pt x="1141092" y="572708"/>
                </a:lnTo>
                <a:lnTo>
                  <a:pt x="1177153" y="546015"/>
                </a:lnTo>
                <a:lnTo>
                  <a:pt x="1213644" y="519877"/>
                </a:lnTo>
                <a:lnTo>
                  <a:pt x="1250560" y="494301"/>
                </a:lnTo>
                <a:lnTo>
                  <a:pt x="1287894" y="469293"/>
                </a:lnTo>
                <a:lnTo>
                  <a:pt x="1325639" y="444859"/>
                </a:lnTo>
                <a:lnTo>
                  <a:pt x="1363790" y="421006"/>
                </a:lnTo>
                <a:lnTo>
                  <a:pt x="1402340" y="397739"/>
                </a:lnTo>
                <a:lnTo>
                  <a:pt x="1441284" y="375066"/>
                </a:lnTo>
                <a:lnTo>
                  <a:pt x="1480614" y="352991"/>
                </a:lnTo>
                <a:lnTo>
                  <a:pt x="1520324" y="331522"/>
                </a:lnTo>
                <a:lnTo>
                  <a:pt x="1560409" y="310665"/>
                </a:lnTo>
                <a:lnTo>
                  <a:pt x="1600861" y="290426"/>
                </a:lnTo>
                <a:lnTo>
                  <a:pt x="1641676" y="270811"/>
                </a:lnTo>
                <a:lnTo>
                  <a:pt x="1682846" y="251826"/>
                </a:lnTo>
                <a:lnTo>
                  <a:pt x="1724365" y="233479"/>
                </a:lnTo>
                <a:lnTo>
                  <a:pt x="1766227" y="215774"/>
                </a:lnTo>
                <a:lnTo>
                  <a:pt x="1808426" y="198718"/>
                </a:lnTo>
                <a:lnTo>
                  <a:pt x="1850955" y="182318"/>
                </a:lnTo>
                <a:lnTo>
                  <a:pt x="1893809" y="166580"/>
                </a:lnTo>
                <a:lnTo>
                  <a:pt x="1936980" y="151509"/>
                </a:lnTo>
                <a:lnTo>
                  <a:pt x="1980463" y="137113"/>
                </a:lnTo>
                <a:lnTo>
                  <a:pt x="2024252" y="123397"/>
                </a:lnTo>
                <a:lnTo>
                  <a:pt x="2068340" y="110368"/>
                </a:lnTo>
                <a:lnTo>
                  <a:pt x="2112721" y="98032"/>
                </a:lnTo>
                <a:lnTo>
                  <a:pt x="2157389" y="86395"/>
                </a:lnTo>
                <a:lnTo>
                  <a:pt x="2202337" y="75464"/>
                </a:lnTo>
                <a:lnTo>
                  <a:pt x="2247560" y="65245"/>
                </a:lnTo>
                <a:lnTo>
                  <a:pt x="2293050" y="55743"/>
                </a:lnTo>
                <a:lnTo>
                  <a:pt x="2338802" y="46965"/>
                </a:lnTo>
                <a:lnTo>
                  <a:pt x="2384810" y="38919"/>
                </a:lnTo>
                <a:lnTo>
                  <a:pt x="2431067" y="31608"/>
                </a:lnTo>
                <a:lnTo>
                  <a:pt x="2477567" y="25041"/>
                </a:lnTo>
                <a:lnTo>
                  <a:pt x="2524303" y="19223"/>
                </a:lnTo>
                <a:lnTo>
                  <a:pt x="2571270" y="14160"/>
                </a:lnTo>
                <a:lnTo>
                  <a:pt x="2618462" y="9859"/>
                </a:lnTo>
                <a:lnTo>
                  <a:pt x="2665871" y="6327"/>
                </a:lnTo>
                <a:lnTo>
                  <a:pt x="2713492" y="3568"/>
                </a:lnTo>
                <a:lnTo>
                  <a:pt x="2761319" y="1590"/>
                </a:lnTo>
                <a:lnTo>
                  <a:pt x="2809344" y="398"/>
                </a:lnTo>
                <a:lnTo>
                  <a:pt x="2857563" y="0"/>
                </a:lnTo>
                <a:lnTo>
                  <a:pt x="2905778" y="398"/>
                </a:lnTo>
                <a:lnTo>
                  <a:pt x="2953800" y="1590"/>
                </a:lnTo>
                <a:lnTo>
                  <a:pt x="3001623" y="3568"/>
                </a:lnTo>
                <a:lnTo>
                  <a:pt x="3049240" y="6327"/>
                </a:lnTo>
                <a:lnTo>
                  <a:pt x="3096646" y="9859"/>
                </a:lnTo>
                <a:lnTo>
                  <a:pt x="3143834" y="14160"/>
                </a:lnTo>
                <a:lnTo>
                  <a:pt x="3190798" y="19223"/>
                </a:lnTo>
                <a:lnTo>
                  <a:pt x="3237532" y="25041"/>
                </a:lnTo>
                <a:lnTo>
                  <a:pt x="3284029" y="31608"/>
                </a:lnTo>
                <a:lnTo>
                  <a:pt x="3330283" y="38919"/>
                </a:lnTo>
                <a:lnTo>
                  <a:pt x="3376288" y="46965"/>
                </a:lnTo>
                <a:lnTo>
                  <a:pt x="3422037" y="55743"/>
                </a:lnTo>
                <a:lnTo>
                  <a:pt x="3467525" y="65245"/>
                </a:lnTo>
                <a:lnTo>
                  <a:pt x="3512745" y="75464"/>
                </a:lnTo>
                <a:lnTo>
                  <a:pt x="3557691" y="86395"/>
                </a:lnTo>
                <a:lnTo>
                  <a:pt x="3602357" y="98032"/>
                </a:lnTo>
                <a:lnTo>
                  <a:pt x="3646735" y="110368"/>
                </a:lnTo>
                <a:lnTo>
                  <a:pt x="3690821" y="123397"/>
                </a:lnTo>
                <a:lnTo>
                  <a:pt x="3734608" y="137113"/>
                </a:lnTo>
                <a:lnTo>
                  <a:pt x="3778090" y="151509"/>
                </a:lnTo>
                <a:lnTo>
                  <a:pt x="3821259" y="166580"/>
                </a:lnTo>
                <a:lnTo>
                  <a:pt x="3864111" y="182318"/>
                </a:lnTo>
                <a:lnTo>
                  <a:pt x="3906639" y="198718"/>
                </a:lnTo>
                <a:lnTo>
                  <a:pt x="3948836" y="215774"/>
                </a:lnTo>
                <a:lnTo>
                  <a:pt x="3990697" y="233479"/>
                </a:lnTo>
                <a:lnTo>
                  <a:pt x="4032215" y="251826"/>
                </a:lnTo>
                <a:lnTo>
                  <a:pt x="4073383" y="270811"/>
                </a:lnTo>
                <a:lnTo>
                  <a:pt x="4114197" y="290426"/>
                </a:lnTo>
                <a:lnTo>
                  <a:pt x="4154648" y="310665"/>
                </a:lnTo>
                <a:lnTo>
                  <a:pt x="4194732" y="331522"/>
                </a:lnTo>
                <a:lnTo>
                  <a:pt x="4234441" y="352991"/>
                </a:lnTo>
                <a:lnTo>
                  <a:pt x="4273770" y="375066"/>
                </a:lnTo>
                <a:lnTo>
                  <a:pt x="4312712" y="397739"/>
                </a:lnTo>
                <a:lnTo>
                  <a:pt x="4351262" y="421006"/>
                </a:lnTo>
                <a:lnTo>
                  <a:pt x="4389412" y="444859"/>
                </a:lnTo>
                <a:lnTo>
                  <a:pt x="4427157" y="469293"/>
                </a:lnTo>
                <a:lnTo>
                  <a:pt x="4464490" y="494301"/>
                </a:lnTo>
                <a:lnTo>
                  <a:pt x="4501405" y="519877"/>
                </a:lnTo>
                <a:lnTo>
                  <a:pt x="4537896" y="546015"/>
                </a:lnTo>
                <a:lnTo>
                  <a:pt x="4573957" y="572708"/>
                </a:lnTo>
                <a:lnTo>
                  <a:pt x="4609581" y="599951"/>
                </a:lnTo>
                <a:lnTo>
                  <a:pt x="4644762" y="627736"/>
                </a:lnTo>
                <a:lnTo>
                  <a:pt x="4679494" y="656059"/>
                </a:lnTo>
                <a:lnTo>
                  <a:pt x="4713770" y="684911"/>
                </a:lnTo>
                <a:lnTo>
                  <a:pt x="4747585" y="714288"/>
                </a:lnTo>
                <a:lnTo>
                  <a:pt x="4780931" y="744183"/>
                </a:lnTo>
                <a:lnTo>
                  <a:pt x="4813804" y="774590"/>
                </a:lnTo>
                <a:lnTo>
                  <a:pt x="4846196" y="805502"/>
                </a:lnTo>
                <a:lnTo>
                  <a:pt x="4878101" y="836914"/>
                </a:lnTo>
                <a:lnTo>
                  <a:pt x="4909514" y="868818"/>
                </a:lnTo>
                <a:lnTo>
                  <a:pt x="4940427" y="901209"/>
                </a:lnTo>
                <a:lnTo>
                  <a:pt x="4970835" y="934081"/>
                </a:lnTo>
                <a:lnTo>
                  <a:pt x="5000731" y="967427"/>
                </a:lnTo>
                <a:lnTo>
                  <a:pt x="5030109" y="1001241"/>
                </a:lnTo>
                <a:lnTo>
                  <a:pt x="5058963" y="1035516"/>
                </a:lnTo>
                <a:lnTo>
                  <a:pt x="5087286" y="1070247"/>
                </a:lnTo>
                <a:lnTo>
                  <a:pt x="5115073" y="1105428"/>
                </a:lnTo>
                <a:lnTo>
                  <a:pt x="5142317" y="1141051"/>
                </a:lnTo>
                <a:lnTo>
                  <a:pt x="5169011" y="1177111"/>
                </a:lnTo>
                <a:lnTo>
                  <a:pt x="5195150" y="1213602"/>
                </a:lnTo>
                <a:lnTo>
                  <a:pt x="5220727" y="1250517"/>
                </a:lnTo>
                <a:lnTo>
                  <a:pt x="5245737" y="1287850"/>
                </a:lnTo>
                <a:lnTo>
                  <a:pt x="5270172" y="1325594"/>
                </a:lnTo>
                <a:lnTo>
                  <a:pt x="5294027" y="1363744"/>
                </a:lnTo>
                <a:lnTo>
                  <a:pt x="5317294" y="1402294"/>
                </a:lnTo>
                <a:lnTo>
                  <a:pt x="5339969" y="1441236"/>
                </a:lnTo>
                <a:lnTo>
                  <a:pt x="5362045" y="1480565"/>
                </a:lnTo>
                <a:lnTo>
                  <a:pt x="5383515" y="1520275"/>
                </a:lnTo>
                <a:lnTo>
                  <a:pt x="5404374" y="1560359"/>
                </a:lnTo>
                <a:lnTo>
                  <a:pt x="5424614" y="1600810"/>
                </a:lnTo>
                <a:lnTo>
                  <a:pt x="5444231" y="1641624"/>
                </a:lnTo>
                <a:lnTo>
                  <a:pt x="5463216" y="1682793"/>
                </a:lnTo>
                <a:lnTo>
                  <a:pt x="5481565" y="1724312"/>
                </a:lnTo>
                <a:lnTo>
                  <a:pt x="5499271" y="1766173"/>
                </a:lnTo>
                <a:lnTo>
                  <a:pt x="5516328" y="1808371"/>
                </a:lnTo>
                <a:lnTo>
                  <a:pt x="5532730" y="1850900"/>
                </a:lnTo>
                <a:lnTo>
                  <a:pt x="5548469" y="1893753"/>
                </a:lnTo>
                <a:lnTo>
                  <a:pt x="5563541" y="1936924"/>
                </a:lnTo>
                <a:lnTo>
                  <a:pt x="5577938" y="1980406"/>
                </a:lnTo>
                <a:lnTo>
                  <a:pt x="5591655" y="2024194"/>
                </a:lnTo>
                <a:lnTo>
                  <a:pt x="5604685" y="2068282"/>
                </a:lnTo>
                <a:lnTo>
                  <a:pt x="5617022" y="2112662"/>
                </a:lnTo>
                <a:lnTo>
                  <a:pt x="5628659" y="2157330"/>
                </a:lnTo>
                <a:lnTo>
                  <a:pt x="5639592" y="2202277"/>
                </a:lnTo>
                <a:lnTo>
                  <a:pt x="5649812" y="2247499"/>
                </a:lnTo>
                <a:lnTo>
                  <a:pt x="5659315" y="2292989"/>
                </a:lnTo>
                <a:lnTo>
                  <a:pt x="5668093" y="2338741"/>
                </a:lnTo>
                <a:lnTo>
                  <a:pt x="5676140" y="2384748"/>
                </a:lnTo>
                <a:lnTo>
                  <a:pt x="5683451" y="2431005"/>
                </a:lnTo>
                <a:lnTo>
                  <a:pt x="5690019" y="2477504"/>
                </a:lnTo>
                <a:lnTo>
                  <a:pt x="5695838" y="2524241"/>
                </a:lnTo>
                <a:lnTo>
                  <a:pt x="5700901" y="2571208"/>
                </a:lnTo>
                <a:lnTo>
                  <a:pt x="5705202" y="2618399"/>
                </a:lnTo>
                <a:lnTo>
                  <a:pt x="5708735" y="2665808"/>
                </a:lnTo>
                <a:lnTo>
                  <a:pt x="5711494" y="2713429"/>
                </a:lnTo>
                <a:lnTo>
                  <a:pt x="5713473" y="2761255"/>
                </a:lnTo>
                <a:lnTo>
                  <a:pt x="5714664" y="2809281"/>
                </a:lnTo>
                <a:lnTo>
                  <a:pt x="5715063" y="2857500"/>
                </a:lnTo>
                <a:lnTo>
                  <a:pt x="5714664" y="2905714"/>
                </a:lnTo>
                <a:lnTo>
                  <a:pt x="5713473" y="2953736"/>
                </a:lnTo>
                <a:lnTo>
                  <a:pt x="5711494" y="3001559"/>
                </a:lnTo>
                <a:lnTo>
                  <a:pt x="5708735" y="3049177"/>
                </a:lnTo>
                <a:lnTo>
                  <a:pt x="5705202" y="3096582"/>
                </a:lnTo>
                <a:lnTo>
                  <a:pt x="5700901" y="3143770"/>
                </a:lnTo>
                <a:lnTo>
                  <a:pt x="5695838" y="3190734"/>
                </a:lnTo>
                <a:lnTo>
                  <a:pt x="5690019" y="3237467"/>
                </a:lnTo>
                <a:lnTo>
                  <a:pt x="5683451" y="3283964"/>
                </a:lnTo>
                <a:lnTo>
                  <a:pt x="5676140" y="3330218"/>
                </a:lnTo>
                <a:lnTo>
                  <a:pt x="5668093" y="3376222"/>
                </a:lnTo>
                <a:lnTo>
                  <a:pt x="5659315" y="3421971"/>
                </a:lnTo>
                <a:lnTo>
                  <a:pt x="5649812" y="3467459"/>
                </a:lnTo>
                <a:lnTo>
                  <a:pt x="5639592" y="3512678"/>
                </a:lnTo>
                <a:lnTo>
                  <a:pt x="5628659" y="3557624"/>
                </a:lnTo>
                <a:lnTo>
                  <a:pt x="5617022" y="3602289"/>
                </a:lnTo>
                <a:lnTo>
                  <a:pt x="5604685" y="3646667"/>
                </a:lnTo>
                <a:lnTo>
                  <a:pt x="5591655" y="3690752"/>
                </a:lnTo>
                <a:lnTo>
                  <a:pt x="5577938" y="3734539"/>
                </a:lnTo>
                <a:lnTo>
                  <a:pt x="5563541" y="3778019"/>
                </a:lnTo>
                <a:lnTo>
                  <a:pt x="5548469" y="3821188"/>
                </a:lnTo>
                <a:lnTo>
                  <a:pt x="5532730" y="3864040"/>
                </a:lnTo>
                <a:lnTo>
                  <a:pt x="5516328" y="3906567"/>
                </a:lnTo>
                <a:lnTo>
                  <a:pt x="5499271" y="3948763"/>
                </a:lnTo>
                <a:lnTo>
                  <a:pt x="5481565" y="3990623"/>
                </a:lnTo>
                <a:lnTo>
                  <a:pt x="5463216" y="4032140"/>
                </a:lnTo>
                <a:lnTo>
                  <a:pt x="5444231" y="4073308"/>
                </a:lnTo>
                <a:lnTo>
                  <a:pt x="5424614" y="4114120"/>
                </a:lnTo>
                <a:lnTo>
                  <a:pt x="5404374" y="4154571"/>
                </a:lnTo>
                <a:lnTo>
                  <a:pt x="5383515" y="4194654"/>
                </a:lnTo>
                <a:lnTo>
                  <a:pt x="5362045" y="4234363"/>
                </a:lnTo>
                <a:lnTo>
                  <a:pt x="5339969" y="4273691"/>
                </a:lnTo>
                <a:lnTo>
                  <a:pt x="5317294" y="4312632"/>
                </a:lnTo>
                <a:lnTo>
                  <a:pt x="5294027" y="4351181"/>
                </a:lnTo>
                <a:lnTo>
                  <a:pt x="5270172" y="4389330"/>
                </a:lnTo>
                <a:lnTo>
                  <a:pt x="5245737" y="4427074"/>
                </a:lnTo>
                <a:lnTo>
                  <a:pt x="5220727" y="4464406"/>
                </a:lnTo>
                <a:lnTo>
                  <a:pt x="5195150" y="4501321"/>
                </a:lnTo>
                <a:lnTo>
                  <a:pt x="5169011" y="4537811"/>
                </a:lnTo>
                <a:lnTo>
                  <a:pt x="5142317" y="4573870"/>
                </a:lnTo>
                <a:lnTo>
                  <a:pt x="5115073" y="4609493"/>
                </a:lnTo>
                <a:lnTo>
                  <a:pt x="5087286" y="4644673"/>
                </a:lnTo>
                <a:lnTo>
                  <a:pt x="5058963" y="4679404"/>
                </a:lnTo>
                <a:lnTo>
                  <a:pt x="5030109" y="4713680"/>
                </a:lnTo>
                <a:lnTo>
                  <a:pt x="5000731" y="4747493"/>
                </a:lnTo>
                <a:lnTo>
                  <a:pt x="4970835" y="4780839"/>
                </a:lnTo>
                <a:lnTo>
                  <a:pt x="4940427" y="4813711"/>
                </a:lnTo>
                <a:lnTo>
                  <a:pt x="4909514" y="4846102"/>
                </a:lnTo>
                <a:lnTo>
                  <a:pt x="4878101" y="4878006"/>
                </a:lnTo>
                <a:lnTo>
                  <a:pt x="4846196" y="4909417"/>
                </a:lnTo>
                <a:lnTo>
                  <a:pt x="4813804" y="4940330"/>
                </a:lnTo>
                <a:lnTo>
                  <a:pt x="4780931" y="4970736"/>
                </a:lnTo>
                <a:lnTo>
                  <a:pt x="4747585" y="5000632"/>
                </a:lnTo>
                <a:lnTo>
                  <a:pt x="4713770" y="5030009"/>
                </a:lnTo>
                <a:lnTo>
                  <a:pt x="4679494" y="5058862"/>
                </a:lnTo>
                <a:lnTo>
                  <a:pt x="4644762" y="5087184"/>
                </a:lnTo>
                <a:lnTo>
                  <a:pt x="4609581" y="5114970"/>
                </a:lnTo>
                <a:lnTo>
                  <a:pt x="4573957" y="5142213"/>
                </a:lnTo>
                <a:lnTo>
                  <a:pt x="4537896" y="5168906"/>
                </a:lnTo>
                <a:lnTo>
                  <a:pt x="4501405" y="5195044"/>
                </a:lnTo>
                <a:lnTo>
                  <a:pt x="4464490" y="5220621"/>
                </a:lnTo>
                <a:lnTo>
                  <a:pt x="4427157" y="5245629"/>
                </a:lnTo>
                <a:lnTo>
                  <a:pt x="4389412" y="5270063"/>
                </a:lnTo>
                <a:lnTo>
                  <a:pt x="4351262" y="5293917"/>
                </a:lnTo>
                <a:lnTo>
                  <a:pt x="4312712" y="5317184"/>
                </a:lnTo>
                <a:lnTo>
                  <a:pt x="4273770" y="5339858"/>
                </a:lnTo>
                <a:lnTo>
                  <a:pt x="4234441" y="5361933"/>
                </a:lnTo>
                <a:lnTo>
                  <a:pt x="4194732" y="5383403"/>
                </a:lnTo>
                <a:lnTo>
                  <a:pt x="4154648" y="5404260"/>
                </a:lnTo>
                <a:lnTo>
                  <a:pt x="4114197" y="5424500"/>
                </a:lnTo>
                <a:lnTo>
                  <a:pt x="4073383" y="5444115"/>
                </a:lnTo>
                <a:lnTo>
                  <a:pt x="4032215" y="5463100"/>
                </a:lnTo>
                <a:lnTo>
                  <a:pt x="3990697" y="5481449"/>
                </a:lnTo>
                <a:lnTo>
                  <a:pt x="3948836" y="5499154"/>
                </a:lnTo>
                <a:lnTo>
                  <a:pt x="3906639" y="5516210"/>
                </a:lnTo>
                <a:lnTo>
                  <a:pt x="3864111" y="5532611"/>
                </a:lnTo>
                <a:lnTo>
                  <a:pt x="3821259" y="5548350"/>
                </a:lnTo>
                <a:lnTo>
                  <a:pt x="3778090" y="5563420"/>
                </a:lnTo>
                <a:lnTo>
                  <a:pt x="3734608" y="5577817"/>
                </a:lnTo>
                <a:lnTo>
                  <a:pt x="3690821" y="5591533"/>
                </a:lnTo>
                <a:lnTo>
                  <a:pt x="3646735" y="5604563"/>
                </a:lnTo>
                <a:lnTo>
                  <a:pt x="3602357" y="5616899"/>
                </a:lnTo>
                <a:lnTo>
                  <a:pt x="3557691" y="5628536"/>
                </a:lnTo>
                <a:lnTo>
                  <a:pt x="3512745" y="5639468"/>
                </a:lnTo>
                <a:lnTo>
                  <a:pt x="3467525" y="5649688"/>
                </a:lnTo>
                <a:lnTo>
                  <a:pt x="3422037" y="5659190"/>
                </a:lnTo>
                <a:lnTo>
                  <a:pt x="3376288" y="5667968"/>
                </a:lnTo>
                <a:lnTo>
                  <a:pt x="3330283" y="5676015"/>
                </a:lnTo>
                <a:lnTo>
                  <a:pt x="3284029" y="5683326"/>
                </a:lnTo>
                <a:lnTo>
                  <a:pt x="3237532" y="5689893"/>
                </a:lnTo>
                <a:lnTo>
                  <a:pt x="3190798" y="5695712"/>
                </a:lnTo>
                <a:lnTo>
                  <a:pt x="3143834" y="5700775"/>
                </a:lnTo>
                <a:lnTo>
                  <a:pt x="3096646" y="5705076"/>
                </a:lnTo>
                <a:lnTo>
                  <a:pt x="3049240" y="5708609"/>
                </a:lnTo>
                <a:lnTo>
                  <a:pt x="3001623" y="5711367"/>
                </a:lnTo>
                <a:lnTo>
                  <a:pt x="2953800" y="5713346"/>
                </a:lnTo>
                <a:lnTo>
                  <a:pt x="2905778" y="5714537"/>
                </a:lnTo>
                <a:lnTo>
                  <a:pt x="2857563" y="5714936"/>
                </a:lnTo>
                <a:lnTo>
                  <a:pt x="2809344" y="5714537"/>
                </a:lnTo>
                <a:lnTo>
                  <a:pt x="2761319" y="5713346"/>
                </a:lnTo>
                <a:lnTo>
                  <a:pt x="2713492" y="5711367"/>
                </a:lnTo>
                <a:lnTo>
                  <a:pt x="2665871" y="5708609"/>
                </a:lnTo>
                <a:lnTo>
                  <a:pt x="2618462" y="5705076"/>
                </a:lnTo>
                <a:lnTo>
                  <a:pt x="2571270" y="5700775"/>
                </a:lnTo>
                <a:lnTo>
                  <a:pt x="2524303" y="5695712"/>
                </a:lnTo>
                <a:lnTo>
                  <a:pt x="2477567" y="5689893"/>
                </a:lnTo>
                <a:lnTo>
                  <a:pt x="2431067" y="5683326"/>
                </a:lnTo>
                <a:lnTo>
                  <a:pt x="2384810" y="5676015"/>
                </a:lnTo>
                <a:lnTo>
                  <a:pt x="2338802" y="5667968"/>
                </a:lnTo>
                <a:lnTo>
                  <a:pt x="2293050" y="5659190"/>
                </a:lnTo>
                <a:lnTo>
                  <a:pt x="2247560" y="5649688"/>
                </a:lnTo>
                <a:lnTo>
                  <a:pt x="2202337" y="5639468"/>
                </a:lnTo>
                <a:lnTo>
                  <a:pt x="2157389" y="5628536"/>
                </a:lnTo>
                <a:lnTo>
                  <a:pt x="2112721" y="5616899"/>
                </a:lnTo>
                <a:lnTo>
                  <a:pt x="2068340" y="5604563"/>
                </a:lnTo>
                <a:lnTo>
                  <a:pt x="2024252" y="5591533"/>
                </a:lnTo>
                <a:lnTo>
                  <a:pt x="1980463" y="5577817"/>
                </a:lnTo>
                <a:lnTo>
                  <a:pt x="1936980" y="5563420"/>
                </a:lnTo>
                <a:lnTo>
                  <a:pt x="1893809" y="5548350"/>
                </a:lnTo>
                <a:lnTo>
                  <a:pt x="1850955" y="5532611"/>
                </a:lnTo>
                <a:lnTo>
                  <a:pt x="1808426" y="5516210"/>
                </a:lnTo>
                <a:lnTo>
                  <a:pt x="1766227" y="5499154"/>
                </a:lnTo>
                <a:lnTo>
                  <a:pt x="1724365" y="5481449"/>
                </a:lnTo>
                <a:lnTo>
                  <a:pt x="1682846" y="5463100"/>
                </a:lnTo>
                <a:lnTo>
                  <a:pt x="1641676" y="5444115"/>
                </a:lnTo>
                <a:lnTo>
                  <a:pt x="1600861" y="5424500"/>
                </a:lnTo>
                <a:lnTo>
                  <a:pt x="1560409" y="5404260"/>
                </a:lnTo>
                <a:lnTo>
                  <a:pt x="1520324" y="5383403"/>
                </a:lnTo>
                <a:lnTo>
                  <a:pt x="1480614" y="5361933"/>
                </a:lnTo>
                <a:lnTo>
                  <a:pt x="1441284" y="5339858"/>
                </a:lnTo>
                <a:lnTo>
                  <a:pt x="1402340" y="5317184"/>
                </a:lnTo>
                <a:lnTo>
                  <a:pt x="1363790" y="5293917"/>
                </a:lnTo>
                <a:lnTo>
                  <a:pt x="1325639" y="5270063"/>
                </a:lnTo>
                <a:lnTo>
                  <a:pt x="1287894" y="5245629"/>
                </a:lnTo>
                <a:lnTo>
                  <a:pt x="1250560" y="5220621"/>
                </a:lnTo>
                <a:lnTo>
                  <a:pt x="1213644" y="5195044"/>
                </a:lnTo>
                <a:lnTo>
                  <a:pt x="1177153" y="5168906"/>
                </a:lnTo>
                <a:lnTo>
                  <a:pt x="1141092" y="5142213"/>
                </a:lnTo>
                <a:lnTo>
                  <a:pt x="1105467" y="5114970"/>
                </a:lnTo>
                <a:lnTo>
                  <a:pt x="1070286" y="5087184"/>
                </a:lnTo>
                <a:lnTo>
                  <a:pt x="1035554" y="5058862"/>
                </a:lnTo>
                <a:lnTo>
                  <a:pt x="1001277" y="5030009"/>
                </a:lnTo>
                <a:lnTo>
                  <a:pt x="967462" y="5000632"/>
                </a:lnTo>
                <a:lnTo>
                  <a:pt x="934116" y="4970736"/>
                </a:lnTo>
                <a:lnTo>
                  <a:pt x="901243" y="4940330"/>
                </a:lnTo>
                <a:lnTo>
                  <a:pt x="868851" y="4909417"/>
                </a:lnTo>
                <a:lnTo>
                  <a:pt x="836945" y="4878006"/>
                </a:lnTo>
                <a:lnTo>
                  <a:pt x="805533" y="4846102"/>
                </a:lnTo>
                <a:lnTo>
                  <a:pt x="774620" y="4813711"/>
                </a:lnTo>
                <a:lnTo>
                  <a:pt x="744212" y="4780839"/>
                </a:lnTo>
                <a:lnTo>
                  <a:pt x="714316" y="4747493"/>
                </a:lnTo>
                <a:lnTo>
                  <a:pt x="684938" y="4713680"/>
                </a:lnTo>
                <a:lnTo>
                  <a:pt x="656085" y="4679404"/>
                </a:lnTo>
                <a:lnTo>
                  <a:pt x="627761" y="4644673"/>
                </a:lnTo>
                <a:lnTo>
                  <a:pt x="599975" y="4609493"/>
                </a:lnTo>
                <a:lnTo>
                  <a:pt x="572732" y="4573870"/>
                </a:lnTo>
                <a:lnTo>
                  <a:pt x="546037" y="4537811"/>
                </a:lnTo>
                <a:lnTo>
                  <a:pt x="519899" y="4501321"/>
                </a:lnTo>
                <a:lnTo>
                  <a:pt x="494322" y="4464406"/>
                </a:lnTo>
                <a:lnTo>
                  <a:pt x="469313" y="4427074"/>
                </a:lnTo>
                <a:lnTo>
                  <a:pt x="444878" y="4389330"/>
                </a:lnTo>
                <a:lnTo>
                  <a:pt x="421024" y="4351181"/>
                </a:lnTo>
                <a:lnTo>
                  <a:pt x="397756" y="4312632"/>
                </a:lnTo>
                <a:lnTo>
                  <a:pt x="375082" y="4273691"/>
                </a:lnTo>
                <a:lnTo>
                  <a:pt x="353006" y="4234363"/>
                </a:lnTo>
                <a:lnTo>
                  <a:pt x="331537" y="4194654"/>
                </a:lnTo>
                <a:lnTo>
                  <a:pt x="310679" y="4154571"/>
                </a:lnTo>
                <a:lnTo>
                  <a:pt x="290439" y="4114120"/>
                </a:lnTo>
                <a:lnTo>
                  <a:pt x="270823" y="4073308"/>
                </a:lnTo>
                <a:lnTo>
                  <a:pt x="251837" y="4032140"/>
                </a:lnTo>
                <a:lnTo>
                  <a:pt x="233489" y="3990623"/>
                </a:lnTo>
                <a:lnTo>
                  <a:pt x="215783" y="3948763"/>
                </a:lnTo>
                <a:lnTo>
                  <a:pt x="198727" y="3906567"/>
                </a:lnTo>
                <a:lnTo>
                  <a:pt x="182326" y="3864040"/>
                </a:lnTo>
                <a:lnTo>
                  <a:pt x="166587" y="3821188"/>
                </a:lnTo>
                <a:lnTo>
                  <a:pt x="151516" y="3778019"/>
                </a:lnTo>
                <a:lnTo>
                  <a:pt x="137119" y="3734539"/>
                </a:lnTo>
                <a:lnTo>
                  <a:pt x="123403" y="3690752"/>
                </a:lnTo>
                <a:lnTo>
                  <a:pt x="110373" y="3646667"/>
                </a:lnTo>
                <a:lnTo>
                  <a:pt x="98037" y="3602289"/>
                </a:lnTo>
                <a:lnTo>
                  <a:pt x="86400" y="3557624"/>
                </a:lnTo>
                <a:lnTo>
                  <a:pt x="75468" y="3512678"/>
                </a:lnTo>
                <a:lnTo>
                  <a:pt x="65248" y="3467459"/>
                </a:lnTo>
                <a:lnTo>
                  <a:pt x="55746" y="3421971"/>
                </a:lnTo>
                <a:lnTo>
                  <a:pt x="46968" y="3376222"/>
                </a:lnTo>
                <a:lnTo>
                  <a:pt x="38920" y="3330218"/>
                </a:lnTo>
                <a:lnTo>
                  <a:pt x="31610" y="3283964"/>
                </a:lnTo>
                <a:lnTo>
                  <a:pt x="25042" y="3237467"/>
                </a:lnTo>
                <a:lnTo>
                  <a:pt x="19224" y="3190734"/>
                </a:lnTo>
                <a:lnTo>
                  <a:pt x="14161" y="3143770"/>
                </a:lnTo>
                <a:lnTo>
                  <a:pt x="9860" y="3096582"/>
                </a:lnTo>
                <a:lnTo>
                  <a:pt x="6327" y="3049177"/>
                </a:lnTo>
                <a:lnTo>
                  <a:pt x="3568" y="3001559"/>
                </a:lnTo>
                <a:lnTo>
                  <a:pt x="1590" y="2953736"/>
                </a:lnTo>
                <a:lnTo>
                  <a:pt x="398" y="2905714"/>
                </a:lnTo>
                <a:lnTo>
                  <a:pt x="0" y="2857500"/>
                </a:lnTo>
                <a:close/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78585" y="2823463"/>
            <a:ext cx="3903345" cy="130175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21615" marR="5080" indent="-208915">
              <a:lnSpc>
                <a:spcPts val="4730"/>
              </a:lnSpc>
              <a:spcBef>
                <a:spcPts val="745"/>
              </a:spcBef>
            </a:pPr>
            <a:r>
              <a:rPr sz="4400" spc="-17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4400" spc="-4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254" dirty="0">
                <a:solidFill>
                  <a:srgbClr val="FFFFFF"/>
                </a:solidFill>
                <a:latin typeface="Trebuchet MS"/>
                <a:cs typeface="Trebuchet MS"/>
              </a:rPr>
              <a:t>Validation</a:t>
            </a:r>
            <a:r>
              <a:rPr sz="4400" spc="-43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925" dirty="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sz="4400" spc="-25" dirty="0">
                <a:solidFill>
                  <a:srgbClr val="FFFFFF"/>
                </a:solidFill>
                <a:latin typeface="Trebuchet MS"/>
                <a:cs typeface="Trebuchet MS"/>
              </a:rPr>
              <a:t>Business</a:t>
            </a:r>
            <a:r>
              <a:rPr sz="4400" spc="-4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10" dirty="0">
                <a:solidFill>
                  <a:srgbClr val="FFFFFF"/>
                </a:solidFill>
                <a:latin typeface="Trebuchet MS"/>
                <a:cs typeface="Trebuchet MS"/>
              </a:rPr>
              <a:t>Rules</a:t>
            </a:r>
            <a:endParaRPr sz="44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95325" y="409638"/>
            <a:ext cx="5314950" cy="5667375"/>
            <a:chOff x="695325" y="409638"/>
            <a:chExt cx="5314950" cy="5667375"/>
          </a:xfrm>
        </p:grpSpPr>
        <p:sp>
          <p:nvSpPr>
            <p:cNvPr id="5" name="object 5"/>
            <p:cNvSpPr/>
            <p:nvPr/>
          </p:nvSpPr>
          <p:spPr>
            <a:xfrm>
              <a:off x="695325" y="423925"/>
              <a:ext cx="4996180" cy="1295400"/>
            </a:xfrm>
            <a:custGeom>
              <a:avLst/>
              <a:gdLst/>
              <a:ahLst/>
              <a:cxnLst/>
              <a:rect l="l" t="t" r="r" b="b"/>
              <a:pathLst>
                <a:path w="4996180" h="1295400">
                  <a:moveTo>
                    <a:pt x="1285875" y="1123823"/>
                  </a:moveTo>
                  <a:lnTo>
                    <a:pt x="1252334" y="1084707"/>
                  </a:lnTo>
                  <a:lnTo>
                    <a:pt x="1216533" y="1066292"/>
                  </a:lnTo>
                  <a:lnTo>
                    <a:pt x="1184783" y="1061974"/>
                  </a:lnTo>
                  <a:lnTo>
                    <a:pt x="1153071" y="1066292"/>
                  </a:lnTo>
                  <a:lnTo>
                    <a:pt x="1124775" y="1078611"/>
                  </a:lnTo>
                  <a:lnTo>
                    <a:pt x="1101229" y="1098092"/>
                  </a:lnTo>
                  <a:lnTo>
                    <a:pt x="1070089" y="1144143"/>
                  </a:lnTo>
                  <a:lnTo>
                    <a:pt x="1051521" y="1159497"/>
                  </a:lnTo>
                  <a:lnTo>
                    <a:pt x="1029195" y="1169212"/>
                  </a:lnTo>
                  <a:lnTo>
                    <a:pt x="1004189" y="1172591"/>
                  </a:lnTo>
                  <a:lnTo>
                    <a:pt x="979220" y="1169212"/>
                  </a:lnTo>
                  <a:lnTo>
                    <a:pt x="956894" y="1159497"/>
                  </a:lnTo>
                  <a:lnTo>
                    <a:pt x="938301" y="1144143"/>
                  </a:lnTo>
                  <a:lnTo>
                    <a:pt x="907186" y="1098092"/>
                  </a:lnTo>
                  <a:lnTo>
                    <a:pt x="891019" y="1084707"/>
                  </a:lnTo>
                  <a:lnTo>
                    <a:pt x="883640" y="1078611"/>
                  </a:lnTo>
                  <a:lnTo>
                    <a:pt x="855306" y="1066292"/>
                  </a:lnTo>
                  <a:lnTo>
                    <a:pt x="823595" y="1061974"/>
                  </a:lnTo>
                  <a:lnTo>
                    <a:pt x="791857" y="1066292"/>
                  </a:lnTo>
                  <a:lnTo>
                    <a:pt x="763524" y="1078611"/>
                  </a:lnTo>
                  <a:lnTo>
                    <a:pt x="739940" y="1098092"/>
                  </a:lnTo>
                  <a:lnTo>
                    <a:pt x="708825" y="1144143"/>
                  </a:lnTo>
                  <a:lnTo>
                    <a:pt x="690257" y="1159497"/>
                  </a:lnTo>
                  <a:lnTo>
                    <a:pt x="667905" y="1169212"/>
                  </a:lnTo>
                  <a:lnTo>
                    <a:pt x="642874" y="1172591"/>
                  </a:lnTo>
                  <a:lnTo>
                    <a:pt x="617905" y="1169212"/>
                  </a:lnTo>
                  <a:lnTo>
                    <a:pt x="595591" y="1159497"/>
                  </a:lnTo>
                  <a:lnTo>
                    <a:pt x="577024" y="1144143"/>
                  </a:lnTo>
                  <a:lnTo>
                    <a:pt x="545896" y="1098092"/>
                  </a:lnTo>
                  <a:lnTo>
                    <a:pt x="529678" y="1084707"/>
                  </a:lnTo>
                  <a:lnTo>
                    <a:pt x="522287" y="1078611"/>
                  </a:lnTo>
                  <a:lnTo>
                    <a:pt x="493953" y="1066292"/>
                  </a:lnTo>
                  <a:lnTo>
                    <a:pt x="462305" y="1061974"/>
                  </a:lnTo>
                  <a:lnTo>
                    <a:pt x="430644" y="1066292"/>
                  </a:lnTo>
                  <a:lnTo>
                    <a:pt x="402310" y="1078611"/>
                  </a:lnTo>
                  <a:lnTo>
                    <a:pt x="378701" y="1098092"/>
                  </a:lnTo>
                  <a:lnTo>
                    <a:pt x="347560" y="1144143"/>
                  </a:lnTo>
                  <a:lnTo>
                    <a:pt x="328993" y="1159497"/>
                  </a:lnTo>
                  <a:lnTo>
                    <a:pt x="306654" y="1169212"/>
                  </a:lnTo>
                  <a:lnTo>
                    <a:pt x="281673" y="1172591"/>
                  </a:lnTo>
                  <a:lnTo>
                    <a:pt x="256755" y="1169212"/>
                  </a:lnTo>
                  <a:lnTo>
                    <a:pt x="234416" y="1159497"/>
                  </a:lnTo>
                  <a:lnTo>
                    <a:pt x="215811" y="1144143"/>
                  </a:lnTo>
                  <a:lnTo>
                    <a:pt x="184658" y="1098092"/>
                  </a:lnTo>
                  <a:lnTo>
                    <a:pt x="168478" y="1084707"/>
                  </a:lnTo>
                  <a:lnTo>
                    <a:pt x="161099" y="1078611"/>
                  </a:lnTo>
                  <a:lnTo>
                    <a:pt x="132765" y="1066292"/>
                  </a:lnTo>
                  <a:lnTo>
                    <a:pt x="101041" y="1061974"/>
                  </a:lnTo>
                  <a:lnTo>
                    <a:pt x="69316" y="1066292"/>
                  </a:lnTo>
                  <a:lnTo>
                    <a:pt x="40982" y="1078611"/>
                  </a:lnTo>
                  <a:lnTo>
                    <a:pt x="17411" y="1098092"/>
                  </a:lnTo>
                  <a:lnTo>
                    <a:pt x="0" y="1123823"/>
                  </a:lnTo>
                  <a:lnTo>
                    <a:pt x="21628" y="1133475"/>
                  </a:lnTo>
                  <a:lnTo>
                    <a:pt x="35318" y="1113167"/>
                  </a:lnTo>
                  <a:lnTo>
                    <a:pt x="53886" y="1097813"/>
                  </a:lnTo>
                  <a:lnTo>
                    <a:pt x="76225" y="1088097"/>
                  </a:lnTo>
                  <a:lnTo>
                    <a:pt x="101219" y="1084707"/>
                  </a:lnTo>
                  <a:lnTo>
                    <a:pt x="126199" y="1088097"/>
                  </a:lnTo>
                  <a:lnTo>
                    <a:pt x="148526" y="1097813"/>
                  </a:lnTo>
                  <a:lnTo>
                    <a:pt x="167093" y="1113167"/>
                  </a:lnTo>
                  <a:lnTo>
                    <a:pt x="198247" y="1159217"/>
                  </a:lnTo>
                  <a:lnTo>
                    <a:pt x="221843" y="1178687"/>
                  </a:lnTo>
                  <a:lnTo>
                    <a:pt x="250190" y="1191018"/>
                  </a:lnTo>
                  <a:lnTo>
                    <a:pt x="281851" y="1195324"/>
                  </a:lnTo>
                  <a:lnTo>
                    <a:pt x="313563" y="1191018"/>
                  </a:lnTo>
                  <a:lnTo>
                    <a:pt x="341896" y="1178687"/>
                  </a:lnTo>
                  <a:lnTo>
                    <a:pt x="349275" y="1172591"/>
                  </a:lnTo>
                  <a:lnTo>
                    <a:pt x="365467" y="1159217"/>
                  </a:lnTo>
                  <a:lnTo>
                    <a:pt x="396582" y="1113167"/>
                  </a:lnTo>
                  <a:lnTo>
                    <a:pt x="415150" y="1097813"/>
                  </a:lnTo>
                  <a:lnTo>
                    <a:pt x="437489" y="1088097"/>
                  </a:lnTo>
                  <a:lnTo>
                    <a:pt x="462483" y="1084707"/>
                  </a:lnTo>
                  <a:lnTo>
                    <a:pt x="487464" y="1088097"/>
                  </a:lnTo>
                  <a:lnTo>
                    <a:pt x="509790" y="1097813"/>
                  </a:lnTo>
                  <a:lnTo>
                    <a:pt x="528358" y="1113167"/>
                  </a:lnTo>
                  <a:lnTo>
                    <a:pt x="559485" y="1159217"/>
                  </a:lnTo>
                  <a:lnTo>
                    <a:pt x="583057" y="1178687"/>
                  </a:lnTo>
                  <a:lnTo>
                    <a:pt x="611390" y="1191018"/>
                  </a:lnTo>
                  <a:lnTo>
                    <a:pt x="643128" y="1195324"/>
                  </a:lnTo>
                  <a:lnTo>
                    <a:pt x="674789" y="1191018"/>
                  </a:lnTo>
                  <a:lnTo>
                    <a:pt x="703135" y="1178687"/>
                  </a:lnTo>
                  <a:lnTo>
                    <a:pt x="710514" y="1172591"/>
                  </a:lnTo>
                  <a:lnTo>
                    <a:pt x="726706" y="1159217"/>
                  </a:lnTo>
                  <a:lnTo>
                    <a:pt x="757834" y="1113167"/>
                  </a:lnTo>
                  <a:lnTo>
                    <a:pt x="776427" y="1097813"/>
                  </a:lnTo>
                  <a:lnTo>
                    <a:pt x="798753" y="1088097"/>
                  </a:lnTo>
                  <a:lnTo>
                    <a:pt x="823722" y="1084707"/>
                  </a:lnTo>
                  <a:lnTo>
                    <a:pt x="848728" y="1088097"/>
                  </a:lnTo>
                  <a:lnTo>
                    <a:pt x="871054" y="1097813"/>
                  </a:lnTo>
                  <a:lnTo>
                    <a:pt x="889622" y="1113167"/>
                  </a:lnTo>
                  <a:lnTo>
                    <a:pt x="920800" y="1159217"/>
                  </a:lnTo>
                  <a:lnTo>
                    <a:pt x="944397" y="1178687"/>
                  </a:lnTo>
                  <a:lnTo>
                    <a:pt x="972705" y="1191018"/>
                  </a:lnTo>
                  <a:lnTo>
                    <a:pt x="1004316" y="1195324"/>
                  </a:lnTo>
                  <a:lnTo>
                    <a:pt x="1035977" y="1191018"/>
                  </a:lnTo>
                  <a:lnTo>
                    <a:pt x="1064323" y="1178687"/>
                  </a:lnTo>
                  <a:lnTo>
                    <a:pt x="1071702" y="1172591"/>
                  </a:lnTo>
                  <a:lnTo>
                    <a:pt x="1087894" y="1159217"/>
                  </a:lnTo>
                  <a:lnTo>
                    <a:pt x="1118946" y="1113167"/>
                  </a:lnTo>
                  <a:lnTo>
                    <a:pt x="1137500" y="1097813"/>
                  </a:lnTo>
                  <a:lnTo>
                    <a:pt x="1159814" y="1088097"/>
                  </a:lnTo>
                  <a:lnTo>
                    <a:pt x="1184783" y="1084707"/>
                  </a:lnTo>
                  <a:lnTo>
                    <a:pt x="1209700" y="1088097"/>
                  </a:lnTo>
                  <a:lnTo>
                    <a:pt x="1232065" y="1097813"/>
                  </a:lnTo>
                  <a:lnTo>
                    <a:pt x="1250696" y="1113167"/>
                  </a:lnTo>
                  <a:lnTo>
                    <a:pt x="1264412" y="1133475"/>
                  </a:lnTo>
                  <a:lnTo>
                    <a:pt x="1285875" y="1123823"/>
                  </a:lnTo>
                  <a:close/>
                </a:path>
                <a:path w="4996180" h="1295400">
                  <a:moveTo>
                    <a:pt x="1285875" y="833120"/>
                  </a:moveTo>
                  <a:lnTo>
                    <a:pt x="1252194" y="790956"/>
                  </a:lnTo>
                  <a:lnTo>
                    <a:pt x="1216533" y="771309"/>
                  </a:lnTo>
                  <a:lnTo>
                    <a:pt x="1184783" y="766699"/>
                  </a:lnTo>
                  <a:lnTo>
                    <a:pt x="1153172" y="771309"/>
                  </a:lnTo>
                  <a:lnTo>
                    <a:pt x="1124864" y="784529"/>
                  </a:lnTo>
                  <a:lnTo>
                    <a:pt x="1101267" y="805446"/>
                  </a:lnTo>
                  <a:lnTo>
                    <a:pt x="1070140" y="854837"/>
                  </a:lnTo>
                  <a:lnTo>
                    <a:pt x="1051572" y="871270"/>
                  </a:lnTo>
                  <a:lnTo>
                    <a:pt x="1029220" y="881684"/>
                  </a:lnTo>
                  <a:lnTo>
                    <a:pt x="1004189" y="885317"/>
                  </a:lnTo>
                  <a:lnTo>
                    <a:pt x="979220" y="881684"/>
                  </a:lnTo>
                  <a:lnTo>
                    <a:pt x="956906" y="871270"/>
                  </a:lnTo>
                  <a:lnTo>
                    <a:pt x="938352" y="854837"/>
                  </a:lnTo>
                  <a:lnTo>
                    <a:pt x="907237" y="805446"/>
                  </a:lnTo>
                  <a:lnTo>
                    <a:pt x="890905" y="790956"/>
                  </a:lnTo>
                  <a:lnTo>
                    <a:pt x="883666" y="784529"/>
                  </a:lnTo>
                  <a:lnTo>
                    <a:pt x="855319" y="771309"/>
                  </a:lnTo>
                  <a:lnTo>
                    <a:pt x="823595" y="766699"/>
                  </a:lnTo>
                  <a:lnTo>
                    <a:pt x="791883" y="771309"/>
                  </a:lnTo>
                  <a:lnTo>
                    <a:pt x="763549" y="784529"/>
                  </a:lnTo>
                  <a:lnTo>
                    <a:pt x="739940" y="805446"/>
                  </a:lnTo>
                  <a:lnTo>
                    <a:pt x="722376" y="833120"/>
                  </a:lnTo>
                  <a:lnTo>
                    <a:pt x="708698" y="854837"/>
                  </a:lnTo>
                  <a:lnTo>
                    <a:pt x="690143" y="871270"/>
                  </a:lnTo>
                  <a:lnTo>
                    <a:pt x="667829" y="881684"/>
                  </a:lnTo>
                  <a:lnTo>
                    <a:pt x="642874" y="885317"/>
                  </a:lnTo>
                  <a:lnTo>
                    <a:pt x="617855" y="881684"/>
                  </a:lnTo>
                  <a:lnTo>
                    <a:pt x="595528" y="871270"/>
                  </a:lnTo>
                  <a:lnTo>
                    <a:pt x="576973" y="854837"/>
                  </a:lnTo>
                  <a:lnTo>
                    <a:pt x="545820" y="805446"/>
                  </a:lnTo>
                  <a:lnTo>
                    <a:pt x="529475" y="790956"/>
                  </a:lnTo>
                  <a:lnTo>
                    <a:pt x="522224" y="784529"/>
                  </a:lnTo>
                  <a:lnTo>
                    <a:pt x="493877" y="771309"/>
                  </a:lnTo>
                  <a:lnTo>
                    <a:pt x="462241" y="766699"/>
                  </a:lnTo>
                  <a:lnTo>
                    <a:pt x="430593" y="771309"/>
                  </a:lnTo>
                  <a:lnTo>
                    <a:pt x="402247" y="784529"/>
                  </a:lnTo>
                  <a:lnTo>
                    <a:pt x="378650" y="805446"/>
                  </a:lnTo>
                  <a:lnTo>
                    <a:pt x="347510" y="854837"/>
                  </a:lnTo>
                  <a:lnTo>
                    <a:pt x="328942" y="871270"/>
                  </a:lnTo>
                  <a:lnTo>
                    <a:pt x="306616" y="881684"/>
                  </a:lnTo>
                  <a:lnTo>
                    <a:pt x="281635" y="885317"/>
                  </a:lnTo>
                  <a:lnTo>
                    <a:pt x="256717" y="881684"/>
                  </a:lnTo>
                  <a:lnTo>
                    <a:pt x="234378" y="871270"/>
                  </a:lnTo>
                  <a:lnTo>
                    <a:pt x="215773" y="854837"/>
                  </a:lnTo>
                  <a:lnTo>
                    <a:pt x="184632" y="805446"/>
                  </a:lnTo>
                  <a:lnTo>
                    <a:pt x="168325" y="790956"/>
                  </a:lnTo>
                  <a:lnTo>
                    <a:pt x="161074" y="784529"/>
                  </a:lnTo>
                  <a:lnTo>
                    <a:pt x="132740" y="771309"/>
                  </a:lnTo>
                  <a:lnTo>
                    <a:pt x="101028" y="766699"/>
                  </a:lnTo>
                  <a:lnTo>
                    <a:pt x="69303" y="771309"/>
                  </a:lnTo>
                  <a:lnTo>
                    <a:pt x="40970" y="784529"/>
                  </a:lnTo>
                  <a:lnTo>
                    <a:pt x="17411" y="805446"/>
                  </a:lnTo>
                  <a:lnTo>
                    <a:pt x="0" y="833120"/>
                  </a:lnTo>
                  <a:lnTo>
                    <a:pt x="21628" y="843153"/>
                  </a:lnTo>
                  <a:lnTo>
                    <a:pt x="35318" y="821448"/>
                  </a:lnTo>
                  <a:lnTo>
                    <a:pt x="53886" y="805014"/>
                  </a:lnTo>
                  <a:lnTo>
                    <a:pt x="76212" y="794600"/>
                  </a:lnTo>
                  <a:lnTo>
                    <a:pt x="101206" y="790956"/>
                  </a:lnTo>
                  <a:lnTo>
                    <a:pt x="126187" y="794600"/>
                  </a:lnTo>
                  <a:lnTo>
                    <a:pt x="148513" y="805014"/>
                  </a:lnTo>
                  <a:lnTo>
                    <a:pt x="167068" y="821448"/>
                  </a:lnTo>
                  <a:lnTo>
                    <a:pt x="198208" y="870839"/>
                  </a:lnTo>
                  <a:lnTo>
                    <a:pt x="221818" y="891755"/>
                  </a:lnTo>
                  <a:lnTo>
                    <a:pt x="250151" y="904976"/>
                  </a:lnTo>
                  <a:lnTo>
                    <a:pt x="281813" y="909574"/>
                  </a:lnTo>
                  <a:lnTo>
                    <a:pt x="313524" y="904976"/>
                  </a:lnTo>
                  <a:lnTo>
                    <a:pt x="341858" y="891755"/>
                  </a:lnTo>
                  <a:lnTo>
                    <a:pt x="349097" y="885317"/>
                  </a:lnTo>
                  <a:lnTo>
                    <a:pt x="365417" y="870839"/>
                  </a:lnTo>
                  <a:lnTo>
                    <a:pt x="396532" y="821448"/>
                  </a:lnTo>
                  <a:lnTo>
                    <a:pt x="415099" y="805014"/>
                  </a:lnTo>
                  <a:lnTo>
                    <a:pt x="437426" y="794600"/>
                  </a:lnTo>
                  <a:lnTo>
                    <a:pt x="462419" y="790956"/>
                  </a:lnTo>
                  <a:lnTo>
                    <a:pt x="487400" y="794600"/>
                  </a:lnTo>
                  <a:lnTo>
                    <a:pt x="509727" y="805014"/>
                  </a:lnTo>
                  <a:lnTo>
                    <a:pt x="528294" y="821448"/>
                  </a:lnTo>
                  <a:lnTo>
                    <a:pt x="559396" y="870839"/>
                  </a:lnTo>
                  <a:lnTo>
                    <a:pt x="582955" y="891755"/>
                  </a:lnTo>
                  <a:lnTo>
                    <a:pt x="611276" y="904976"/>
                  </a:lnTo>
                  <a:lnTo>
                    <a:pt x="643001" y="909574"/>
                  </a:lnTo>
                  <a:lnTo>
                    <a:pt x="674662" y="904976"/>
                  </a:lnTo>
                  <a:lnTo>
                    <a:pt x="703021" y="891755"/>
                  </a:lnTo>
                  <a:lnTo>
                    <a:pt x="710272" y="885317"/>
                  </a:lnTo>
                  <a:lnTo>
                    <a:pt x="726630" y="870839"/>
                  </a:lnTo>
                  <a:lnTo>
                    <a:pt x="757758" y="821448"/>
                  </a:lnTo>
                  <a:lnTo>
                    <a:pt x="776312" y="805014"/>
                  </a:lnTo>
                  <a:lnTo>
                    <a:pt x="798626" y="794600"/>
                  </a:lnTo>
                  <a:lnTo>
                    <a:pt x="823595" y="790956"/>
                  </a:lnTo>
                  <a:lnTo>
                    <a:pt x="848601" y="794600"/>
                  </a:lnTo>
                  <a:lnTo>
                    <a:pt x="870927" y="805014"/>
                  </a:lnTo>
                  <a:lnTo>
                    <a:pt x="889495" y="821448"/>
                  </a:lnTo>
                  <a:lnTo>
                    <a:pt x="920673" y="870839"/>
                  </a:lnTo>
                  <a:lnTo>
                    <a:pt x="944270" y="891755"/>
                  </a:lnTo>
                  <a:lnTo>
                    <a:pt x="972578" y="904976"/>
                  </a:lnTo>
                  <a:lnTo>
                    <a:pt x="1004189" y="909574"/>
                  </a:lnTo>
                  <a:lnTo>
                    <a:pt x="1035850" y="904976"/>
                  </a:lnTo>
                  <a:lnTo>
                    <a:pt x="1064209" y="891755"/>
                  </a:lnTo>
                  <a:lnTo>
                    <a:pt x="1071460" y="885317"/>
                  </a:lnTo>
                  <a:lnTo>
                    <a:pt x="1087818" y="870839"/>
                  </a:lnTo>
                  <a:lnTo>
                    <a:pt x="1118946" y="821448"/>
                  </a:lnTo>
                  <a:lnTo>
                    <a:pt x="1137500" y="805014"/>
                  </a:lnTo>
                  <a:lnTo>
                    <a:pt x="1159814" y="794600"/>
                  </a:lnTo>
                  <a:lnTo>
                    <a:pt x="1184783" y="790956"/>
                  </a:lnTo>
                  <a:lnTo>
                    <a:pt x="1209751" y="794600"/>
                  </a:lnTo>
                  <a:lnTo>
                    <a:pt x="1232115" y="805014"/>
                  </a:lnTo>
                  <a:lnTo>
                    <a:pt x="1250708" y="821448"/>
                  </a:lnTo>
                  <a:lnTo>
                    <a:pt x="1264412" y="843153"/>
                  </a:lnTo>
                  <a:lnTo>
                    <a:pt x="1285875" y="833120"/>
                  </a:lnTo>
                  <a:close/>
                </a:path>
                <a:path w="4996180" h="1295400">
                  <a:moveTo>
                    <a:pt x="4995926" y="647700"/>
                  </a:moveTo>
                  <a:lnTo>
                    <a:pt x="4994160" y="599363"/>
                  </a:lnTo>
                  <a:lnTo>
                    <a:pt x="4988941" y="551980"/>
                  </a:lnTo>
                  <a:lnTo>
                    <a:pt x="4980419" y="505701"/>
                  </a:lnTo>
                  <a:lnTo>
                    <a:pt x="4968799" y="461035"/>
                  </a:lnTo>
                  <a:lnTo>
                    <a:pt x="4968697" y="460629"/>
                  </a:lnTo>
                  <a:lnTo>
                    <a:pt x="4953901" y="416890"/>
                  </a:lnTo>
                  <a:lnTo>
                    <a:pt x="4936147" y="374637"/>
                  </a:lnTo>
                  <a:lnTo>
                    <a:pt x="4915586" y="333959"/>
                  </a:lnTo>
                  <a:lnTo>
                    <a:pt x="4892319" y="295008"/>
                  </a:lnTo>
                  <a:lnTo>
                    <a:pt x="4866487" y="257898"/>
                  </a:lnTo>
                  <a:lnTo>
                    <a:pt x="4838611" y="223266"/>
                  </a:lnTo>
                  <a:lnTo>
                    <a:pt x="4838192" y="222745"/>
                  </a:lnTo>
                  <a:lnTo>
                    <a:pt x="4807585" y="189699"/>
                  </a:lnTo>
                  <a:lnTo>
                    <a:pt x="4774768" y="158864"/>
                  </a:lnTo>
                  <a:lnTo>
                    <a:pt x="4774184" y="158394"/>
                  </a:lnTo>
                  <a:lnTo>
                    <a:pt x="4774184" y="647700"/>
                  </a:lnTo>
                  <a:lnTo>
                    <a:pt x="4771415" y="696036"/>
                  </a:lnTo>
                  <a:lnTo>
                    <a:pt x="4763046" y="744994"/>
                  </a:lnTo>
                  <a:lnTo>
                    <a:pt x="4749622" y="790803"/>
                  </a:lnTo>
                  <a:lnTo>
                    <a:pt x="4731359" y="834301"/>
                  </a:lnTo>
                  <a:lnTo>
                    <a:pt x="4708601" y="875157"/>
                  </a:lnTo>
                  <a:lnTo>
                    <a:pt x="4681639" y="913079"/>
                  </a:lnTo>
                  <a:lnTo>
                    <a:pt x="4650791" y="947724"/>
                  </a:lnTo>
                  <a:lnTo>
                    <a:pt x="4616399" y="978789"/>
                  </a:lnTo>
                  <a:lnTo>
                    <a:pt x="4578756" y="1005954"/>
                  </a:lnTo>
                  <a:lnTo>
                    <a:pt x="4538180" y="1028877"/>
                  </a:lnTo>
                  <a:lnTo>
                    <a:pt x="4495000" y="1047280"/>
                  </a:lnTo>
                  <a:lnTo>
                    <a:pt x="4449508" y="1060805"/>
                  </a:lnTo>
                  <a:lnTo>
                    <a:pt x="4402048" y="1069162"/>
                  </a:lnTo>
                  <a:lnTo>
                    <a:pt x="4352925" y="1072007"/>
                  </a:lnTo>
                  <a:lnTo>
                    <a:pt x="4303788" y="1069162"/>
                  </a:lnTo>
                  <a:lnTo>
                    <a:pt x="4256329" y="1060805"/>
                  </a:lnTo>
                  <a:lnTo>
                    <a:pt x="4210837" y="1047280"/>
                  </a:lnTo>
                  <a:lnTo>
                    <a:pt x="4167657" y="1028877"/>
                  </a:lnTo>
                  <a:lnTo>
                    <a:pt x="4127081" y="1005954"/>
                  </a:lnTo>
                  <a:lnTo>
                    <a:pt x="4089438" y="978789"/>
                  </a:lnTo>
                  <a:lnTo>
                    <a:pt x="4055033" y="947724"/>
                  </a:lnTo>
                  <a:lnTo>
                    <a:pt x="4024198" y="913079"/>
                  </a:lnTo>
                  <a:lnTo>
                    <a:pt x="3997236" y="875157"/>
                  </a:lnTo>
                  <a:lnTo>
                    <a:pt x="3974477" y="834301"/>
                  </a:lnTo>
                  <a:lnTo>
                    <a:pt x="3956215" y="790803"/>
                  </a:lnTo>
                  <a:lnTo>
                    <a:pt x="3942791" y="744994"/>
                  </a:lnTo>
                  <a:lnTo>
                    <a:pt x="3934498" y="697179"/>
                  </a:lnTo>
                  <a:lnTo>
                    <a:pt x="3931666" y="647700"/>
                  </a:lnTo>
                  <a:lnTo>
                    <a:pt x="3934422" y="599363"/>
                  </a:lnTo>
                  <a:lnTo>
                    <a:pt x="3942791" y="550379"/>
                  </a:lnTo>
                  <a:lnTo>
                    <a:pt x="3956215" y="504545"/>
                  </a:lnTo>
                  <a:lnTo>
                    <a:pt x="3974477" y="461035"/>
                  </a:lnTo>
                  <a:lnTo>
                    <a:pt x="3997236" y="420154"/>
                  </a:lnTo>
                  <a:lnTo>
                    <a:pt x="4024198" y="382231"/>
                  </a:lnTo>
                  <a:lnTo>
                    <a:pt x="4055046" y="347573"/>
                  </a:lnTo>
                  <a:lnTo>
                    <a:pt x="4089438" y="316509"/>
                  </a:lnTo>
                  <a:lnTo>
                    <a:pt x="4127081" y="289344"/>
                  </a:lnTo>
                  <a:lnTo>
                    <a:pt x="4167657" y="266407"/>
                  </a:lnTo>
                  <a:lnTo>
                    <a:pt x="4210837" y="248018"/>
                  </a:lnTo>
                  <a:lnTo>
                    <a:pt x="4256329" y="234480"/>
                  </a:lnTo>
                  <a:lnTo>
                    <a:pt x="4303788" y="226123"/>
                  </a:lnTo>
                  <a:lnTo>
                    <a:pt x="4352925" y="223266"/>
                  </a:lnTo>
                  <a:lnTo>
                    <a:pt x="4402048" y="226123"/>
                  </a:lnTo>
                  <a:lnTo>
                    <a:pt x="4449508" y="234480"/>
                  </a:lnTo>
                  <a:lnTo>
                    <a:pt x="4495000" y="248018"/>
                  </a:lnTo>
                  <a:lnTo>
                    <a:pt x="4538180" y="266407"/>
                  </a:lnTo>
                  <a:lnTo>
                    <a:pt x="4578756" y="289344"/>
                  </a:lnTo>
                  <a:lnTo>
                    <a:pt x="4616399" y="316509"/>
                  </a:lnTo>
                  <a:lnTo>
                    <a:pt x="4650803" y="347573"/>
                  </a:lnTo>
                  <a:lnTo>
                    <a:pt x="4681639" y="382231"/>
                  </a:lnTo>
                  <a:lnTo>
                    <a:pt x="4708601" y="420154"/>
                  </a:lnTo>
                  <a:lnTo>
                    <a:pt x="4731359" y="461035"/>
                  </a:lnTo>
                  <a:lnTo>
                    <a:pt x="4749622" y="504545"/>
                  </a:lnTo>
                  <a:lnTo>
                    <a:pt x="4763046" y="550379"/>
                  </a:lnTo>
                  <a:lnTo>
                    <a:pt x="4771339" y="598208"/>
                  </a:lnTo>
                  <a:lnTo>
                    <a:pt x="4774184" y="647700"/>
                  </a:lnTo>
                  <a:lnTo>
                    <a:pt x="4774184" y="158394"/>
                  </a:lnTo>
                  <a:lnTo>
                    <a:pt x="4739868" y="130365"/>
                  </a:lnTo>
                  <a:lnTo>
                    <a:pt x="4703026" y="104343"/>
                  </a:lnTo>
                  <a:lnTo>
                    <a:pt x="4664354" y="80911"/>
                  </a:lnTo>
                  <a:lnTo>
                    <a:pt x="4623981" y="60198"/>
                  </a:lnTo>
                  <a:lnTo>
                    <a:pt x="4582020" y="42329"/>
                  </a:lnTo>
                  <a:lnTo>
                    <a:pt x="4538611" y="27432"/>
                  </a:lnTo>
                  <a:lnTo>
                    <a:pt x="4493882" y="15621"/>
                  </a:lnTo>
                  <a:lnTo>
                    <a:pt x="4447933" y="7023"/>
                  </a:lnTo>
                  <a:lnTo>
                    <a:pt x="4400905" y="1778"/>
                  </a:lnTo>
                  <a:lnTo>
                    <a:pt x="4352925" y="0"/>
                  </a:lnTo>
                  <a:lnTo>
                    <a:pt x="4304931" y="1778"/>
                  </a:lnTo>
                  <a:lnTo>
                    <a:pt x="4257903" y="7023"/>
                  </a:lnTo>
                  <a:lnTo>
                    <a:pt x="4211967" y="15621"/>
                  </a:lnTo>
                  <a:lnTo>
                    <a:pt x="4167238" y="27432"/>
                  </a:lnTo>
                  <a:lnTo>
                    <a:pt x="4123829" y="42329"/>
                  </a:lnTo>
                  <a:lnTo>
                    <a:pt x="4081881" y="60198"/>
                  </a:lnTo>
                  <a:lnTo>
                    <a:pt x="4041508" y="80911"/>
                  </a:lnTo>
                  <a:lnTo>
                    <a:pt x="4002849" y="104343"/>
                  </a:lnTo>
                  <a:lnTo>
                    <a:pt x="3966006" y="130365"/>
                  </a:lnTo>
                  <a:lnTo>
                    <a:pt x="3931132" y="158864"/>
                  </a:lnTo>
                  <a:lnTo>
                    <a:pt x="3898315" y="189699"/>
                  </a:lnTo>
                  <a:lnTo>
                    <a:pt x="3867721" y="222745"/>
                  </a:lnTo>
                  <a:lnTo>
                    <a:pt x="3839438" y="257898"/>
                  </a:lnTo>
                  <a:lnTo>
                    <a:pt x="3813606" y="295008"/>
                  </a:lnTo>
                  <a:lnTo>
                    <a:pt x="3790353" y="333959"/>
                  </a:lnTo>
                  <a:lnTo>
                    <a:pt x="3769791" y="374637"/>
                  </a:lnTo>
                  <a:lnTo>
                    <a:pt x="3752050" y="416890"/>
                  </a:lnTo>
                  <a:lnTo>
                    <a:pt x="3737254" y="460629"/>
                  </a:lnTo>
                  <a:lnTo>
                    <a:pt x="3725545" y="505701"/>
                  </a:lnTo>
                  <a:lnTo>
                    <a:pt x="3717010" y="551980"/>
                  </a:lnTo>
                  <a:lnTo>
                    <a:pt x="3711803" y="599363"/>
                  </a:lnTo>
                  <a:lnTo>
                    <a:pt x="3710051" y="647700"/>
                  </a:lnTo>
                  <a:lnTo>
                    <a:pt x="3711803" y="696036"/>
                  </a:lnTo>
                  <a:lnTo>
                    <a:pt x="3717010" y="743394"/>
                  </a:lnTo>
                  <a:lnTo>
                    <a:pt x="3725545" y="789673"/>
                  </a:lnTo>
                  <a:lnTo>
                    <a:pt x="3737140" y="834301"/>
                  </a:lnTo>
                  <a:lnTo>
                    <a:pt x="3737254" y="834745"/>
                  </a:lnTo>
                  <a:lnTo>
                    <a:pt x="3752050" y="878459"/>
                  </a:lnTo>
                  <a:lnTo>
                    <a:pt x="3769791" y="920724"/>
                  </a:lnTo>
                  <a:lnTo>
                    <a:pt x="3790353" y="961390"/>
                  </a:lnTo>
                  <a:lnTo>
                    <a:pt x="3813606" y="1000353"/>
                  </a:lnTo>
                  <a:lnTo>
                    <a:pt x="3839438" y="1037463"/>
                  </a:lnTo>
                  <a:lnTo>
                    <a:pt x="3867721" y="1072616"/>
                  </a:lnTo>
                  <a:lnTo>
                    <a:pt x="3898328" y="1105662"/>
                  </a:lnTo>
                  <a:lnTo>
                    <a:pt x="3931132" y="1136510"/>
                  </a:lnTo>
                  <a:lnTo>
                    <a:pt x="3966006" y="1165009"/>
                  </a:lnTo>
                  <a:lnTo>
                    <a:pt x="4002849" y="1191031"/>
                  </a:lnTo>
                  <a:lnTo>
                    <a:pt x="4041508" y="1214475"/>
                  </a:lnTo>
                  <a:lnTo>
                    <a:pt x="4081881" y="1235189"/>
                  </a:lnTo>
                  <a:lnTo>
                    <a:pt x="4123829" y="1253070"/>
                  </a:lnTo>
                  <a:lnTo>
                    <a:pt x="4167238" y="1267980"/>
                  </a:lnTo>
                  <a:lnTo>
                    <a:pt x="4211967" y="1279791"/>
                  </a:lnTo>
                  <a:lnTo>
                    <a:pt x="4257903" y="1288376"/>
                  </a:lnTo>
                  <a:lnTo>
                    <a:pt x="4304931" y="1293634"/>
                  </a:lnTo>
                  <a:lnTo>
                    <a:pt x="4352925" y="1295400"/>
                  </a:lnTo>
                  <a:lnTo>
                    <a:pt x="4400905" y="1293634"/>
                  </a:lnTo>
                  <a:lnTo>
                    <a:pt x="4447933" y="1288376"/>
                  </a:lnTo>
                  <a:lnTo>
                    <a:pt x="4493882" y="1279791"/>
                  </a:lnTo>
                  <a:lnTo>
                    <a:pt x="4538611" y="1267980"/>
                  </a:lnTo>
                  <a:lnTo>
                    <a:pt x="4582020" y="1253070"/>
                  </a:lnTo>
                  <a:lnTo>
                    <a:pt x="4623981" y="1235189"/>
                  </a:lnTo>
                  <a:lnTo>
                    <a:pt x="4664354" y="1214475"/>
                  </a:lnTo>
                  <a:lnTo>
                    <a:pt x="4703026" y="1191031"/>
                  </a:lnTo>
                  <a:lnTo>
                    <a:pt x="4739868" y="1165009"/>
                  </a:lnTo>
                  <a:lnTo>
                    <a:pt x="4774768" y="1136510"/>
                  </a:lnTo>
                  <a:lnTo>
                    <a:pt x="4807572" y="1105662"/>
                  </a:lnTo>
                  <a:lnTo>
                    <a:pt x="4838192" y="1072616"/>
                  </a:lnTo>
                  <a:lnTo>
                    <a:pt x="4838674" y="1072007"/>
                  </a:lnTo>
                  <a:lnTo>
                    <a:pt x="4866487" y="1037463"/>
                  </a:lnTo>
                  <a:lnTo>
                    <a:pt x="4892319" y="1000353"/>
                  </a:lnTo>
                  <a:lnTo>
                    <a:pt x="4915586" y="961390"/>
                  </a:lnTo>
                  <a:lnTo>
                    <a:pt x="4936147" y="920724"/>
                  </a:lnTo>
                  <a:lnTo>
                    <a:pt x="4953901" y="878459"/>
                  </a:lnTo>
                  <a:lnTo>
                    <a:pt x="4968697" y="834745"/>
                  </a:lnTo>
                  <a:lnTo>
                    <a:pt x="4980419" y="789673"/>
                  </a:lnTo>
                  <a:lnTo>
                    <a:pt x="4988941" y="743394"/>
                  </a:lnTo>
                  <a:lnTo>
                    <a:pt x="4994033" y="697179"/>
                  </a:lnTo>
                  <a:lnTo>
                    <a:pt x="4994160" y="696036"/>
                  </a:lnTo>
                  <a:lnTo>
                    <a:pt x="4995926" y="647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05376" y="423926"/>
              <a:ext cx="1285875" cy="1295400"/>
            </a:xfrm>
            <a:custGeom>
              <a:avLst/>
              <a:gdLst/>
              <a:ahLst/>
              <a:cxnLst/>
              <a:rect l="l" t="t" r="r" b="b"/>
              <a:pathLst>
                <a:path w="1285875" h="1295400">
                  <a:moveTo>
                    <a:pt x="642874" y="0"/>
                  </a:moveTo>
                  <a:lnTo>
                    <a:pt x="594890" y="1776"/>
                  </a:lnTo>
                  <a:lnTo>
                    <a:pt x="547865" y="7021"/>
                  </a:lnTo>
                  <a:lnTo>
                    <a:pt x="501923" y="15611"/>
                  </a:lnTo>
                  <a:lnTo>
                    <a:pt x="457187" y="27419"/>
                  </a:lnTo>
                  <a:lnTo>
                    <a:pt x="413784" y="42321"/>
                  </a:lnTo>
                  <a:lnTo>
                    <a:pt x="371836" y="60191"/>
                  </a:lnTo>
                  <a:lnTo>
                    <a:pt x="331467" y="80905"/>
                  </a:lnTo>
                  <a:lnTo>
                    <a:pt x="292803" y="104337"/>
                  </a:lnTo>
                  <a:lnTo>
                    <a:pt x="255967" y="130362"/>
                  </a:lnTo>
                  <a:lnTo>
                    <a:pt x="221084" y="158854"/>
                  </a:lnTo>
                  <a:lnTo>
                    <a:pt x="188277" y="189690"/>
                  </a:lnTo>
                  <a:lnTo>
                    <a:pt x="157671" y="222743"/>
                  </a:lnTo>
                  <a:lnTo>
                    <a:pt x="129391" y="257888"/>
                  </a:lnTo>
                  <a:lnTo>
                    <a:pt x="103560" y="295001"/>
                  </a:lnTo>
                  <a:lnTo>
                    <a:pt x="80302" y="333955"/>
                  </a:lnTo>
                  <a:lnTo>
                    <a:pt x="59743" y="374626"/>
                  </a:lnTo>
                  <a:lnTo>
                    <a:pt x="42006" y="416889"/>
                  </a:lnTo>
                  <a:lnTo>
                    <a:pt x="27215" y="460619"/>
                  </a:lnTo>
                  <a:lnTo>
                    <a:pt x="15494" y="505690"/>
                  </a:lnTo>
                  <a:lnTo>
                    <a:pt x="6969" y="551977"/>
                  </a:lnTo>
                  <a:lnTo>
                    <a:pt x="1763" y="599355"/>
                  </a:lnTo>
                  <a:lnTo>
                    <a:pt x="0" y="647700"/>
                  </a:lnTo>
                  <a:lnTo>
                    <a:pt x="1763" y="696028"/>
                  </a:lnTo>
                  <a:lnTo>
                    <a:pt x="6969" y="743393"/>
                  </a:lnTo>
                  <a:lnTo>
                    <a:pt x="15494" y="789670"/>
                  </a:lnTo>
                  <a:lnTo>
                    <a:pt x="27215" y="834734"/>
                  </a:lnTo>
                  <a:lnTo>
                    <a:pt x="42006" y="878458"/>
                  </a:lnTo>
                  <a:lnTo>
                    <a:pt x="59743" y="920718"/>
                  </a:lnTo>
                  <a:lnTo>
                    <a:pt x="80302" y="961388"/>
                  </a:lnTo>
                  <a:lnTo>
                    <a:pt x="103560" y="1000342"/>
                  </a:lnTo>
                  <a:lnTo>
                    <a:pt x="129391" y="1037456"/>
                  </a:lnTo>
                  <a:lnTo>
                    <a:pt x="157671" y="1072605"/>
                  </a:lnTo>
                  <a:lnTo>
                    <a:pt x="188277" y="1105661"/>
                  </a:lnTo>
                  <a:lnTo>
                    <a:pt x="221084" y="1136502"/>
                  </a:lnTo>
                  <a:lnTo>
                    <a:pt x="255967" y="1165000"/>
                  </a:lnTo>
                  <a:lnTo>
                    <a:pt x="292803" y="1191030"/>
                  </a:lnTo>
                  <a:lnTo>
                    <a:pt x="331467" y="1214468"/>
                  </a:lnTo>
                  <a:lnTo>
                    <a:pt x="371836" y="1235187"/>
                  </a:lnTo>
                  <a:lnTo>
                    <a:pt x="413784" y="1253063"/>
                  </a:lnTo>
                  <a:lnTo>
                    <a:pt x="457187" y="1267970"/>
                  </a:lnTo>
                  <a:lnTo>
                    <a:pt x="501923" y="1279782"/>
                  </a:lnTo>
                  <a:lnTo>
                    <a:pt x="547865" y="1288375"/>
                  </a:lnTo>
                  <a:lnTo>
                    <a:pt x="594890" y="1293622"/>
                  </a:lnTo>
                  <a:lnTo>
                    <a:pt x="642874" y="1295400"/>
                  </a:lnTo>
                  <a:lnTo>
                    <a:pt x="690858" y="1293622"/>
                  </a:lnTo>
                  <a:lnTo>
                    <a:pt x="737885" y="1288375"/>
                  </a:lnTo>
                  <a:lnTo>
                    <a:pt x="783831" y="1279782"/>
                  </a:lnTo>
                  <a:lnTo>
                    <a:pt x="828571" y="1267970"/>
                  </a:lnTo>
                  <a:lnTo>
                    <a:pt x="871980" y="1253063"/>
                  </a:lnTo>
                  <a:lnTo>
                    <a:pt x="913935" y="1235187"/>
                  </a:lnTo>
                  <a:lnTo>
                    <a:pt x="954310" y="1214468"/>
                  </a:lnTo>
                  <a:lnTo>
                    <a:pt x="992982" y="1191030"/>
                  </a:lnTo>
                  <a:lnTo>
                    <a:pt x="1029826" y="1165000"/>
                  </a:lnTo>
                  <a:lnTo>
                    <a:pt x="1064718" y="1136502"/>
                  </a:lnTo>
                  <a:lnTo>
                    <a:pt x="1097533" y="1105662"/>
                  </a:lnTo>
                  <a:lnTo>
                    <a:pt x="1128148" y="1072605"/>
                  </a:lnTo>
                  <a:lnTo>
                    <a:pt x="1156437" y="1037456"/>
                  </a:lnTo>
                  <a:lnTo>
                    <a:pt x="1182276" y="1000342"/>
                  </a:lnTo>
                  <a:lnTo>
                    <a:pt x="1205541" y="961388"/>
                  </a:lnTo>
                  <a:lnTo>
                    <a:pt x="1226108" y="920718"/>
                  </a:lnTo>
                  <a:lnTo>
                    <a:pt x="1243852" y="878458"/>
                  </a:lnTo>
                  <a:lnTo>
                    <a:pt x="1258648" y="834734"/>
                  </a:lnTo>
                  <a:lnTo>
                    <a:pt x="1270373" y="789670"/>
                  </a:lnTo>
                  <a:lnTo>
                    <a:pt x="1278902" y="743393"/>
                  </a:lnTo>
                  <a:lnTo>
                    <a:pt x="1284111" y="696028"/>
                  </a:lnTo>
                  <a:lnTo>
                    <a:pt x="1285875" y="647700"/>
                  </a:lnTo>
                  <a:lnTo>
                    <a:pt x="1284111" y="599355"/>
                  </a:lnTo>
                  <a:lnTo>
                    <a:pt x="1278902" y="551977"/>
                  </a:lnTo>
                  <a:lnTo>
                    <a:pt x="1270373" y="505690"/>
                  </a:lnTo>
                  <a:lnTo>
                    <a:pt x="1258648" y="460619"/>
                  </a:lnTo>
                  <a:lnTo>
                    <a:pt x="1243852" y="416889"/>
                  </a:lnTo>
                  <a:lnTo>
                    <a:pt x="1226108" y="374626"/>
                  </a:lnTo>
                  <a:lnTo>
                    <a:pt x="1205541" y="333955"/>
                  </a:lnTo>
                  <a:lnTo>
                    <a:pt x="1182276" y="295001"/>
                  </a:lnTo>
                  <a:lnTo>
                    <a:pt x="1156437" y="257888"/>
                  </a:lnTo>
                  <a:lnTo>
                    <a:pt x="1128148" y="222743"/>
                  </a:lnTo>
                  <a:lnTo>
                    <a:pt x="1097534" y="189690"/>
                  </a:lnTo>
                  <a:lnTo>
                    <a:pt x="1064718" y="158854"/>
                  </a:lnTo>
                  <a:lnTo>
                    <a:pt x="1029826" y="130362"/>
                  </a:lnTo>
                  <a:lnTo>
                    <a:pt x="992982" y="104337"/>
                  </a:lnTo>
                  <a:lnTo>
                    <a:pt x="954310" y="80905"/>
                  </a:lnTo>
                  <a:lnTo>
                    <a:pt x="913935" y="60191"/>
                  </a:lnTo>
                  <a:lnTo>
                    <a:pt x="871980" y="42321"/>
                  </a:lnTo>
                  <a:lnTo>
                    <a:pt x="828571" y="27419"/>
                  </a:lnTo>
                  <a:lnTo>
                    <a:pt x="783831" y="15611"/>
                  </a:lnTo>
                  <a:lnTo>
                    <a:pt x="737885" y="7021"/>
                  </a:lnTo>
                  <a:lnTo>
                    <a:pt x="690858" y="1776"/>
                  </a:lnTo>
                  <a:lnTo>
                    <a:pt x="642874" y="0"/>
                  </a:lnTo>
                  <a:close/>
                </a:path>
                <a:path w="1285875" h="1295400">
                  <a:moveTo>
                    <a:pt x="642874" y="1072007"/>
                  </a:moveTo>
                  <a:lnTo>
                    <a:pt x="593744" y="1069152"/>
                  </a:lnTo>
                  <a:lnTo>
                    <a:pt x="546280" y="1060799"/>
                  </a:lnTo>
                  <a:lnTo>
                    <a:pt x="500797" y="1047267"/>
                  </a:lnTo>
                  <a:lnTo>
                    <a:pt x="457610" y="1028875"/>
                  </a:lnTo>
                  <a:lnTo>
                    <a:pt x="417038" y="1005941"/>
                  </a:lnTo>
                  <a:lnTo>
                    <a:pt x="379394" y="978784"/>
                  </a:lnTo>
                  <a:lnTo>
                    <a:pt x="344995" y="947721"/>
                  </a:lnTo>
                  <a:lnTo>
                    <a:pt x="314158" y="913072"/>
                  </a:lnTo>
                  <a:lnTo>
                    <a:pt x="287197" y="875155"/>
                  </a:lnTo>
                  <a:lnTo>
                    <a:pt x="264430" y="834289"/>
                  </a:lnTo>
                  <a:lnTo>
                    <a:pt x="246172" y="790792"/>
                  </a:lnTo>
                  <a:lnTo>
                    <a:pt x="232740" y="744982"/>
                  </a:lnTo>
                  <a:lnTo>
                    <a:pt x="224448" y="697178"/>
                  </a:lnTo>
                  <a:lnTo>
                    <a:pt x="221614" y="647700"/>
                  </a:lnTo>
                  <a:lnTo>
                    <a:pt x="224448" y="598195"/>
                  </a:lnTo>
                  <a:lnTo>
                    <a:pt x="232740" y="550370"/>
                  </a:lnTo>
                  <a:lnTo>
                    <a:pt x="246172" y="504542"/>
                  </a:lnTo>
                  <a:lnTo>
                    <a:pt x="264430" y="461029"/>
                  </a:lnTo>
                  <a:lnTo>
                    <a:pt x="287197" y="420151"/>
                  </a:lnTo>
                  <a:lnTo>
                    <a:pt x="314158" y="382224"/>
                  </a:lnTo>
                  <a:lnTo>
                    <a:pt x="344995" y="347567"/>
                  </a:lnTo>
                  <a:lnTo>
                    <a:pt x="379394" y="316498"/>
                  </a:lnTo>
                  <a:lnTo>
                    <a:pt x="417038" y="289337"/>
                  </a:lnTo>
                  <a:lnTo>
                    <a:pt x="457610" y="266400"/>
                  </a:lnTo>
                  <a:lnTo>
                    <a:pt x="500797" y="248006"/>
                  </a:lnTo>
                  <a:lnTo>
                    <a:pt x="546280" y="234473"/>
                  </a:lnTo>
                  <a:lnTo>
                    <a:pt x="593744" y="226121"/>
                  </a:lnTo>
                  <a:lnTo>
                    <a:pt x="642874" y="223265"/>
                  </a:lnTo>
                  <a:lnTo>
                    <a:pt x="692003" y="226121"/>
                  </a:lnTo>
                  <a:lnTo>
                    <a:pt x="739467" y="234473"/>
                  </a:lnTo>
                  <a:lnTo>
                    <a:pt x="784950" y="248006"/>
                  </a:lnTo>
                  <a:lnTo>
                    <a:pt x="828137" y="266400"/>
                  </a:lnTo>
                  <a:lnTo>
                    <a:pt x="868709" y="289337"/>
                  </a:lnTo>
                  <a:lnTo>
                    <a:pt x="906353" y="316498"/>
                  </a:lnTo>
                  <a:lnTo>
                    <a:pt x="940752" y="347567"/>
                  </a:lnTo>
                  <a:lnTo>
                    <a:pt x="971589" y="382224"/>
                  </a:lnTo>
                  <a:lnTo>
                    <a:pt x="998550" y="420151"/>
                  </a:lnTo>
                  <a:lnTo>
                    <a:pt x="1021317" y="461029"/>
                  </a:lnTo>
                  <a:lnTo>
                    <a:pt x="1039575" y="504542"/>
                  </a:lnTo>
                  <a:lnTo>
                    <a:pt x="1053007" y="550370"/>
                  </a:lnTo>
                  <a:lnTo>
                    <a:pt x="1061299" y="598195"/>
                  </a:lnTo>
                  <a:lnTo>
                    <a:pt x="1064133" y="647700"/>
                  </a:lnTo>
                  <a:lnTo>
                    <a:pt x="1061299" y="697178"/>
                  </a:lnTo>
                  <a:lnTo>
                    <a:pt x="1053007" y="744982"/>
                  </a:lnTo>
                  <a:lnTo>
                    <a:pt x="1039575" y="790792"/>
                  </a:lnTo>
                  <a:lnTo>
                    <a:pt x="1021317" y="834289"/>
                  </a:lnTo>
                  <a:lnTo>
                    <a:pt x="998550" y="875155"/>
                  </a:lnTo>
                  <a:lnTo>
                    <a:pt x="971589" y="913072"/>
                  </a:lnTo>
                  <a:lnTo>
                    <a:pt x="940752" y="947721"/>
                  </a:lnTo>
                  <a:lnTo>
                    <a:pt x="906353" y="978784"/>
                  </a:lnTo>
                  <a:lnTo>
                    <a:pt x="868709" y="1005941"/>
                  </a:lnTo>
                  <a:lnTo>
                    <a:pt x="828137" y="1028875"/>
                  </a:lnTo>
                  <a:lnTo>
                    <a:pt x="784950" y="1047267"/>
                  </a:lnTo>
                  <a:lnTo>
                    <a:pt x="739467" y="1060799"/>
                  </a:lnTo>
                  <a:lnTo>
                    <a:pt x="692003" y="1069152"/>
                  </a:lnTo>
                  <a:lnTo>
                    <a:pt x="642874" y="1072007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05376" y="423926"/>
              <a:ext cx="1285875" cy="1295400"/>
            </a:xfrm>
            <a:custGeom>
              <a:avLst/>
              <a:gdLst/>
              <a:ahLst/>
              <a:cxnLst/>
              <a:rect l="l" t="t" r="r" b="b"/>
              <a:pathLst>
                <a:path w="1285875" h="1295400">
                  <a:moveTo>
                    <a:pt x="642874" y="0"/>
                  </a:moveTo>
                  <a:lnTo>
                    <a:pt x="594890" y="1776"/>
                  </a:lnTo>
                  <a:lnTo>
                    <a:pt x="547865" y="7021"/>
                  </a:lnTo>
                  <a:lnTo>
                    <a:pt x="501923" y="15611"/>
                  </a:lnTo>
                  <a:lnTo>
                    <a:pt x="457187" y="27419"/>
                  </a:lnTo>
                  <a:lnTo>
                    <a:pt x="413784" y="42321"/>
                  </a:lnTo>
                  <a:lnTo>
                    <a:pt x="371836" y="60191"/>
                  </a:lnTo>
                  <a:lnTo>
                    <a:pt x="331467" y="80905"/>
                  </a:lnTo>
                  <a:lnTo>
                    <a:pt x="292803" y="104337"/>
                  </a:lnTo>
                  <a:lnTo>
                    <a:pt x="255967" y="130362"/>
                  </a:lnTo>
                  <a:lnTo>
                    <a:pt x="221084" y="158854"/>
                  </a:lnTo>
                  <a:lnTo>
                    <a:pt x="188277" y="189690"/>
                  </a:lnTo>
                  <a:lnTo>
                    <a:pt x="157671" y="222743"/>
                  </a:lnTo>
                  <a:lnTo>
                    <a:pt x="129391" y="257888"/>
                  </a:lnTo>
                  <a:lnTo>
                    <a:pt x="103560" y="295001"/>
                  </a:lnTo>
                  <a:lnTo>
                    <a:pt x="80302" y="333955"/>
                  </a:lnTo>
                  <a:lnTo>
                    <a:pt x="59743" y="374626"/>
                  </a:lnTo>
                  <a:lnTo>
                    <a:pt x="42006" y="416889"/>
                  </a:lnTo>
                  <a:lnTo>
                    <a:pt x="27215" y="460619"/>
                  </a:lnTo>
                  <a:lnTo>
                    <a:pt x="15494" y="505690"/>
                  </a:lnTo>
                  <a:lnTo>
                    <a:pt x="6969" y="551977"/>
                  </a:lnTo>
                  <a:lnTo>
                    <a:pt x="1763" y="599355"/>
                  </a:lnTo>
                  <a:lnTo>
                    <a:pt x="0" y="647700"/>
                  </a:lnTo>
                  <a:lnTo>
                    <a:pt x="1763" y="696028"/>
                  </a:lnTo>
                  <a:lnTo>
                    <a:pt x="6969" y="743393"/>
                  </a:lnTo>
                  <a:lnTo>
                    <a:pt x="15494" y="789670"/>
                  </a:lnTo>
                  <a:lnTo>
                    <a:pt x="27099" y="834289"/>
                  </a:lnTo>
                  <a:lnTo>
                    <a:pt x="42006" y="878458"/>
                  </a:lnTo>
                  <a:lnTo>
                    <a:pt x="59743" y="920718"/>
                  </a:lnTo>
                  <a:lnTo>
                    <a:pt x="80302" y="961388"/>
                  </a:lnTo>
                  <a:lnTo>
                    <a:pt x="103560" y="1000342"/>
                  </a:lnTo>
                  <a:lnTo>
                    <a:pt x="129391" y="1037456"/>
                  </a:lnTo>
                  <a:lnTo>
                    <a:pt x="157671" y="1072605"/>
                  </a:lnTo>
                  <a:lnTo>
                    <a:pt x="188277" y="1105662"/>
                  </a:lnTo>
                  <a:lnTo>
                    <a:pt x="221084" y="1136502"/>
                  </a:lnTo>
                  <a:lnTo>
                    <a:pt x="255967" y="1165000"/>
                  </a:lnTo>
                  <a:lnTo>
                    <a:pt x="292803" y="1191030"/>
                  </a:lnTo>
                  <a:lnTo>
                    <a:pt x="331467" y="1214468"/>
                  </a:lnTo>
                  <a:lnTo>
                    <a:pt x="371836" y="1235187"/>
                  </a:lnTo>
                  <a:lnTo>
                    <a:pt x="413784" y="1253063"/>
                  </a:lnTo>
                  <a:lnTo>
                    <a:pt x="457187" y="1267970"/>
                  </a:lnTo>
                  <a:lnTo>
                    <a:pt x="501923" y="1279782"/>
                  </a:lnTo>
                  <a:lnTo>
                    <a:pt x="547865" y="1288375"/>
                  </a:lnTo>
                  <a:lnTo>
                    <a:pt x="594890" y="1293622"/>
                  </a:lnTo>
                  <a:lnTo>
                    <a:pt x="642874" y="1295400"/>
                  </a:lnTo>
                  <a:lnTo>
                    <a:pt x="690858" y="1293622"/>
                  </a:lnTo>
                  <a:lnTo>
                    <a:pt x="737885" y="1288375"/>
                  </a:lnTo>
                  <a:lnTo>
                    <a:pt x="783831" y="1279782"/>
                  </a:lnTo>
                  <a:lnTo>
                    <a:pt x="828571" y="1267970"/>
                  </a:lnTo>
                  <a:lnTo>
                    <a:pt x="871980" y="1253063"/>
                  </a:lnTo>
                  <a:lnTo>
                    <a:pt x="913935" y="1235187"/>
                  </a:lnTo>
                  <a:lnTo>
                    <a:pt x="954310" y="1214468"/>
                  </a:lnTo>
                  <a:lnTo>
                    <a:pt x="992982" y="1191030"/>
                  </a:lnTo>
                  <a:lnTo>
                    <a:pt x="1029826" y="1165000"/>
                  </a:lnTo>
                  <a:lnTo>
                    <a:pt x="1064718" y="1136502"/>
                  </a:lnTo>
                  <a:lnTo>
                    <a:pt x="1097533" y="1105662"/>
                  </a:lnTo>
                  <a:lnTo>
                    <a:pt x="1128148" y="1072605"/>
                  </a:lnTo>
                  <a:lnTo>
                    <a:pt x="1128629" y="1072007"/>
                  </a:lnTo>
                  <a:lnTo>
                    <a:pt x="642874" y="1072007"/>
                  </a:lnTo>
                  <a:lnTo>
                    <a:pt x="593744" y="1069152"/>
                  </a:lnTo>
                  <a:lnTo>
                    <a:pt x="546280" y="1060799"/>
                  </a:lnTo>
                  <a:lnTo>
                    <a:pt x="500797" y="1047267"/>
                  </a:lnTo>
                  <a:lnTo>
                    <a:pt x="457610" y="1028875"/>
                  </a:lnTo>
                  <a:lnTo>
                    <a:pt x="417038" y="1005941"/>
                  </a:lnTo>
                  <a:lnTo>
                    <a:pt x="379394" y="978784"/>
                  </a:lnTo>
                  <a:lnTo>
                    <a:pt x="344995" y="947721"/>
                  </a:lnTo>
                  <a:lnTo>
                    <a:pt x="314158" y="913072"/>
                  </a:lnTo>
                  <a:lnTo>
                    <a:pt x="287197" y="875155"/>
                  </a:lnTo>
                  <a:lnTo>
                    <a:pt x="264430" y="834289"/>
                  </a:lnTo>
                  <a:lnTo>
                    <a:pt x="246172" y="790792"/>
                  </a:lnTo>
                  <a:lnTo>
                    <a:pt x="232740" y="744982"/>
                  </a:lnTo>
                  <a:lnTo>
                    <a:pt x="224448" y="697178"/>
                  </a:lnTo>
                  <a:lnTo>
                    <a:pt x="221614" y="647700"/>
                  </a:lnTo>
                  <a:lnTo>
                    <a:pt x="224382" y="599355"/>
                  </a:lnTo>
                  <a:lnTo>
                    <a:pt x="232740" y="550370"/>
                  </a:lnTo>
                  <a:lnTo>
                    <a:pt x="246172" y="504542"/>
                  </a:lnTo>
                  <a:lnTo>
                    <a:pt x="264430" y="461029"/>
                  </a:lnTo>
                  <a:lnTo>
                    <a:pt x="287197" y="420151"/>
                  </a:lnTo>
                  <a:lnTo>
                    <a:pt x="314158" y="382224"/>
                  </a:lnTo>
                  <a:lnTo>
                    <a:pt x="344995" y="347567"/>
                  </a:lnTo>
                  <a:lnTo>
                    <a:pt x="379394" y="316498"/>
                  </a:lnTo>
                  <a:lnTo>
                    <a:pt x="417038" y="289337"/>
                  </a:lnTo>
                  <a:lnTo>
                    <a:pt x="457610" y="266400"/>
                  </a:lnTo>
                  <a:lnTo>
                    <a:pt x="500797" y="248006"/>
                  </a:lnTo>
                  <a:lnTo>
                    <a:pt x="546280" y="234473"/>
                  </a:lnTo>
                  <a:lnTo>
                    <a:pt x="593744" y="226121"/>
                  </a:lnTo>
                  <a:lnTo>
                    <a:pt x="642874" y="223265"/>
                  </a:lnTo>
                  <a:lnTo>
                    <a:pt x="1128569" y="223265"/>
                  </a:lnTo>
                  <a:lnTo>
                    <a:pt x="1128148" y="222743"/>
                  </a:lnTo>
                  <a:lnTo>
                    <a:pt x="1097534" y="189690"/>
                  </a:lnTo>
                  <a:lnTo>
                    <a:pt x="1064718" y="158854"/>
                  </a:lnTo>
                  <a:lnTo>
                    <a:pt x="1029826" y="130362"/>
                  </a:lnTo>
                  <a:lnTo>
                    <a:pt x="992982" y="104337"/>
                  </a:lnTo>
                  <a:lnTo>
                    <a:pt x="954310" y="80905"/>
                  </a:lnTo>
                  <a:lnTo>
                    <a:pt x="913935" y="60191"/>
                  </a:lnTo>
                  <a:lnTo>
                    <a:pt x="871980" y="42321"/>
                  </a:lnTo>
                  <a:lnTo>
                    <a:pt x="828571" y="27419"/>
                  </a:lnTo>
                  <a:lnTo>
                    <a:pt x="783831" y="15611"/>
                  </a:lnTo>
                  <a:lnTo>
                    <a:pt x="737885" y="7021"/>
                  </a:lnTo>
                  <a:lnTo>
                    <a:pt x="690858" y="1776"/>
                  </a:lnTo>
                  <a:lnTo>
                    <a:pt x="642874" y="0"/>
                  </a:lnTo>
                  <a:close/>
                </a:path>
                <a:path w="1285875" h="1295400">
                  <a:moveTo>
                    <a:pt x="1128569" y="223265"/>
                  </a:moveTo>
                  <a:lnTo>
                    <a:pt x="642874" y="223265"/>
                  </a:lnTo>
                  <a:lnTo>
                    <a:pt x="692003" y="226121"/>
                  </a:lnTo>
                  <a:lnTo>
                    <a:pt x="739467" y="234473"/>
                  </a:lnTo>
                  <a:lnTo>
                    <a:pt x="784950" y="248006"/>
                  </a:lnTo>
                  <a:lnTo>
                    <a:pt x="828137" y="266400"/>
                  </a:lnTo>
                  <a:lnTo>
                    <a:pt x="868709" y="289337"/>
                  </a:lnTo>
                  <a:lnTo>
                    <a:pt x="906353" y="316498"/>
                  </a:lnTo>
                  <a:lnTo>
                    <a:pt x="940752" y="347567"/>
                  </a:lnTo>
                  <a:lnTo>
                    <a:pt x="971589" y="382224"/>
                  </a:lnTo>
                  <a:lnTo>
                    <a:pt x="998550" y="420151"/>
                  </a:lnTo>
                  <a:lnTo>
                    <a:pt x="1021317" y="461029"/>
                  </a:lnTo>
                  <a:lnTo>
                    <a:pt x="1039575" y="504542"/>
                  </a:lnTo>
                  <a:lnTo>
                    <a:pt x="1053007" y="550370"/>
                  </a:lnTo>
                  <a:lnTo>
                    <a:pt x="1061299" y="598195"/>
                  </a:lnTo>
                  <a:lnTo>
                    <a:pt x="1064133" y="647700"/>
                  </a:lnTo>
                  <a:lnTo>
                    <a:pt x="1061364" y="696028"/>
                  </a:lnTo>
                  <a:lnTo>
                    <a:pt x="1053007" y="744982"/>
                  </a:lnTo>
                  <a:lnTo>
                    <a:pt x="1039575" y="790792"/>
                  </a:lnTo>
                  <a:lnTo>
                    <a:pt x="1021317" y="834289"/>
                  </a:lnTo>
                  <a:lnTo>
                    <a:pt x="998550" y="875155"/>
                  </a:lnTo>
                  <a:lnTo>
                    <a:pt x="971589" y="913072"/>
                  </a:lnTo>
                  <a:lnTo>
                    <a:pt x="940752" y="947721"/>
                  </a:lnTo>
                  <a:lnTo>
                    <a:pt x="906353" y="978784"/>
                  </a:lnTo>
                  <a:lnTo>
                    <a:pt x="868709" y="1005941"/>
                  </a:lnTo>
                  <a:lnTo>
                    <a:pt x="828137" y="1028875"/>
                  </a:lnTo>
                  <a:lnTo>
                    <a:pt x="784950" y="1047267"/>
                  </a:lnTo>
                  <a:lnTo>
                    <a:pt x="739467" y="1060799"/>
                  </a:lnTo>
                  <a:lnTo>
                    <a:pt x="692003" y="1069152"/>
                  </a:lnTo>
                  <a:lnTo>
                    <a:pt x="642874" y="1072007"/>
                  </a:lnTo>
                  <a:lnTo>
                    <a:pt x="1128629" y="1072007"/>
                  </a:lnTo>
                  <a:lnTo>
                    <a:pt x="1156437" y="1037456"/>
                  </a:lnTo>
                  <a:lnTo>
                    <a:pt x="1182276" y="1000342"/>
                  </a:lnTo>
                  <a:lnTo>
                    <a:pt x="1205541" y="961388"/>
                  </a:lnTo>
                  <a:lnTo>
                    <a:pt x="1226108" y="920718"/>
                  </a:lnTo>
                  <a:lnTo>
                    <a:pt x="1243852" y="878458"/>
                  </a:lnTo>
                  <a:lnTo>
                    <a:pt x="1258648" y="834734"/>
                  </a:lnTo>
                  <a:lnTo>
                    <a:pt x="1270373" y="789670"/>
                  </a:lnTo>
                  <a:lnTo>
                    <a:pt x="1278902" y="743393"/>
                  </a:lnTo>
                  <a:lnTo>
                    <a:pt x="1283984" y="697178"/>
                  </a:lnTo>
                  <a:lnTo>
                    <a:pt x="1285875" y="647700"/>
                  </a:lnTo>
                  <a:lnTo>
                    <a:pt x="1284111" y="599355"/>
                  </a:lnTo>
                  <a:lnTo>
                    <a:pt x="1278902" y="551977"/>
                  </a:lnTo>
                  <a:lnTo>
                    <a:pt x="1270373" y="505690"/>
                  </a:lnTo>
                  <a:lnTo>
                    <a:pt x="1258755" y="461029"/>
                  </a:lnTo>
                  <a:lnTo>
                    <a:pt x="1258648" y="460619"/>
                  </a:lnTo>
                  <a:lnTo>
                    <a:pt x="1243852" y="416889"/>
                  </a:lnTo>
                  <a:lnTo>
                    <a:pt x="1226108" y="374626"/>
                  </a:lnTo>
                  <a:lnTo>
                    <a:pt x="1205541" y="333955"/>
                  </a:lnTo>
                  <a:lnTo>
                    <a:pt x="1182276" y="295001"/>
                  </a:lnTo>
                  <a:lnTo>
                    <a:pt x="1156437" y="257888"/>
                  </a:lnTo>
                  <a:lnTo>
                    <a:pt x="1128569" y="223265"/>
                  </a:lnTo>
                  <a:close/>
                </a:path>
              </a:pathLst>
            </a:custGeom>
            <a:solidFill>
              <a:srgbClr val="E97031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05376" y="423926"/>
              <a:ext cx="1285875" cy="1295400"/>
            </a:xfrm>
            <a:custGeom>
              <a:avLst/>
              <a:gdLst/>
              <a:ahLst/>
              <a:cxnLst/>
              <a:rect l="l" t="t" r="r" b="b"/>
              <a:pathLst>
                <a:path w="1285875" h="1295400">
                  <a:moveTo>
                    <a:pt x="642874" y="0"/>
                  </a:moveTo>
                  <a:lnTo>
                    <a:pt x="594890" y="1776"/>
                  </a:lnTo>
                  <a:lnTo>
                    <a:pt x="547865" y="7021"/>
                  </a:lnTo>
                  <a:lnTo>
                    <a:pt x="501923" y="15611"/>
                  </a:lnTo>
                  <a:lnTo>
                    <a:pt x="457187" y="27419"/>
                  </a:lnTo>
                  <a:lnTo>
                    <a:pt x="413784" y="42321"/>
                  </a:lnTo>
                  <a:lnTo>
                    <a:pt x="371836" y="60191"/>
                  </a:lnTo>
                  <a:lnTo>
                    <a:pt x="331467" y="80905"/>
                  </a:lnTo>
                  <a:lnTo>
                    <a:pt x="292803" y="104337"/>
                  </a:lnTo>
                  <a:lnTo>
                    <a:pt x="255967" y="130362"/>
                  </a:lnTo>
                  <a:lnTo>
                    <a:pt x="221084" y="158854"/>
                  </a:lnTo>
                  <a:lnTo>
                    <a:pt x="188277" y="189690"/>
                  </a:lnTo>
                  <a:lnTo>
                    <a:pt x="157671" y="222743"/>
                  </a:lnTo>
                  <a:lnTo>
                    <a:pt x="129391" y="257888"/>
                  </a:lnTo>
                  <a:lnTo>
                    <a:pt x="103560" y="295001"/>
                  </a:lnTo>
                  <a:lnTo>
                    <a:pt x="80302" y="333955"/>
                  </a:lnTo>
                  <a:lnTo>
                    <a:pt x="59743" y="374626"/>
                  </a:lnTo>
                  <a:lnTo>
                    <a:pt x="42006" y="416889"/>
                  </a:lnTo>
                  <a:lnTo>
                    <a:pt x="27215" y="460619"/>
                  </a:lnTo>
                  <a:lnTo>
                    <a:pt x="15494" y="505690"/>
                  </a:lnTo>
                  <a:lnTo>
                    <a:pt x="6969" y="551977"/>
                  </a:lnTo>
                  <a:lnTo>
                    <a:pt x="1763" y="599355"/>
                  </a:lnTo>
                  <a:lnTo>
                    <a:pt x="0" y="647700"/>
                  </a:lnTo>
                  <a:lnTo>
                    <a:pt x="1763" y="696028"/>
                  </a:lnTo>
                  <a:lnTo>
                    <a:pt x="6969" y="743393"/>
                  </a:lnTo>
                  <a:lnTo>
                    <a:pt x="15494" y="789670"/>
                  </a:lnTo>
                  <a:lnTo>
                    <a:pt x="27215" y="834734"/>
                  </a:lnTo>
                  <a:lnTo>
                    <a:pt x="42006" y="878458"/>
                  </a:lnTo>
                  <a:lnTo>
                    <a:pt x="59743" y="920718"/>
                  </a:lnTo>
                  <a:lnTo>
                    <a:pt x="80302" y="961388"/>
                  </a:lnTo>
                  <a:lnTo>
                    <a:pt x="103560" y="1000342"/>
                  </a:lnTo>
                  <a:lnTo>
                    <a:pt x="129391" y="1037456"/>
                  </a:lnTo>
                  <a:lnTo>
                    <a:pt x="157671" y="1072605"/>
                  </a:lnTo>
                  <a:lnTo>
                    <a:pt x="188277" y="1105661"/>
                  </a:lnTo>
                  <a:lnTo>
                    <a:pt x="221084" y="1136502"/>
                  </a:lnTo>
                  <a:lnTo>
                    <a:pt x="255967" y="1165000"/>
                  </a:lnTo>
                  <a:lnTo>
                    <a:pt x="292803" y="1191030"/>
                  </a:lnTo>
                  <a:lnTo>
                    <a:pt x="331467" y="1214468"/>
                  </a:lnTo>
                  <a:lnTo>
                    <a:pt x="371836" y="1235187"/>
                  </a:lnTo>
                  <a:lnTo>
                    <a:pt x="413784" y="1253063"/>
                  </a:lnTo>
                  <a:lnTo>
                    <a:pt x="457187" y="1267970"/>
                  </a:lnTo>
                  <a:lnTo>
                    <a:pt x="501923" y="1279782"/>
                  </a:lnTo>
                  <a:lnTo>
                    <a:pt x="547865" y="1288375"/>
                  </a:lnTo>
                  <a:lnTo>
                    <a:pt x="594890" y="1293622"/>
                  </a:lnTo>
                  <a:lnTo>
                    <a:pt x="642874" y="1295400"/>
                  </a:lnTo>
                  <a:lnTo>
                    <a:pt x="690858" y="1293622"/>
                  </a:lnTo>
                  <a:lnTo>
                    <a:pt x="737885" y="1288375"/>
                  </a:lnTo>
                  <a:lnTo>
                    <a:pt x="783831" y="1279782"/>
                  </a:lnTo>
                  <a:lnTo>
                    <a:pt x="828571" y="1267970"/>
                  </a:lnTo>
                  <a:lnTo>
                    <a:pt x="871980" y="1253063"/>
                  </a:lnTo>
                  <a:lnTo>
                    <a:pt x="913935" y="1235187"/>
                  </a:lnTo>
                  <a:lnTo>
                    <a:pt x="954310" y="1214468"/>
                  </a:lnTo>
                  <a:lnTo>
                    <a:pt x="992982" y="1191030"/>
                  </a:lnTo>
                  <a:lnTo>
                    <a:pt x="1029826" y="1165000"/>
                  </a:lnTo>
                  <a:lnTo>
                    <a:pt x="1064718" y="1136502"/>
                  </a:lnTo>
                  <a:lnTo>
                    <a:pt x="1097533" y="1105662"/>
                  </a:lnTo>
                  <a:lnTo>
                    <a:pt x="1128148" y="1072605"/>
                  </a:lnTo>
                  <a:lnTo>
                    <a:pt x="1156437" y="1037456"/>
                  </a:lnTo>
                  <a:lnTo>
                    <a:pt x="1182276" y="1000342"/>
                  </a:lnTo>
                  <a:lnTo>
                    <a:pt x="1205541" y="961388"/>
                  </a:lnTo>
                  <a:lnTo>
                    <a:pt x="1226108" y="920718"/>
                  </a:lnTo>
                  <a:lnTo>
                    <a:pt x="1243852" y="878458"/>
                  </a:lnTo>
                  <a:lnTo>
                    <a:pt x="1258648" y="834734"/>
                  </a:lnTo>
                  <a:lnTo>
                    <a:pt x="1270373" y="789670"/>
                  </a:lnTo>
                  <a:lnTo>
                    <a:pt x="1278902" y="743393"/>
                  </a:lnTo>
                  <a:lnTo>
                    <a:pt x="1284111" y="696028"/>
                  </a:lnTo>
                  <a:lnTo>
                    <a:pt x="1285875" y="647700"/>
                  </a:lnTo>
                  <a:lnTo>
                    <a:pt x="1284111" y="599355"/>
                  </a:lnTo>
                  <a:lnTo>
                    <a:pt x="1278902" y="551977"/>
                  </a:lnTo>
                  <a:lnTo>
                    <a:pt x="1270373" y="505690"/>
                  </a:lnTo>
                  <a:lnTo>
                    <a:pt x="1258648" y="460619"/>
                  </a:lnTo>
                  <a:lnTo>
                    <a:pt x="1243852" y="416889"/>
                  </a:lnTo>
                  <a:lnTo>
                    <a:pt x="1226108" y="374626"/>
                  </a:lnTo>
                  <a:lnTo>
                    <a:pt x="1205541" y="333955"/>
                  </a:lnTo>
                  <a:lnTo>
                    <a:pt x="1182276" y="295001"/>
                  </a:lnTo>
                  <a:lnTo>
                    <a:pt x="1156437" y="257888"/>
                  </a:lnTo>
                  <a:lnTo>
                    <a:pt x="1128148" y="222743"/>
                  </a:lnTo>
                  <a:lnTo>
                    <a:pt x="1097534" y="189690"/>
                  </a:lnTo>
                  <a:lnTo>
                    <a:pt x="1064718" y="158854"/>
                  </a:lnTo>
                  <a:lnTo>
                    <a:pt x="1029826" y="130362"/>
                  </a:lnTo>
                  <a:lnTo>
                    <a:pt x="992982" y="104337"/>
                  </a:lnTo>
                  <a:lnTo>
                    <a:pt x="954310" y="80905"/>
                  </a:lnTo>
                  <a:lnTo>
                    <a:pt x="913935" y="60191"/>
                  </a:lnTo>
                  <a:lnTo>
                    <a:pt x="871980" y="42321"/>
                  </a:lnTo>
                  <a:lnTo>
                    <a:pt x="828571" y="27419"/>
                  </a:lnTo>
                  <a:lnTo>
                    <a:pt x="783831" y="15611"/>
                  </a:lnTo>
                  <a:lnTo>
                    <a:pt x="737885" y="7021"/>
                  </a:lnTo>
                  <a:lnTo>
                    <a:pt x="690858" y="1776"/>
                  </a:lnTo>
                  <a:lnTo>
                    <a:pt x="642874" y="0"/>
                  </a:lnTo>
                  <a:close/>
                </a:path>
                <a:path w="1285875" h="1295400">
                  <a:moveTo>
                    <a:pt x="642874" y="1072007"/>
                  </a:moveTo>
                  <a:lnTo>
                    <a:pt x="593744" y="1069152"/>
                  </a:lnTo>
                  <a:lnTo>
                    <a:pt x="546280" y="1060799"/>
                  </a:lnTo>
                  <a:lnTo>
                    <a:pt x="500797" y="1047267"/>
                  </a:lnTo>
                  <a:lnTo>
                    <a:pt x="457610" y="1028875"/>
                  </a:lnTo>
                  <a:lnTo>
                    <a:pt x="417038" y="1005941"/>
                  </a:lnTo>
                  <a:lnTo>
                    <a:pt x="379394" y="978784"/>
                  </a:lnTo>
                  <a:lnTo>
                    <a:pt x="344995" y="947721"/>
                  </a:lnTo>
                  <a:lnTo>
                    <a:pt x="314158" y="913072"/>
                  </a:lnTo>
                  <a:lnTo>
                    <a:pt x="287197" y="875155"/>
                  </a:lnTo>
                  <a:lnTo>
                    <a:pt x="264430" y="834289"/>
                  </a:lnTo>
                  <a:lnTo>
                    <a:pt x="246172" y="790792"/>
                  </a:lnTo>
                  <a:lnTo>
                    <a:pt x="232740" y="744982"/>
                  </a:lnTo>
                  <a:lnTo>
                    <a:pt x="224448" y="697178"/>
                  </a:lnTo>
                  <a:lnTo>
                    <a:pt x="221614" y="647700"/>
                  </a:lnTo>
                  <a:lnTo>
                    <a:pt x="224448" y="598195"/>
                  </a:lnTo>
                  <a:lnTo>
                    <a:pt x="232740" y="550370"/>
                  </a:lnTo>
                  <a:lnTo>
                    <a:pt x="246172" y="504542"/>
                  </a:lnTo>
                  <a:lnTo>
                    <a:pt x="264430" y="461029"/>
                  </a:lnTo>
                  <a:lnTo>
                    <a:pt x="287197" y="420151"/>
                  </a:lnTo>
                  <a:lnTo>
                    <a:pt x="314158" y="382224"/>
                  </a:lnTo>
                  <a:lnTo>
                    <a:pt x="344995" y="347567"/>
                  </a:lnTo>
                  <a:lnTo>
                    <a:pt x="379394" y="316498"/>
                  </a:lnTo>
                  <a:lnTo>
                    <a:pt x="417038" y="289337"/>
                  </a:lnTo>
                  <a:lnTo>
                    <a:pt x="457610" y="266400"/>
                  </a:lnTo>
                  <a:lnTo>
                    <a:pt x="500797" y="248006"/>
                  </a:lnTo>
                  <a:lnTo>
                    <a:pt x="546280" y="234473"/>
                  </a:lnTo>
                  <a:lnTo>
                    <a:pt x="593744" y="226121"/>
                  </a:lnTo>
                  <a:lnTo>
                    <a:pt x="642874" y="223265"/>
                  </a:lnTo>
                  <a:lnTo>
                    <a:pt x="692003" y="226121"/>
                  </a:lnTo>
                  <a:lnTo>
                    <a:pt x="739467" y="234473"/>
                  </a:lnTo>
                  <a:lnTo>
                    <a:pt x="784950" y="248006"/>
                  </a:lnTo>
                  <a:lnTo>
                    <a:pt x="828137" y="266400"/>
                  </a:lnTo>
                  <a:lnTo>
                    <a:pt x="868709" y="289337"/>
                  </a:lnTo>
                  <a:lnTo>
                    <a:pt x="906353" y="316498"/>
                  </a:lnTo>
                  <a:lnTo>
                    <a:pt x="940752" y="347567"/>
                  </a:lnTo>
                  <a:lnTo>
                    <a:pt x="971589" y="382224"/>
                  </a:lnTo>
                  <a:lnTo>
                    <a:pt x="998550" y="420151"/>
                  </a:lnTo>
                  <a:lnTo>
                    <a:pt x="1021317" y="461029"/>
                  </a:lnTo>
                  <a:lnTo>
                    <a:pt x="1039575" y="504542"/>
                  </a:lnTo>
                  <a:lnTo>
                    <a:pt x="1053007" y="550370"/>
                  </a:lnTo>
                  <a:lnTo>
                    <a:pt x="1061299" y="598195"/>
                  </a:lnTo>
                  <a:lnTo>
                    <a:pt x="1064133" y="647700"/>
                  </a:lnTo>
                  <a:lnTo>
                    <a:pt x="1061299" y="697178"/>
                  </a:lnTo>
                  <a:lnTo>
                    <a:pt x="1053007" y="744982"/>
                  </a:lnTo>
                  <a:lnTo>
                    <a:pt x="1039575" y="790792"/>
                  </a:lnTo>
                  <a:lnTo>
                    <a:pt x="1021317" y="834289"/>
                  </a:lnTo>
                  <a:lnTo>
                    <a:pt x="998550" y="875155"/>
                  </a:lnTo>
                  <a:lnTo>
                    <a:pt x="971589" y="913072"/>
                  </a:lnTo>
                  <a:lnTo>
                    <a:pt x="940752" y="947721"/>
                  </a:lnTo>
                  <a:lnTo>
                    <a:pt x="906353" y="978784"/>
                  </a:lnTo>
                  <a:lnTo>
                    <a:pt x="868709" y="1005941"/>
                  </a:lnTo>
                  <a:lnTo>
                    <a:pt x="828137" y="1028875"/>
                  </a:lnTo>
                  <a:lnTo>
                    <a:pt x="784950" y="1047267"/>
                  </a:lnTo>
                  <a:lnTo>
                    <a:pt x="739467" y="1060799"/>
                  </a:lnTo>
                  <a:lnTo>
                    <a:pt x="692003" y="1069152"/>
                  </a:lnTo>
                  <a:lnTo>
                    <a:pt x="642874" y="1072007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676775" y="4752974"/>
              <a:ext cx="1333500" cy="676275"/>
            </a:xfrm>
            <a:custGeom>
              <a:avLst/>
              <a:gdLst/>
              <a:ahLst/>
              <a:cxnLst/>
              <a:rect l="l" t="t" r="r" b="b"/>
              <a:pathLst>
                <a:path w="1333500" h="676275">
                  <a:moveTo>
                    <a:pt x="28575" y="654050"/>
                  </a:moveTo>
                  <a:lnTo>
                    <a:pt x="22098" y="647700"/>
                  </a:lnTo>
                  <a:lnTo>
                    <a:pt x="6350" y="647700"/>
                  </a:lnTo>
                  <a:lnTo>
                    <a:pt x="0" y="654050"/>
                  </a:lnTo>
                  <a:lnTo>
                    <a:pt x="0" y="669925"/>
                  </a:lnTo>
                  <a:lnTo>
                    <a:pt x="6477" y="676275"/>
                  </a:lnTo>
                  <a:lnTo>
                    <a:pt x="22225" y="676275"/>
                  </a:lnTo>
                  <a:lnTo>
                    <a:pt x="28575" y="669925"/>
                  </a:lnTo>
                  <a:lnTo>
                    <a:pt x="28575" y="662051"/>
                  </a:lnTo>
                  <a:lnTo>
                    <a:pt x="28575" y="654050"/>
                  </a:lnTo>
                  <a:close/>
                </a:path>
                <a:path w="1333500" h="676275">
                  <a:moveTo>
                    <a:pt x="28575" y="547116"/>
                  </a:moveTo>
                  <a:lnTo>
                    <a:pt x="22098" y="542925"/>
                  </a:lnTo>
                  <a:lnTo>
                    <a:pt x="6350" y="542925"/>
                  </a:lnTo>
                  <a:lnTo>
                    <a:pt x="0" y="547116"/>
                  </a:lnTo>
                  <a:lnTo>
                    <a:pt x="0" y="557784"/>
                  </a:lnTo>
                  <a:lnTo>
                    <a:pt x="6477" y="561975"/>
                  </a:lnTo>
                  <a:lnTo>
                    <a:pt x="22225" y="561975"/>
                  </a:lnTo>
                  <a:lnTo>
                    <a:pt x="28575" y="557784"/>
                  </a:lnTo>
                  <a:lnTo>
                    <a:pt x="28575" y="552450"/>
                  </a:lnTo>
                  <a:lnTo>
                    <a:pt x="28575" y="547116"/>
                  </a:lnTo>
                  <a:close/>
                </a:path>
                <a:path w="1333500" h="676275">
                  <a:moveTo>
                    <a:pt x="28575" y="434975"/>
                  </a:moveTo>
                  <a:lnTo>
                    <a:pt x="22098" y="428625"/>
                  </a:lnTo>
                  <a:lnTo>
                    <a:pt x="6350" y="428625"/>
                  </a:lnTo>
                  <a:lnTo>
                    <a:pt x="0" y="434975"/>
                  </a:lnTo>
                  <a:lnTo>
                    <a:pt x="0" y="450850"/>
                  </a:lnTo>
                  <a:lnTo>
                    <a:pt x="6477" y="457200"/>
                  </a:lnTo>
                  <a:lnTo>
                    <a:pt x="22225" y="457200"/>
                  </a:lnTo>
                  <a:lnTo>
                    <a:pt x="28575" y="450850"/>
                  </a:lnTo>
                  <a:lnTo>
                    <a:pt x="28575" y="442849"/>
                  </a:lnTo>
                  <a:lnTo>
                    <a:pt x="28575" y="434975"/>
                  </a:lnTo>
                  <a:close/>
                </a:path>
                <a:path w="1333500" h="676275">
                  <a:moveTo>
                    <a:pt x="28575" y="328041"/>
                  </a:moveTo>
                  <a:lnTo>
                    <a:pt x="22098" y="323850"/>
                  </a:lnTo>
                  <a:lnTo>
                    <a:pt x="6350" y="323850"/>
                  </a:lnTo>
                  <a:lnTo>
                    <a:pt x="0" y="328041"/>
                  </a:lnTo>
                  <a:lnTo>
                    <a:pt x="0" y="338709"/>
                  </a:lnTo>
                  <a:lnTo>
                    <a:pt x="6477" y="342900"/>
                  </a:lnTo>
                  <a:lnTo>
                    <a:pt x="22225" y="342900"/>
                  </a:lnTo>
                  <a:lnTo>
                    <a:pt x="28575" y="338709"/>
                  </a:lnTo>
                  <a:lnTo>
                    <a:pt x="28575" y="333375"/>
                  </a:lnTo>
                  <a:lnTo>
                    <a:pt x="28575" y="328041"/>
                  </a:lnTo>
                  <a:close/>
                </a:path>
                <a:path w="1333500" h="676275">
                  <a:moveTo>
                    <a:pt x="28575" y="215900"/>
                  </a:moveTo>
                  <a:lnTo>
                    <a:pt x="22098" y="209550"/>
                  </a:lnTo>
                  <a:lnTo>
                    <a:pt x="6350" y="209550"/>
                  </a:lnTo>
                  <a:lnTo>
                    <a:pt x="0" y="215900"/>
                  </a:lnTo>
                  <a:lnTo>
                    <a:pt x="0" y="231775"/>
                  </a:lnTo>
                  <a:lnTo>
                    <a:pt x="6477" y="238125"/>
                  </a:lnTo>
                  <a:lnTo>
                    <a:pt x="22225" y="238125"/>
                  </a:lnTo>
                  <a:lnTo>
                    <a:pt x="28575" y="231775"/>
                  </a:lnTo>
                  <a:lnTo>
                    <a:pt x="28575" y="223774"/>
                  </a:lnTo>
                  <a:lnTo>
                    <a:pt x="28575" y="215900"/>
                  </a:lnTo>
                  <a:close/>
                </a:path>
                <a:path w="1333500" h="676275">
                  <a:moveTo>
                    <a:pt x="28575" y="111125"/>
                  </a:moveTo>
                  <a:lnTo>
                    <a:pt x="22098" y="104775"/>
                  </a:lnTo>
                  <a:lnTo>
                    <a:pt x="6350" y="104775"/>
                  </a:lnTo>
                  <a:lnTo>
                    <a:pt x="0" y="111125"/>
                  </a:lnTo>
                  <a:lnTo>
                    <a:pt x="0" y="127000"/>
                  </a:lnTo>
                  <a:lnTo>
                    <a:pt x="6477" y="133350"/>
                  </a:lnTo>
                  <a:lnTo>
                    <a:pt x="22225" y="133350"/>
                  </a:lnTo>
                  <a:lnTo>
                    <a:pt x="28575" y="127000"/>
                  </a:lnTo>
                  <a:lnTo>
                    <a:pt x="28575" y="119126"/>
                  </a:lnTo>
                  <a:lnTo>
                    <a:pt x="28575" y="111125"/>
                  </a:lnTo>
                  <a:close/>
                </a:path>
                <a:path w="1333500" h="676275">
                  <a:moveTo>
                    <a:pt x="28575" y="4191"/>
                  </a:moveTo>
                  <a:lnTo>
                    <a:pt x="22098" y="0"/>
                  </a:lnTo>
                  <a:lnTo>
                    <a:pt x="6350" y="0"/>
                  </a:lnTo>
                  <a:lnTo>
                    <a:pt x="0" y="4191"/>
                  </a:lnTo>
                  <a:lnTo>
                    <a:pt x="0" y="14859"/>
                  </a:lnTo>
                  <a:lnTo>
                    <a:pt x="6477" y="19050"/>
                  </a:lnTo>
                  <a:lnTo>
                    <a:pt x="22225" y="19050"/>
                  </a:lnTo>
                  <a:lnTo>
                    <a:pt x="28575" y="14859"/>
                  </a:lnTo>
                  <a:lnTo>
                    <a:pt x="28575" y="9525"/>
                  </a:lnTo>
                  <a:lnTo>
                    <a:pt x="28575" y="4191"/>
                  </a:lnTo>
                  <a:close/>
                </a:path>
                <a:path w="1333500" h="676275">
                  <a:moveTo>
                    <a:pt x="142875" y="654050"/>
                  </a:moveTo>
                  <a:lnTo>
                    <a:pt x="136525" y="647700"/>
                  </a:lnTo>
                  <a:lnTo>
                    <a:pt x="120650" y="647700"/>
                  </a:lnTo>
                  <a:lnTo>
                    <a:pt x="114300" y="654050"/>
                  </a:lnTo>
                  <a:lnTo>
                    <a:pt x="114300" y="669925"/>
                  </a:lnTo>
                  <a:lnTo>
                    <a:pt x="120650" y="676275"/>
                  </a:lnTo>
                  <a:lnTo>
                    <a:pt x="136525" y="676275"/>
                  </a:lnTo>
                  <a:lnTo>
                    <a:pt x="142875" y="669925"/>
                  </a:lnTo>
                  <a:lnTo>
                    <a:pt x="142875" y="662051"/>
                  </a:lnTo>
                  <a:lnTo>
                    <a:pt x="142875" y="654050"/>
                  </a:lnTo>
                  <a:close/>
                </a:path>
                <a:path w="1333500" h="676275">
                  <a:moveTo>
                    <a:pt x="142875" y="547116"/>
                  </a:moveTo>
                  <a:lnTo>
                    <a:pt x="136525" y="542798"/>
                  </a:lnTo>
                  <a:lnTo>
                    <a:pt x="128651" y="542925"/>
                  </a:lnTo>
                  <a:lnTo>
                    <a:pt x="120650" y="542925"/>
                  </a:lnTo>
                  <a:lnTo>
                    <a:pt x="114300" y="547116"/>
                  </a:lnTo>
                  <a:lnTo>
                    <a:pt x="114300" y="557784"/>
                  </a:lnTo>
                  <a:lnTo>
                    <a:pt x="120650" y="561975"/>
                  </a:lnTo>
                  <a:lnTo>
                    <a:pt x="136525" y="561975"/>
                  </a:lnTo>
                  <a:lnTo>
                    <a:pt x="142875" y="557784"/>
                  </a:lnTo>
                  <a:lnTo>
                    <a:pt x="142875" y="552450"/>
                  </a:lnTo>
                  <a:lnTo>
                    <a:pt x="142875" y="547116"/>
                  </a:lnTo>
                  <a:close/>
                </a:path>
                <a:path w="1333500" h="676275">
                  <a:moveTo>
                    <a:pt x="142875" y="434975"/>
                  </a:moveTo>
                  <a:lnTo>
                    <a:pt x="136525" y="428625"/>
                  </a:lnTo>
                  <a:lnTo>
                    <a:pt x="120650" y="428625"/>
                  </a:lnTo>
                  <a:lnTo>
                    <a:pt x="114300" y="434975"/>
                  </a:lnTo>
                  <a:lnTo>
                    <a:pt x="114300" y="450850"/>
                  </a:lnTo>
                  <a:lnTo>
                    <a:pt x="120650" y="457200"/>
                  </a:lnTo>
                  <a:lnTo>
                    <a:pt x="136525" y="457200"/>
                  </a:lnTo>
                  <a:lnTo>
                    <a:pt x="142875" y="450850"/>
                  </a:lnTo>
                  <a:lnTo>
                    <a:pt x="142875" y="442849"/>
                  </a:lnTo>
                  <a:lnTo>
                    <a:pt x="142875" y="434975"/>
                  </a:lnTo>
                  <a:close/>
                </a:path>
                <a:path w="1333500" h="676275">
                  <a:moveTo>
                    <a:pt x="142875" y="328041"/>
                  </a:moveTo>
                  <a:lnTo>
                    <a:pt x="136525" y="323723"/>
                  </a:lnTo>
                  <a:lnTo>
                    <a:pt x="128651" y="323850"/>
                  </a:lnTo>
                  <a:lnTo>
                    <a:pt x="120650" y="323850"/>
                  </a:lnTo>
                  <a:lnTo>
                    <a:pt x="114300" y="328041"/>
                  </a:lnTo>
                  <a:lnTo>
                    <a:pt x="114300" y="338709"/>
                  </a:lnTo>
                  <a:lnTo>
                    <a:pt x="120650" y="342900"/>
                  </a:lnTo>
                  <a:lnTo>
                    <a:pt x="136525" y="342900"/>
                  </a:lnTo>
                  <a:lnTo>
                    <a:pt x="142875" y="338709"/>
                  </a:lnTo>
                  <a:lnTo>
                    <a:pt x="142875" y="333375"/>
                  </a:lnTo>
                  <a:lnTo>
                    <a:pt x="142875" y="328041"/>
                  </a:lnTo>
                  <a:close/>
                </a:path>
                <a:path w="1333500" h="676275">
                  <a:moveTo>
                    <a:pt x="142875" y="215900"/>
                  </a:moveTo>
                  <a:lnTo>
                    <a:pt x="136525" y="209550"/>
                  </a:lnTo>
                  <a:lnTo>
                    <a:pt x="120650" y="209550"/>
                  </a:lnTo>
                  <a:lnTo>
                    <a:pt x="114300" y="215900"/>
                  </a:lnTo>
                  <a:lnTo>
                    <a:pt x="114300" y="231775"/>
                  </a:lnTo>
                  <a:lnTo>
                    <a:pt x="120650" y="238125"/>
                  </a:lnTo>
                  <a:lnTo>
                    <a:pt x="136525" y="238125"/>
                  </a:lnTo>
                  <a:lnTo>
                    <a:pt x="142875" y="231775"/>
                  </a:lnTo>
                  <a:lnTo>
                    <a:pt x="142875" y="223901"/>
                  </a:lnTo>
                  <a:lnTo>
                    <a:pt x="142875" y="215900"/>
                  </a:lnTo>
                  <a:close/>
                </a:path>
                <a:path w="1333500" h="676275">
                  <a:moveTo>
                    <a:pt x="142875" y="111125"/>
                  </a:moveTo>
                  <a:lnTo>
                    <a:pt x="136525" y="104648"/>
                  </a:lnTo>
                  <a:lnTo>
                    <a:pt x="128651" y="104775"/>
                  </a:lnTo>
                  <a:lnTo>
                    <a:pt x="120650" y="104775"/>
                  </a:lnTo>
                  <a:lnTo>
                    <a:pt x="114300" y="111125"/>
                  </a:lnTo>
                  <a:lnTo>
                    <a:pt x="114300" y="127000"/>
                  </a:lnTo>
                  <a:lnTo>
                    <a:pt x="120650" y="133350"/>
                  </a:lnTo>
                  <a:lnTo>
                    <a:pt x="136525" y="133350"/>
                  </a:lnTo>
                  <a:lnTo>
                    <a:pt x="142875" y="127000"/>
                  </a:lnTo>
                  <a:lnTo>
                    <a:pt x="142875" y="119126"/>
                  </a:lnTo>
                  <a:lnTo>
                    <a:pt x="142875" y="111125"/>
                  </a:lnTo>
                  <a:close/>
                </a:path>
                <a:path w="1333500" h="676275">
                  <a:moveTo>
                    <a:pt x="142875" y="4318"/>
                  </a:moveTo>
                  <a:lnTo>
                    <a:pt x="136525" y="0"/>
                  </a:lnTo>
                  <a:lnTo>
                    <a:pt x="120650" y="0"/>
                  </a:lnTo>
                  <a:lnTo>
                    <a:pt x="114300" y="4318"/>
                  </a:lnTo>
                  <a:lnTo>
                    <a:pt x="114300" y="14732"/>
                  </a:lnTo>
                  <a:lnTo>
                    <a:pt x="120650" y="19050"/>
                  </a:lnTo>
                  <a:lnTo>
                    <a:pt x="136525" y="19050"/>
                  </a:lnTo>
                  <a:lnTo>
                    <a:pt x="142875" y="14732"/>
                  </a:lnTo>
                  <a:lnTo>
                    <a:pt x="142875" y="9525"/>
                  </a:lnTo>
                  <a:lnTo>
                    <a:pt x="142875" y="4318"/>
                  </a:lnTo>
                  <a:close/>
                </a:path>
                <a:path w="1333500" h="676275">
                  <a:moveTo>
                    <a:pt x="247650" y="654050"/>
                  </a:moveTo>
                  <a:lnTo>
                    <a:pt x="241300" y="647700"/>
                  </a:lnTo>
                  <a:lnTo>
                    <a:pt x="225425" y="647700"/>
                  </a:lnTo>
                  <a:lnTo>
                    <a:pt x="219075" y="654050"/>
                  </a:lnTo>
                  <a:lnTo>
                    <a:pt x="219075" y="669925"/>
                  </a:lnTo>
                  <a:lnTo>
                    <a:pt x="225425" y="676275"/>
                  </a:lnTo>
                  <a:lnTo>
                    <a:pt x="241300" y="676275"/>
                  </a:lnTo>
                  <a:lnTo>
                    <a:pt x="247650" y="669925"/>
                  </a:lnTo>
                  <a:lnTo>
                    <a:pt x="247650" y="662051"/>
                  </a:lnTo>
                  <a:lnTo>
                    <a:pt x="247650" y="654050"/>
                  </a:lnTo>
                  <a:close/>
                </a:path>
                <a:path w="1333500" h="676275">
                  <a:moveTo>
                    <a:pt x="247650" y="547116"/>
                  </a:moveTo>
                  <a:lnTo>
                    <a:pt x="241300" y="542798"/>
                  </a:lnTo>
                  <a:lnTo>
                    <a:pt x="233426" y="542925"/>
                  </a:lnTo>
                  <a:lnTo>
                    <a:pt x="225425" y="542925"/>
                  </a:lnTo>
                  <a:lnTo>
                    <a:pt x="219075" y="547116"/>
                  </a:lnTo>
                  <a:lnTo>
                    <a:pt x="219075" y="557784"/>
                  </a:lnTo>
                  <a:lnTo>
                    <a:pt x="225425" y="561975"/>
                  </a:lnTo>
                  <a:lnTo>
                    <a:pt x="241300" y="561975"/>
                  </a:lnTo>
                  <a:lnTo>
                    <a:pt x="247650" y="557784"/>
                  </a:lnTo>
                  <a:lnTo>
                    <a:pt x="247650" y="552450"/>
                  </a:lnTo>
                  <a:lnTo>
                    <a:pt x="247650" y="547116"/>
                  </a:lnTo>
                  <a:close/>
                </a:path>
                <a:path w="1333500" h="676275">
                  <a:moveTo>
                    <a:pt x="247650" y="434975"/>
                  </a:moveTo>
                  <a:lnTo>
                    <a:pt x="241300" y="428625"/>
                  </a:lnTo>
                  <a:lnTo>
                    <a:pt x="225425" y="428625"/>
                  </a:lnTo>
                  <a:lnTo>
                    <a:pt x="219075" y="434975"/>
                  </a:lnTo>
                  <a:lnTo>
                    <a:pt x="219075" y="450850"/>
                  </a:lnTo>
                  <a:lnTo>
                    <a:pt x="225425" y="457200"/>
                  </a:lnTo>
                  <a:lnTo>
                    <a:pt x="241300" y="457200"/>
                  </a:lnTo>
                  <a:lnTo>
                    <a:pt x="247650" y="450850"/>
                  </a:lnTo>
                  <a:lnTo>
                    <a:pt x="247650" y="442849"/>
                  </a:lnTo>
                  <a:lnTo>
                    <a:pt x="247650" y="434975"/>
                  </a:lnTo>
                  <a:close/>
                </a:path>
                <a:path w="1333500" h="676275">
                  <a:moveTo>
                    <a:pt x="247650" y="328041"/>
                  </a:moveTo>
                  <a:lnTo>
                    <a:pt x="241300" y="323723"/>
                  </a:lnTo>
                  <a:lnTo>
                    <a:pt x="233426" y="323850"/>
                  </a:lnTo>
                  <a:lnTo>
                    <a:pt x="225425" y="323850"/>
                  </a:lnTo>
                  <a:lnTo>
                    <a:pt x="219075" y="328041"/>
                  </a:lnTo>
                  <a:lnTo>
                    <a:pt x="219075" y="338709"/>
                  </a:lnTo>
                  <a:lnTo>
                    <a:pt x="225425" y="342900"/>
                  </a:lnTo>
                  <a:lnTo>
                    <a:pt x="241300" y="342900"/>
                  </a:lnTo>
                  <a:lnTo>
                    <a:pt x="247650" y="338709"/>
                  </a:lnTo>
                  <a:lnTo>
                    <a:pt x="247650" y="333375"/>
                  </a:lnTo>
                  <a:lnTo>
                    <a:pt x="247650" y="328041"/>
                  </a:lnTo>
                  <a:close/>
                </a:path>
                <a:path w="1333500" h="676275">
                  <a:moveTo>
                    <a:pt x="247650" y="215900"/>
                  </a:moveTo>
                  <a:lnTo>
                    <a:pt x="241300" y="209550"/>
                  </a:lnTo>
                  <a:lnTo>
                    <a:pt x="225425" y="209550"/>
                  </a:lnTo>
                  <a:lnTo>
                    <a:pt x="219075" y="215900"/>
                  </a:lnTo>
                  <a:lnTo>
                    <a:pt x="219075" y="231775"/>
                  </a:lnTo>
                  <a:lnTo>
                    <a:pt x="225425" y="238125"/>
                  </a:lnTo>
                  <a:lnTo>
                    <a:pt x="241300" y="238125"/>
                  </a:lnTo>
                  <a:lnTo>
                    <a:pt x="247650" y="231775"/>
                  </a:lnTo>
                  <a:lnTo>
                    <a:pt x="247650" y="223774"/>
                  </a:lnTo>
                  <a:lnTo>
                    <a:pt x="247650" y="215900"/>
                  </a:lnTo>
                  <a:close/>
                </a:path>
                <a:path w="1333500" h="676275">
                  <a:moveTo>
                    <a:pt x="247650" y="111125"/>
                  </a:moveTo>
                  <a:lnTo>
                    <a:pt x="241300" y="104648"/>
                  </a:lnTo>
                  <a:lnTo>
                    <a:pt x="233426" y="104775"/>
                  </a:lnTo>
                  <a:lnTo>
                    <a:pt x="225425" y="104775"/>
                  </a:lnTo>
                  <a:lnTo>
                    <a:pt x="219075" y="111125"/>
                  </a:lnTo>
                  <a:lnTo>
                    <a:pt x="219075" y="127000"/>
                  </a:lnTo>
                  <a:lnTo>
                    <a:pt x="225425" y="133350"/>
                  </a:lnTo>
                  <a:lnTo>
                    <a:pt x="241300" y="133350"/>
                  </a:lnTo>
                  <a:lnTo>
                    <a:pt x="247650" y="127000"/>
                  </a:lnTo>
                  <a:lnTo>
                    <a:pt x="247650" y="119126"/>
                  </a:lnTo>
                  <a:lnTo>
                    <a:pt x="247650" y="111125"/>
                  </a:lnTo>
                  <a:close/>
                </a:path>
                <a:path w="1333500" h="676275">
                  <a:moveTo>
                    <a:pt x="247650" y="4191"/>
                  </a:moveTo>
                  <a:lnTo>
                    <a:pt x="241300" y="0"/>
                  </a:lnTo>
                  <a:lnTo>
                    <a:pt x="225425" y="0"/>
                  </a:lnTo>
                  <a:lnTo>
                    <a:pt x="219075" y="4191"/>
                  </a:lnTo>
                  <a:lnTo>
                    <a:pt x="219075" y="14859"/>
                  </a:lnTo>
                  <a:lnTo>
                    <a:pt x="225425" y="19050"/>
                  </a:lnTo>
                  <a:lnTo>
                    <a:pt x="241300" y="19050"/>
                  </a:lnTo>
                  <a:lnTo>
                    <a:pt x="247650" y="14859"/>
                  </a:lnTo>
                  <a:lnTo>
                    <a:pt x="247650" y="9525"/>
                  </a:lnTo>
                  <a:lnTo>
                    <a:pt x="247650" y="4191"/>
                  </a:lnTo>
                  <a:close/>
                </a:path>
                <a:path w="1333500" h="676275">
                  <a:moveTo>
                    <a:pt x="352425" y="654050"/>
                  </a:moveTo>
                  <a:lnTo>
                    <a:pt x="348234" y="647700"/>
                  </a:lnTo>
                  <a:lnTo>
                    <a:pt x="337566" y="647700"/>
                  </a:lnTo>
                  <a:lnTo>
                    <a:pt x="333375" y="654050"/>
                  </a:lnTo>
                  <a:lnTo>
                    <a:pt x="333375" y="669925"/>
                  </a:lnTo>
                  <a:lnTo>
                    <a:pt x="337566" y="676275"/>
                  </a:lnTo>
                  <a:lnTo>
                    <a:pt x="348234" y="676275"/>
                  </a:lnTo>
                  <a:lnTo>
                    <a:pt x="352425" y="669925"/>
                  </a:lnTo>
                  <a:lnTo>
                    <a:pt x="352425" y="662051"/>
                  </a:lnTo>
                  <a:lnTo>
                    <a:pt x="352425" y="654050"/>
                  </a:lnTo>
                  <a:close/>
                </a:path>
                <a:path w="1333500" h="676275">
                  <a:moveTo>
                    <a:pt x="352425" y="547116"/>
                  </a:moveTo>
                  <a:lnTo>
                    <a:pt x="348234" y="542798"/>
                  </a:lnTo>
                  <a:lnTo>
                    <a:pt x="342900" y="542925"/>
                  </a:lnTo>
                  <a:lnTo>
                    <a:pt x="337566" y="542925"/>
                  </a:lnTo>
                  <a:lnTo>
                    <a:pt x="333375" y="547116"/>
                  </a:lnTo>
                  <a:lnTo>
                    <a:pt x="333375" y="557784"/>
                  </a:lnTo>
                  <a:lnTo>
                    <a:pt x="337566" y="561975"/>
                  </a:lnTo>
                  <a:lnTo>
                    <a:pt x="348234" y="561975"/>
                  </a:lnTo>
                  <a:lnTo>
                    <a:pt x="352425" y="557784"/>
                  </a:lnTo>
                  <a:lnTo>
                    <a:pt x="352425" y="552450"/>
                  </a:lnTo>
                  <a:lnTo>
                    <a:pt x="352425" y="547116"/>
                  </a:lnTo>
                  <a:close/>
                </a:path>
                <a:path w="1333500" h="676275">
                  <a:moveTo>
                    <a:pt x="352425" y="434975"/>
                  </a:moveTo>
                  <a:lnTo>
                    <a:pt x="348234" y="428625"/>
                  </a:lnTo>
                  <a:lnTo>
                    <a:pt x="337566" y="428625"/>
                  </a:lnTo>
                  <a:lnTo>
                    <a:pt x="333375" y="434975"/>
                  </a:lnTo>
                  <a:lnTo>
                    <a:pt x="333375" y="450850"/>
                  </a:lnTo>
                  <a:lnTo>
                    <a:pt x="337566" y="457200"/>
                  </a:lnTo>
                  <a:lnTo>
                    <a:pt x="348234" y="457200"/>
                  </a:lnTo>
                  <a:lnTo>
                    <a:pt x="352425" y="450850"/>
                  </a:lnTo>
                  <a:lnTo>
                    <a:pt x="352425" y="442849"/>
                  </a:lnTo>
                  <a:lnTo>
                    <a:pt x="352425" y="434975"/>
                  </a:lnTo>
                  <a:close/>
                </a:path>
                <a:path w="1333500" h="676275">
                  <a:moveTo>
                    <a:pt x="352425" y="328041"/>
                  </a:moveTo>
                  <a:lnTo>
                    <a:pt x="348234" y="323723"/>
                  </a:lnTo>
                  <a:lnTo>
                    <a:pt x="342900" y="323850"/>
                  </a:lnTo>
                  <a:lnTo>
                    <a:pt x="337566" y="323850"/>
                  </a:lnTo>
                  <a:lnTo>
                    <a:pt x="333375" y="328041"/>
                  </a:lnTo>
                  <a:lnTo>
                    <a:pt x="333375" y="338709"/>
                  </a:lnTo>
                  <a:lnTo>
                    <a:pt x="337566" y="342900"/>
                  </a:lnTo>
                  <a:lnTo>
                    <a:pt x="348234" y="342900"/>
                  </a:lnTo>
                  <a:lnTo>
                    <a:pt x="352425" y="338709"/>
                  </a:lnTo>
                  <a:lnTo>
                    <a:pt x="352425" y="333375"/>
                  </a:lnTo>
                  <a:lnTo>
                    <a:pt x="352425" y="328041"/>
                  </a:lnTo>
                  <a:close/>
                </a:path>
                <a:path w="1333500" h="676275">
                  <a:moveTo>
                    <a:pt x="352425" y="215900"/>
                  </a:moveTo>
                  <a:lnTo>
                    <a:pt x="348234" y="209550"/>
                  </a:lnTo>
                  <a:lnTo>
                    <a:pt x="337566" y="209550"/>
                  </a:lnTo>
                  <a:lnTo>
                    <a:pt x="333375" y="215900"/>
                  </a:lnTo>
                  <a:lnTo>
                    <a:pt x="333375" y="231775"/>
                  </a:lnTo>
                  <a:lnTo>
                    <a:pt x="337566" y="238125"/>
                  </a:lnTo>
                  <a:lnTo>
                    <a:pt x="348234" y="238125"/>
                  </a:lnTo>
                  <a:lnTo>
                    <a:pt x="352425" y="231775"/>
                  </a:lnTo>
                  <a:lnTo>
                    <a:pt x="352425" y="223774"/>
                  </a:lnTo>
                  <a:lnTo>
                    <a:pt x="352425" y="215900"/>
                  </a:lnTo>
                  <a:close/>
                </a:path>
                <a:path w="1333500" h="676275">
                  <a:moveTo>
                    <a:pt x="352425" y="111125"/>
                  </a:moveTo>
                  <a:lnTo>
                    <a:pt x="348234" y="104648"/>
                  </a:lnTo>
                  <a:lnTo>
                    <a:pt x="342900" y="104775"/>
                  </a:lnTo>
                  <a:lnTo>
                    <a:pt x="337566" y="104775"/>
                  </a:lnTo>
                  <a:lnTo>
                    <a:pt x="333375" y="111125"/>
                  </a:lnTo>
                  <a:lnTo>
                    <a:pt x="333375" y="127000"/>
                  </a:lnTo>
                  <a:lnTo>
                    <a:pt x="337566" y="133350"/>
                  </a:lnTo>
                  <a:lnTo>
                    <a:pt x="348234" y="133350"/>
                  </a:lnTo>
                  <a:lnTo>
                    <a:pt x="352425" y="127000"/>
                  </a:lnTo>
                  <a:lnTo>
                    <a:pt x="352425" y="119126"/>
                  </a:lnTo>
                  <a:lnTo>
                    <a:pt x="352425" y="111125"/>
                  </a:lnTo>
                  <a:close/>
                </a:path>
                <a:path w="1333500" h="676275">
                  <a:moveTo>
                    <a:pt x="352425" y="4191"/>
                  </a:moveTo>
                  <a:lnTo>
                    <a:pt x="348234" y="0"/>
                  </a:lnTo>
                  <a:lnTo>
                    <a:pt x="337566" y="0"/>
                  </a:lnTo>
                  <a:lnTo>
                    <a:pt x="333375" y="4191"/>
                  </a:lnTo>
                  <a:lnTo>
                    <a:pt x="333375" y="14859"/>
                  </a:lnTo>
                  <a:lnTo>
                    <a:pt x="337566" y="19050"/>
                  </a:lnTo>
                  <a:lnTo>
                    <a:pt x="348234" y="19050"/>
                  </a:lnTo>
                  <a:lnTo>
                    <a:pt x="352425" y="14859"/>
                  </a:lnTo>
                  <a:lnTo>
                    <a:pt x="352425" y="9525"/>
                  </a:lnTo>
                  <a:lnTo>
                    <a:pt x="352425" y="4191"/>
                  </a:lnTo>
                  <a:close/>
                </a:path>
                <a:path w="1333500" h="676275">
                  <a:moveTo>
                    <a:pt x="466725" y="654050"/>
                  </a:moveTo>
                  <a:lnTo>
                    <a:pt x="460375" y="647700"/>
                  </a:lnTo>
                  <a:lnTo>
                    <a:pt x="444500" y="647700"/>
                  </a:lnTo>
                  <a:lnTo>
                    <a:pt x="438150" y="654050"/>
                  </a:lnTo>
                  <a:lnTo>
                    <a:pt x="438150" y="669925"/>
                  </a:lnTo>
                  <a:lnTo>
                    <a:pt x="444500" y="676275"/>
                  </a:lnTo>
                  <a:lnTo>
                    <a:pt x="460375" y="676275"/>
                  </a:lnTo>
                  <a:lnTo>
                    <a:pt x="466725" y="669925"/>
                  </a:lnTo>
                  <a:lnTo>
                    <a:pt x="466725" y="662051"/>
                  </a:lnTo>
                  <a:lnTo>
                    <a:pt x="466725" y="654050"/>
                  </a:lnTo>
                  <a:close/>
                </a:path>
                <a:path w="1333500" h="676275">
                  <a:moveTo>
                    <a:pt x="466725" y="547116"/>
                  </a:moveTo>
                  <a:lnTo>
                    <a:pt x="460375" y="542798"/>
                  </a:lnTo>
                  <a:lnTo>
                    <a:pt x="452501" y="542925"/>
                  </a:lnTo>
                  <a:lnTo>
                    <a:pt x="444500" y="542925"/>
                  </a:lnTo>
                  <a:lnTo>
                    <a:pt x="438150" y="547116"/>
                  </a:lnTo>
                  <a:lnTo>
                    <a:pt x="438150" y="557784"/>
                  </a:lnTo>
                  <a:lnTo>
                    <a:pt x="444500" y="561975"/>
                  </a:lnTo>
                  <a:lnTo>
                    <a:pt x="460375" y="561975"/>
                  </a:lnTo>
                  <a:lnTo>
                    <a:pt x="466725" y="557784"/>
                  </a:lnTo>
                  <a:lnTo>
                    <a:pt x="466725" y="552450"/>
                  </a:lnTo>
                  <a:lnTo>
                    <a:pt x="466725" y="547116"/>
                  </a:lnTo>
                  <a:close/>
                </a:path>
                <a:path w="1333500" h="676275">
                  <a:moveTo>
                    <a:pt x="466725" y="434975"/>
                  </a:moveTo>
                  <a:lnTo>
                    <a:pt x="460375" y="428625"/>
                  </a:lnTo>
                  <a:lnTo>
                    <a:pt x="444500" y="428625"/>
                  </a:lnTo>
                  <a:lnTo>
                    <a:pt x="438150" y="434975"/>
                  </a:lnTo>
                  <a:lnTo>
                    <a:pt x="438150" y="450850"/>
                  </a:lnTo>
                  <a:lnTo>
                    <a:pt x="444500" y="457200"/>
                  </a:lnTo>
                  <a:lnTo>
                    <a:pt x="460375" y="457200"/>
                  </a:lnTo>
                  <a:lnTo>
                    <a:pt x="466725" y="450850"/>
                  </a:lnTo>
                  <a:lnTo>
                    <a:pt x="466725" y="442849"/>
                  </a:lnTo>
                  <a:lnTo>
                    <a:pt x="466725" y="434975"/>
                  </a:lnTo>
                  <a:close/>
                </a:path>
                <a:path w="1333500" h="676275">
                  <a:moveTo>
                    <a:pt x="466725" y="328041"/>
                  </a:moveTo>
                  <a:lnTo>
                    <a:pt x="460375" y="323723"/>
                  </a:lnTo>
                  <a:lnTo>
                    <a:pt x="452501" y="323850"/>
                  </a:lnTo>
                  <a:lnTo>
                    <a:pt x="444500" y="323850"/>
                  </a:lnTo>
                  <a:lnTo>
                    <a:pt x="438150" y="328041"/>
                  </a:lnTo>
                  <a:lnTo>
                    <a:pt x="438150" y="338709"/>
                  </a:lnTo>
                  <a:lnTo>
                    <a:pt x="444500" y="342900"/>
                  </a:lnTo>
                  <a:lnTo>
                    <a:pt x="460375" y="342900"/>
                  </a:lnTo>
                  <a:lnTo>
                    <a:pt x="466725" y="338709"/>
                  </a:lnTo>
                  <a:lnTo>
                    <a:pt x="466725" y="333375"/>
                  </a:lnTo>
                  <a:lnTo>
                    <a:pt x="466725" y="328041"/>
                  </a:lnTo>
                  <a:close/>
                </a:path>
                <a:path w="1333500" h="676275">
                  <a:moveTo>
                    <a:pt x="466725" y="215900"/>
                  </a:moveTo>
                  <a:lnTo>
                    <a:pt x="460375" y="209550"/>
                  </a:lnTo>
                  <a:lnTo>
                    <a:pt x="444500" y="209550"/>
                  </a:lnTo>
                  <a:lnTo>
                    <a:pt x="438150" y="215900"/>
                  </a:lnTo>
                  <a:lnTo>
                    <a:pt x="438150" y="231775"/>
                  </a:lnTo>
                  <a:lnTo>
                    <a:pt x="444500" y="238125"/>
                  </a:lnTo>
                  <a:lnTo>
                    <a:pt x="460375" y="238125"/>
                  </a:lnTo>
                  <a:lnTo>
                    <a:pt x="466725" y="231775"/>
                  </a:lnTo>
                  <a:lnTo>
                    <a:pt x="466725" y="223774"/>
                  </a:lnTo>
                  <a:lnTo>
                    <a:pt x="466725" y="215900"/>
                  </a:lnTo>
                  <a:close/>
                </a:path>
                <a:path w="1333500" h="676275">
                  <a:moveTo>
                    <a:pt x="466725" y="111125"/>
                  </a:moveTo>
                  <a:lnTo>
                    <a:pt x="460375" y="104648"/>
                  </a:lnTo>
                  <a:lnTo>
                    <a:pt x="452501" y="104775"/>
                  </a:lnTo>
                  <a:lnTo>
                    <a:pt x="444500" y="104775"/>
                  </a:lnTo>
                  <a:lnTo>
                    <a:pt x="438150" y="111125"/>
                  </a:lnTo>
                  <a:lnTo>
                    <a:pt x="438150" y="127000"/>
                  </a:lnTo>
                  <a:lnTo>
                    <a:pt x="444500" y="133350"/>
                  </a:lnTo>
                  <a:lnTo>
                    <a:pt x="460375" y="133350"/>
                  </a:lnTo>
                  <a:lnTo>
                    <a:pt x="466725" y="127000"/>
                  </a:lnTo>
                  <a:lnTo>
                    <a:pt x="466725" y="119126"/>
                  </a:lnTo>
                  <a:lnTo>
                    <a:pt x="466725" y="111125"/>
                  </a:lnTo>
                  <a:close/>
                </a:path>
                <a:path w="1333500" h="676275">
                  <a:moveTo>
                    <a:pt x="466725" y="4191"/>
                  </a:moveTo>
                  <a:lnTo>
                    <a:pt x="460375" y="0"/>
                  </a:lnTo>
                  <a:lnTo>
                    <a:pt x="444500" y="0"/>
                  </a:lnTo>
                  <a:lnTo>
                    <a:pt x="438150" y="4191"/>
                  </a:lnTo>
                  <a:lnTo>
                    <a:pt x="438150" y="14859"/>
                  </a:lnTo>
                  <a:lnTo>
                    <a:pt x="444500" y="19050"/>
                  </a:lnTo>
                  <a:lnTo>
                    <a:pt x="460375" y="19050"/>
                  </a:lnTo>
                  <a:lnTo>
                    <a:pt x="466725" y="14859"/>
                  </a:lnTo>
                  <a:lnTo>
                    <a:pt x="466725" y="9525"/>
                  </a:lnTo>
                  <a:lnTo>
                    <a:pt x="466725" y="4191"/>
                  </a:lnTo>
                  <a:close/>
                </a:path>
                <a:path w="1333500" h="676275">
                  <a:moveTo>
                    <a:pt x="571500" y="654050"/>
                  </a:moveTo>
                  <a:lnTo>
                    <a:pt x="567309" y="647700"/>
                  </a:lnTo>
                  <a:lnTo>
                    <a:pt x="556641" y="647700"/>
                  </a:lnTo>
                  <a:lnTo>
                    <a:pt x="552450" y="654050"/>
                  </a:lnTo>
                  <a:lnTo>
                    <a:pt x="552450" y="669925"/>
                  </a:lnTo>
                  <a:lnTo>
                    <a:pt x="556641" y="676275"/>
                  </a:lnTo>
                  <a:lnTo>
                    <a:pt x="567309" y="676275"/>
                  </a:lnTo>
                  <a:lnTo>
                    <a:pt x="571500" y="669925"/>
                  </a:lnTo>
                  <a:lnTo>
                    <a:pt x="571500" y="662051"/>
                  </a:lnTo>
                  <a:lnTo>
                    <a:pt x="571500" y="654050"/>
                  </a:lnTo>
                  <a:close/>
                </a:path>
                <a:path w="1333500" h="676275">
                  <a:moveTo>
                    <a:pt x="571500" y="547116"/>
                  </a:moveTo>
                  <a:lnTo>
                    <a:pt x="567309" y="542925"/>
                  </a:lnTo>
                  <a:lnTo>
                    <a:pt x="556641" y="542925"/>
                  </a:lnTo>
                  <a:lnTo>
                    <a:pt x="552450" y="547116"/>
                  </a:lnTo>
                  <a:lnTo>
                    <a:pt x="552450" y="557784"/>
                  </a:lnTo>
                  <a:lnTo>
                    <a:pt x="556641" y="561975"/>
                  </a:lnTo>
                  <a:lnTo>
                    <a:pt x="567309" y="561975"/>
                  </a:lnTo>
                  <a:lnTo>
                    <a:pt x="571500" y="557784"/>
                  </a:lnTo>
                  <a:lnTo>
                    <a:pt x="571500" y="552450"/>
                  </a:lnTo>
                  <a:lnTo>
                    <a:pt x="571500" y="547116"/>
                  </a:lnTo>
                  <a:close/>
                </a:path>
                <a:path w="1333500" h="676275">
                  <a:moveTo>
                    <a:pt x="571500" y="434975"/>
                  </a:moveTo>
                  <a:lnTo>
                    <a:pt x="567309" y="428625"/>
                  </a:lnTo>
                  <a:lnTo>
                    <a:pt x="556641" y="428625"/>
                  </a:lnTo>
                  <a:lnTo>
                    <a:pt x="552450" y="434975"/>
                  </a:lnTo>
                  <a:lnTo>
                    <a:pt x="552450" y="450850"/>
                  </a:lnTo>
                  <a:lnTo>
                    <a:pt x="556641" y="457200"/>
                  </a:lnTo>
                  <a:lnTo>
                    <a:pt x="567309" y="457200"/>
                  </a:lnTo>
                  <a:lnTo>
                    <a:pt x="571500" y="450850"/>
                  </a:lnTo>
                  <a:lnTo>
                    <a:pt x="571500" y="442849"/>
                  </a:lnTo>
                  <a:lnTo>
                    <a:pt x="571500" y="434975"/>
                  </a:lnTo>
                  <a:close/>
                </a:path>
                <a:path w="1333500" h="676275">
                  <a:moveTo>
                    <a:pt x="571500" y="328041"/>
                  </a:moveTo>
                  <a:lnTo>
                    <a:pt x="567309" y="323850"/>
                  </a:lnTo>
                  <a:lnTo>
                    <a:pt x="556641" y="323850"/>
                  </a:lnTo>
                  <a:lnTo>
                    <a:pt x="552450" y="328041"/>
                  </a:lnTo>
                  <a:lnTo>
                    <a:pt x="552450" y="338709"/>
                  </a:lnTo>
                  <a:lnTo>
                    <a:pt x="556641" y="342900"/>
                  </a:lnTo>
                  <a:lnTo>
                    <a:pt x="567309" y="342900"/>
                  </a:lnTo>
                  <a:lnTo>
                    <a:pt x="571500" y="338709"/>
                  </a:lnTo>
                  <a:lnTo>
                    <a:pt x="571500" y="333375"/>
                  </a:lnTo>
                  <a:lnTo>
                    <a:pt x="571500" y="328041"/>
                  </a:lnTo>
                  <a:close/>
                </a:path>
                <a:path w="1333500" h="676275">
                  <a:moveTo>
                    <a:pt x="571500" y="215900"/>
                  </a:moveTo>
                  <a:lnTo>
                    <a:pt x="567182" y="209550"/>
                  </a:lnTo>
                  <a:lnTo>
                    <a:pt x="556768" y="209550"/>
                  </a:lnTo>
                  <a:lnTo>
                    <a:pt x="552450" y="215900"/>
                  </a:lnTo>
                  <a:lnTo>
                    <a:pt x="552450" y="231775"/>
                  </a:lnTo>
                  <a:lnTo>
                    <a:pt x="556768" y="238125"/>
                  </a:lnTo>
                  <a:lnTo>
                    <a:pt x="567182" y="238125"/>
                  </a:lnTo>
                  <a:lnTo>
                    <a:pt x="571500" y="231775"/>
                  </a:lnTo>
                  <a:lnTo>
                    <a:pt x="571500" y="223901"/>
                  </a:lnTo>
                  <a:lnTo>
                    <a:pt x="571500" y="215900"/>
                  </a:lnTo>
                  <a:close/>
                </a:path>
                <a:path w="1333500" h="676275">
                  <a:moveTo>
                    <a:pt x="571500" y="111125"/>
                  </a:moveTo>
                  <a:lnTo>
                    <a:pt x="567309" y="104775"/>
                  </a:lnTo>
                  <a:lnTo>
                    <a:pt x="556641" y="104775"/>
                  </a:lnTo>
                  <a:lnTo>
                    <a:pt x="552450" y="111125"/>
                  </a:lnTo>
                  <a:lnTo>
                    <a:pt x="552450" y="127000"/>
                  </a:lnTo>
                  <a:lnTo>
                    <a:pt x="556641" y="133350"/>
                  </a:lnTo>
                  <a:lnTo>
                    <a:pt x="567309" y="133350"/>
                  </a:lnTo>
                  <a:lnTo>
                    <a:pt x="571500" y="127000"/>
                  </a:lnTo>
                  <a:lnTo>
                    <a:pt x="571500" y="119126"/>
                  </a:lnTo>
                  <a:lnTo>
                    <a:pt x="571500" y="111125"/>
                  </a:lnTo>
                  <a:close/>
                </a:path>
                <a:path w="1333500" h="676275">
                  <a:moveTo>
                    <a:pt x="571500" y="4318"/>
                  </a:moveTo>
                  <a:lnTo>
                    <a:pt x="567182" y="0"/>
                  </a:lnTo>
                  <a:lnTo>
                    <a:pt x="556768" y="0"/>
                  </a:lnTo>
                  <a:lnTo>
                    <a:pt x="552450" y="4318"/>
                  </a:lnTo>
                  <a:lnTo>
                    <a:pt x="552450" y="14732"/>
                  </a:lnTo>
                  <a:lnTo>
                    <a:pt x="556768" y="19050"/>
                  </a:lnTo>
                  <a:lnTo>
                    <a:pt x="567182" y="19050"/>
                  </a:lnTo>
                  <a:lnTo>
                    <a:pt x="571500" y="14732"/>
                  </a:lnTo>
                  <a:lnTo>
                    <a:pt x="571500" y="9525"/>
                  </a:lnTo>
                  <a:lnTo>
                    <a:pt x="571500" y="4318"/>
                  </a:lnTo>
                  <a:close/>
                </a:path>
                <a:path w="1333500" h="676275">
                  <a:moveTo>
                    <a:pt x="685800" y="654050"/>
                  </a:moveTo>
                  <a:lnTo>
                    <a:pt x="679450" y="647700"/>
                  </a:lnTo>
                  <a:lnTo>
                    <a:pt x="663575" y="647700"/>
                  </a:lnTo>
                  <a:lnTo>
                    <a:pt x="657225" y="654050"/>
                  </a:lnTo>
                  <a:lnTo>
                    <a:pt x="657225" y="669925"/>
                  </a:lnTo>
                  <a:lnTo>
                    <a:pt x="663575" y="676275"/>
                  </a:lnTo>
                  <a:lnTo>
                    <a:pt x="679450" y="676275"/>
                  </a:lnTo>
                  <a:lnTo>
                    <a:pt x="685800" y="669925"/>
                  </a:lnTo>
                  <a:lnTo>
                    <a:pt x="685800" y="662051"/>
                  </a:lnTo>
                  <a:lnTo>
                    <a:pt x="685800" y="654050"/>
                  </a:lnTo>
                  <a:close/>
                </a:path>
                <a:path w="1333500" h="676275">
                  <a:moveTo>
                    <a:pt x="685800" y="547116"/>
                  </a:moveTo>
                  <a:lnTo>
                    <a:pt x="679450" y="542798"/>
                  </a:lnTo>
                  <a:lnTo>
                    <a:pt x="671576" y="542925"/>
                  </a:lnTo>
                  <a:lnTo>
                    <a:pt x="663575" y="542925"/>
                  </a:lnTo>
                  <a:lnTo>
                    <a:pt x="657225" y="547116"/>
                  </a:lnTo>
                  <a:lnTo>
                    <a:pt x="657225" y="557784"/>
                  </a:lnTo>
                  <a:lnTo>
                    <a:pt x="663575" y="561975"/>
                  </a:lnTo>
                  <a:lnTo>
                    <a:pt x="679450" y="561975"/>
                  </a:lnTo>
                  <a:lnTo>
                    <a:pt x="685800" y="557784"/>
                  </a:lnTo>
                  <a:lnTo>
                    <a:pt x="685800" y="552450"/>
                  </a:lnTo>
                  <a:lnTo>
                    <a:pt x="685800" y="547116"/>
                  </a:lnTo>
                  <a:close/>
                </a:path>
                <a:path w="1333500" h="676275">
                  <a:moveTo>
                    <a:pt x="685800" y="434975"/>
                  </a:moveTo>
                  <a:lnTo>
                    <a:pt x="679450" y="428625"/>
                  </a:lnTo>
                  <a:lnTo>
                    <a:pt x="663575" y="428625"/>
                  </a:lnTo>
                  <a:lnTo>
                    <a:pt x="657225" y="434975"/>
                  </a:lnTo>
                  <a:lnTo>
                    <a:pt x="657225" y="450850"/>
                  </a:lnTo>
                  <a:lnTo>
                    <a:pt x="663575" y="457200"/>
                  </a:lnTo>
                  <a:lnTo>
                    <a:pt x="679450" y="457200"/>
                  </a:lnTo>
                  <a:lnTo>
                    <a:pt x="685800" y="450850"/>
                  </a:lnTo>
                  <a:lnTo>
                    <a:pt x="685800" y="442849"/>
                  </a:lnTo>
                  <a:lnTo>
                    <a:pt x="685800" y="434975"/>
                  </a:lnTo>
                  <a:close/>
                </a:path>
                <a:path w="1333500" h="676275">
                  <a:moveTo>
                    <a:pt x="685800" y="328041"/>
                  </a:moveTo>
                  <a:lnTo>
                    <a:pt x="679450" y="323723"/>
                  </a:lnTo>
                  <a:lnTo>
                    <a:pt x="671576" y="323850"/>
                  </a:lnTo>
                  <a:lnTo>
                    <a:pt x="663575" y="323850"/>
                  </a:lnTo>
                  <a:lnTo>
                    <a:pt x="657225" y="328041"/>
                  </a:lnTo>
                  <a:lnTo>
                    <a:pt x="657225" y="338709"/>
                  </a:lnTo>
                  <a:lnTo>
                    <a:pt x="663575" y="342900"/>
                  </a:lnTo>
                  <a:lnTo>
                    <a:pt x="679450" y="342900"/>
                  </a:lnTo>
                  <a:lnTo>
                    <a:pt x="685800" y="338709"/>
                  </a:lnTo>
                  <a:lnTo>
                    <a:pt x="685800" y="333375"/>
                  </a:lnTo>
                  <a:lnTo>
                    <a:pt x="685800" y="328041"/>
                  </a:lnTo>
                  <a:close/>
                </a:path>
                <a:path w="1333500" h="676275">
                  <a:moveTo>
                    <a:pt x="685800" y="215900"/>
                  </a:moveTo>
                  <a:lnTo>
                    <a:pt x="679450" y="209550"/>
                  </a:lnTo>
                  <a:lnTo>
                    <a:pt x="663575" y="209550"/>
                  </a:lnTo>
                  <a:lnTo>
                    <a:pt x="657225" y="215900"/>
                  </a:lnTo>
                  <a:lnTo>
                    <a:pt x="657225" y="231775"/>
                  </a:lnTo>
                  <a:lnTo>
                    <a:pt x="663575" y="238125"/>
                  </a:lnTo>
                  <a:lnTo>
                    <a:pt x="679450" y="238125"/>
                  </a:lnTo>
                  <a:lnTo>
                    <a:pt x="685800" y="231775"/>
                  </a:lnTo>
                  <a:lnTo>
                    <a:pt x="685800" y="223774"/>
                  </a:lnTo>
                  <a:lnTo>
                    <a:pt x="685800" y="215900"/>
                  </a:lnTo>
                  <a:close/>
                </a:path>
                <a:path w="1333500" h="676275">
                  <a:moveTo>
                    <a:pt x="685800" y="111125"/>
                  </a:moveTo>
                  <a:lnTo>
                    <a:pt x="679450" y="104648"/>
                  </a:lnTo>
                  <a:lnTo>
                    <a:pt x="671576" y="104775"/>
                  </a:lnTo>
                  <a:lnTo>
                    <a:pt x="663575" y="104775"/>
                  </a:lnTo>
                  <a:lnTo>
                    <a:pt x="657225" y="111125"/>
                  </a:lnTo>
                  <a:lnTo>
                    <a:pt x="657225" y="127000"/>
                  </a:lnTo>
                  <a:lnTo>
                    <a:pt x="663575" y="133350"/>
                  </a:lnTo>
                  <a:lnTo>
                    <a:pt x="679450" y="133350"/>
                  </a:lnTo>
                  <a:lnTo>
                    <a:pt x="685800" y="127000"/>
                  </a:lnTo>
                  <a:lnTo>
                    <a:pt x="685800" y="119126"/>
                  </a:lnTo>
                  <a:lnTo>
                    <a:pt x="685800" y="111125"/>
                  </a:lnTo>
                  <a:close/>
                </a:path>
                <a:path w="1333500" h="676275">
                  <a:moveTo>
                    <a:pt x="685800" y="4191"/>
                  </a:moveTo>
                  <a:lnTo>
                    <a:pt x="679450" y="0"/>
                  </a:lnTo>
                  <a:lnTo>
                    <a:pt x="663575" y="0"/>
                  </a:lnTo>
                  <a:lnTo>
                    <a:pt x="657225" y="4191"/>
                  </a:lnTo>
                  <a:lnTo>
                    <a:pt x="657225" y="14859"/>
                  </a:lnTo>
                  <a:lnTo>
                    <a:pt x="663575" y="19050"/>
                  </a:lnTo>
                  <a:lnTo>
                    <a:pt x="679450" y="19050"/>
                  </a:lnTo>
                  <a:lnTo>
                    <a:pt x="685800" y="14859"/>
                  </a:lnTo>
                  <a:lnTo>
                    <a:pt x="685800" y="9525"/>
                  </a:lnTo>
                  <a:lnTo>
                    <a:pt x="685800" y="4191"/>
                  </a:lnTo>
                  <a:close/>
                </a:path>
                <a:path w="1333500" h="676275">
                  <a:moveTo>
                    <a:pt x="790575" y="328041"/>
                  </a:moveTo>
                  <a:lnTo>
                    <a:pt x="784225" y="323723"/>
                  </a:lnTo>
                  <a:lnTo>
                    <a:pt x="776351" y="323850"/>
                  </a:lnTo>
                  <a:lnTo>
                    <a:pt x="768350" y="323850"/>
                  </a:lnTo>
                  <a:lnTo>
                    <a:pt x="762000" y="328041"/>
                  </a:lnTo>
                  <a:lnTo>
                    <a:pt x="762000" y="338709"/>
                  </a:lnTo>
                  <a:lnTo>
                    <a:pt x="768350" y="342900"/>
                  </a:lnTo>
                  <a:lnTo>
                    <a:pt x="784225" y="342900"/>
                  </a:lnTo>
                  <a:lnTo>
                    <a:pt x="790575" y="338709"/>
                  </a:lnTo>
                  <a:lnTo>
                    <a:pt x="790575" y="333375"/>
                  </a:lnTo>
                  <a:lnTo>
                    <a:pt x="790575" y="328041"/>
                  </a:lnTo>
                  <a:close/>
                </a:path>
                <a:path w="1333500" h="676275">
                  <a:moveTo>
                    <a:pt x="790575" y="215900"/>
                  </a:moveTo>
                  <a:lnTo>
                    <a:pt x="784225" y="209550"/>
                  </a:lnTo>
                  <a:lnTo>
                    <a:pt x="768350" y="209550"/>
                  </a:lnTo>
                  <a:lnTo>
                    <a:pt x="762000" y="215900"/>
                  </a:lnTo>
                  <a:lnTo>
                    <a:pt x="762000" y="231775"/>
                  </a:lnTo>
                  <a:lnTo>
                    <a:pt x="768350" y="238125"/>
                  </a:lnTo>
                  <a:lnTo>
                    <a:pt x="784225" y="238125"/>
                  </a:lnTo>
                  <a:lnTo>
                    <a:pt x="790575" y="231775"/>
                  </a:lnTo>
                  <a:lnTo>
                    <a:pt x="790575" y="223774"/>
                  </a:lnTo>
                  <a:lnTo>
                    <a:pt x="790575" y="215900"/>
                  </a:lnTo>
                  <a:close/>
                </a:path>
                <a:path w="1333500" h="676275">
                  <a:moveTo>
                    <a:pt x="790575" y="111125"/>
                  </a:moveTo>
                  <a:lnTo>
                    <a:pt x="784225" y="104648"/>
                  </a:lnTo>
                  <a:lnTo>
                    <a:pt x="776351" y="104775"/>
                  </a:lnTo>
                  <a:lnTo>
                    <a:pt x="768350" y="104775"/>
                  </a:lnTo>
                  <a:lnTo>
                    <a:pt x="762000" y="111125"/>
                  </a:lnTo>
                  <a:lnTo>
                    <a:pt x="762000" y="127000"/>
                  </a:lnTo>
                  <a:lnTo>
                    <a:pt x="768350" y="133350"/>
                  </a:lnTo>
                  <a:lnTo>
                    <a:pt x="784225" y="133350"/>
                  </a:lnTo>
                  <a:lnTo>
                    <a:pt x="790575" y="127000"/>
                  </a:lnTo>
                  <a:lnTo>
                    <a:pt x="790575" y="119126"/>
                  </a:lnTo>
                  <a:lnTo>
                    <a:pt x="790575" y="111125"/>
                  </a:lnTo>
                  <a:close/>
                </a:path>
                <a:path w="1333500" h="676275">
                  <a:moveTo>
                    <a:pt x="790575" y="4191"/>
                  </a:moveTo>
                  <a:lnTo>
                    <a:pt x="784225" y="0"/>
                  </a:lnTo>
                  <a:lnTo>
                    <a:pt x="768223" y="0"/>
                  </a:lnTo>
                  <a:lnTo>
                    <a:pt x="762000" y="4191"/>
                  </a:lnTo>
                  <a:lnTo>
                    <a:pt x="762000" y="14859"/>
                  </a:lnTo>
                  <a:lnTo>
                    <a:pt x="768350" y="19050"/>
                  </a:lnTo>
                  <a:lnTo>
                    <a:pt x="784225" y="19050"/>
                  </a:lnTo>
                  <a:lnTo>
                    <a:pt x="790575" y="14859"/>
                  </a:lnTo>
                  <a:lnTo>
                    <a:pt x="790575" y="9525"/>
                  </a:lnTo>
                  <a:lnTo>
                    <a:pt x="790575" y="4191"/>
                  </a:lnTo>
                  <a:close/>
                </a:path>
                <a:path w="1333500" h="676275">
                  <a:moveTo>
                    <a:pt x="895350" y="328041"/>
                  </a:moveTo>
                  <a:lnTo>
                    <a:pt x="891159" y="323723"/>
                  </a:lnTo>
                  <a:lnTo>
                    <a:pt x="885825" y="323850"/>
                  </a:lnTo>
                  <a:lnTo>
                    <a:pt x="880491" y="323850"/>
                  </a:lnTo>
                  <a:lnTo>
                    <a:pt x="876300" y="328041"/>
                  </a:lnTo>
                  <a:lnTo>
                    <a:pt x="876300" y="338709"/>
                  </a:lnTo>
                  <a:lnTo>
                    <a:pt x="880491" y="342900"/>
                  </a:lnTo>
                  <a:lnTo>
                    <a:pt x="891159" y="342900"/>
                  </a:lnTo>
                  <a:lnTo>
                    <a:pt x="895350" y="338709"/>
                  </a:lnTo>
                  <a:lnTo>
                    <a:pt x="895350" y="333375"/>
                  </a:lnTo>
                  <a:lnTo>
                    <a:pt x="895350" y="328041"/>
                  </a:lnTo>
                  <a:close/>
                </a:path>
                <a:path w="1333500" h="676275">
                  <a:moveTo>
                    <a:pt x="895350" y="215900"/>
                  </a:moveTo>
                  <a:lnTo>
                    <a:pt x="891159" y="209550"/>
                  </a:lnTo>
                  <a:lnTo>
                    <a:pt x="880491" y="209550"/>
                  </a:lnTo>
                  <a:lnTo>
                    <a:pt x="876300" y="215900"/>
                  </a:lnTo>
                  <a:lnTo>
                    <a:pt x="876300" y="231775"/>
                  </a:lnTo>
                  <a:lnTo>
                    <a:pt x="880491" y="238125"/>
                  </a:lnTo>
                  <a:lnTo>
                    <a:pt x="891159" y="238125"/>
                  </a:lnTo>
                  <a:lnTo>
                    <a:pt x="895350" y="231775"/>
                  </a:lnTo>
                  <a:lnTo>
                    <a:pt x="895350" y="223774"/>
                  </a:lnTo>
                  <a:lnTo>
                    <a:pt x="895350" y="215900"/>
                  </a:lnTo>
                  <a:close/>
                </a:path>
                <a:path w="1333500" h="676275">
                  <a:moveTo>
                    <a:pt x="895350" y="111125"/>
                  </a:moveTo>
                  <a:lnTo>
                    <a:pt x="891159" y="104648"/>
                  </a:lnTo>
                  <a:lnTo>
                    <a:pt x="885825" y="104775"/>
                  </a:lnTo>
                  <a:lnTo>
                    <a:pt x="880491" y="104775"/>
                  </a:lnTo>
                  <a:lnTo>
                    <a:pt x="876300" y="111125"/>
                  </a:lnTo>
                  <a:lnTo>
                    <a:pt x="876300" y="127000"/>
                  </a:lnTo>
                  <a:lnTo>
                    <a:pt x="880491" y="133350"/>
                  </a:lnTo>
                  <a:lnTo>
                    <a:pt x="891159" y="133350"/>
                  </a:lnTo>
                  <a:lnTo>
                    <a:pt x="895350" y="127000"/>
                  </a:lnTo>
                  <a:lnTo>
                    <a:pt x="895350" y="119126"/>
                  </a:lnTo>
                  <a:lnTo>
                    <a:pt x="895350" y="111125"/>
                  </a:lnTo>
                  <a:close/>
                </a:path>
                <a:path w="1333500" h="676275">
                  <a:moveTo>
                    <a:pt x="895350" y="4191"/>
                  </a:moveTo>
                  <a:lnTo>
                    <a:pt x="891159" y="0"/>
                  </a:lnTo>
                  <a:lnTo>
                    <a:pt x="880491" y="0"/>
                  </a:lnTo>
                  <a:lnTo>
                    <a:pt x="876300" y="4191"/>
                  </a:lnTo>
                  <a:lnTo>
                    <a:pt x="876300" y="14859"/>
                  </a:lnTo>
                  <a:lnTo>
                    <a:pt x="880491" y="19050"/>
                  </a:lnTo>
                  <a:lnTo>
                    <a:pt x="891159" y="19050"/>
                  </a:lnTo>
                  <a:lnTo>
                    <a:pt x="895350" y="14859"/>
                  </a:lnTo>
                  <a:lnTo>
                    <a:pt x="895350" y="9525"/>
                  </a:lnTo>
                  <a:lnTo>
                    <a:pt x="895350" y="4191"/>
                  </a:lnTo>
                  <a:close/>
                </a:path>
                <a:path w="1333500" h="676275">
                  <a:moveTo>
                    <a:pt x="1009650" y="328041"/>
                  </a:moveTo>
                  <a:lnTo>
                    <a:pt x="1003046" y="323723"/>
                  </a:lnTo>
                  <a:lnTo>
                    <a:pt x="995426" y="323850"/>
                  </a:lnTo>
                  <a:lnTo>
                    <a:pt x="987425" y="323850"/>
                  </a:lnTo>
                  <a:lnTo>
                    <a:pt x="981075" y="328041"/>
                  </a:lnTo>
                  <a:lnTo>
                    <a:pt x="981075" y="338709"/>
                  </a:lnTo>
                  <a:lnTo>
                    <a:pt x="987425" y="342900"/>
                  </a:lnTo>
                  <a:lnTo>
                    <a:pt x="1003300" y="342900"/>
                  </a:lnTo>
                  <a:lnTo>
                    <a:pt x="1009650" y="338709"/>
                  </a:lnTo>
                  <a:lnTo>
                    <a:pt x="1009650" y="333375"/>
                  </a:lnTo>
                  <a:lnTo>
                    <a:pt x="1009650" y="328041"/>
                  </a:lnTo>
                  <a:close/>
                </a:path>
                <a:path w="1333500" h="676275">
                  <a:moveTo>
                    <a:pt x="1009650" y="215900"/>
                  </a:moveTo>
                  <a:lnTo>
                    <a:pt x="1003046" y="209550"/>
                  </a:lnTo>
                  <a:lnTo>
                    <a:pt x="987425" y="209550"/>
                  </a:lnTo>
                  <a:lnTo>
                    <a:pt x="981075" y="215900"/>
                  </a:lnTo>
                  <a:lnTo>
                    <a:pt x="981075" y="231775"/>
                  </a:lnTo>
                  <a:lnTo>
                    <a:pt x="987425" y="238125"/>
                  </a:lnTo>
                  <a:lnTo>
                    <a:pt x="1003300" y="238125"/>
                  </a:lnTo>
                  <a:lnTo>
                    <a:pt x="1009650" y="231775"/>
                  </a:lnTo>
                  <a:lnTo>
                    <a:pt x="1009650" y="223774"/>
                  </a:lnTo>
                  <a:lnTo>
                    <a:pt x="1009650" y="215900"/>
                  </a:lnTo>
                  <a:close/>
                </a:path>
                <a:path w="1333500" h="676275">
                  <a:moveTo>
                    <a:pt x="1009650" y="111125"/>
                  </a:moveTo>
                  <a:lnTo>
                    <a:pt x="1003046" y="104648"/>
                  </a:lnTo>
                  <a:lnTo>
                    <a:pt x="995426" y="104775"/>
                  </a:lnTo>
                  <a:lnTo>
                    <a:pt x="987425" y="104775"/>
                  </a:lnTo>
                  <a:lnTo>
                    <a:pt x="981075" y="111125"/>
                  </a:lnTo>
                  <a:lnTo>
                    <a:pt x="981075" y="127000"/>
                  </a:lnTo>
                  <a:lnTo>
                    <a:pt x="987425" y="133350"/>
                  </a:lnTo>
                  <a:lnTo>
                    <a:pt x="1003300" y="133350"/>
                  </a:lnTo>
                  <a:lnTo>
                    <a:pt x="1009650" y="127000"/>
                  </a:lnTo>
                  <a:lnTo>
                    <a:pt x="1009650" y="119126"/>
                  </a:lnTo>
                  <a:lnTo>
                    <a:pt x="1009650" y="111125"/>
                  </a:lnTo>
                  <a:close/>
                </a:path>
                <a:path w="1333500" h="676275">
                  <a:moveTo>
                    <a:pt x="1009650" y="4191"/>
                  </a:moveTo>
                  <a:lnTo>
                    <a:pt x="1003046" y="0"/>
                  </a:lnTo>
                  <a:lnTo>
                    <a:pt x="987298" y="0"/>
                  </a:lnTo>
                  <a:lnTo>
                    <a:pt x="981075" y="4191"/>
                  </a:lnTo>
                  <a:lnTo>
                    <a:pt x="981075" y="14859"/>
                  </a:lnTo>
                  <a:lnTo>
                    <a:pt x="987425" y="19050"/>
                  </a:lnTo>
                  <a:lnTo>
                    <a:pt x="1003300" y="19050"/>
                  </a:lnTo>
                  <a:lnTo>
                    <a:pt x="1009650" y="14859"/>
                  </a:lnTo>
                  <a:lnTo>
                    <a:pt x="1009650" y="9525"/>
                  </a:lnTo>
                  <a:lnTo>
                    <a:pt x="1009650" y="4191"/>
                  </a:lnTo>
                  <a:close/>
                </a:path>
                <a:path w="1333500" h="676275">
                  <a:moveTo>
                    <a:pt x="1114425" y="328041"/>
                  </a:moveTo>
                  <a:lnTo>
                    <a:pt x="1110234" y="323723"/>
                  </a:lnTo>
                  <a:lnTo>
                    <a:pt x="1104900" y="323850"/>
                  </a:lnTo>
                  <a:lnTo>
                    <a:pt x="1099566" y="323850"/>
                  </a:lnTo>
                  <a:lnTo>
                    <a:pt x="1095375" y="328041"/>
                  </a:lnTo>
                  <a:lnTo>
                    <a:pt x="1095375" y="338709"/>
                  </a:lnTo>
                  <a:lnTo>
                    <a:pt x="1099566" y="342900"/>
                  </a:lnTo>
                  <a:lnTo>
                    <a:pt x="1110234" y="342900"/>
                  </a:lnTo>
                  <a:lnTo>
                    <a:pt x="1114425" y="338709"/>
                  </a:lnTo>
                  <a:lnTo>
                    <a:pt x="1114425" y="333375"/>
                  </a:lnTo>
                  <a:lnTo>
                    <a:pt x="1114425" y="328041"/>
                  </a:lnTo>
                  <a:close/>
                </a:path>
                <a:path w="1333500" h="676275">
                  <a:moveTo>
                    <a:pt x="1114425" y="215900"/>
                  </a:moveTo>
                  <a:lnTo>
                    <a:pt x="1110234" y="209550"/>
                  </a:lnTo>
                  <a:lnTo>
                    <a:pt x="1099566" y="209550"/>
                  </a:lnTo>
                  <a:lnTo>
                    <a:pt x="1095375" y="215900"/>
                  </a:lnTo>
                  <a:lnTo>
                    <a:pt x="1095375" y="231775"/>
                  </a:lnTo>
                  <a:lnTo>
                    <a:pt x="1099566" y="238125"/>
                  </a:lnTo>
                  <a:lnTo>
                    <a:pt x="1110234" y="238125"/>
                  </a:lnTo>
                  <a:lnTo>
                    <a:pt x="1114425" y="231775"/>
                  </a:lnTo>
                  <a:lnTo>
                    <a:pt x="1114425" y="223774"/>
                  </a:lnTo>
                  <a:lnTo>
                    <a:pt x="1114425" y="215900"/>
                  </a:lnTo>
                  <a:close/>
                </a:path>
                <a:path w="1333500" h="676275">
                  <a:moveTo>
                    <a:pt x="1114425" y="111125"/>
                  </a:moveTo>
                  <a:lnTo>
                    <a:pt x="1110234" y="104648"/>
                  </a:lnTo>
                  <a:lnTo>
                    <a:pt x="1104900" y="104775"/>
                  </a:lnTo>
                  <a:lnTo>
                    <a:pt x="1099566" y="104775"/>
                  </a:lnTo>
                  <a:lnTo>
                    <a:pt x="1095375" y="111125"/>
                  </a:lnTo>
                  <a:lnTo>
                    <a:pt x="1095375" y="127000"/>
                  </a:lnTo>
                  <a:lnTo>
                    <a:pt x="1099566" y="133350"/>
                  </a:lnTo>
                  <a:lnTo>
                    <a:pt x="1110234" y="133350"/>
                  </a:lnTo>
                  <a:lnTo>
                    <a:pt x="1114425" y="127000"/>
                  </a:lnTo>
                  <a:lnTo>
                    <a:pt x="1114425" y="119126"/>
                  </a:lnTo>
                  <a:lnTo>
                    <a:pt x="1114425" y="111125"/>
                  </a:lnTo>
                  <a:close/>
                </a:path>
                <a:path w="1333500" h="676275">
                  <a:moveTo>
                    <a:pt x="1114425" y="4191"/>
                  </a:moveTo>
                  <a:lnTo>
                    <a:pt x="1110234" y="0"/>
                  </a:lnTo>
                  <a:lnTo>
                    <a:pt x="1099566" y="0"/>
                  </a:lnTo>
                  <a:lnTo>
                    <a:pt x="1095375" y="4191"/>
                  </a:lnTo>
                  <a:lnTo>
                    <a:pt x="1095375" y="14859"/>
                  </a:lnTo>
                  <a:lnTo>
                    <a:pt x="1099566" y="19050"/>
                  </a:lnTo>
                  <a:lnTo>
                    <a:pt x="1110234" y="19050"/>
                  </a:lnTo>
                  <a:lnTo>
                    <a:pt x="1114425" y="14859"/>
                  </a:lnTo>
                  <a:lnTo>
                    <a:pt x="1114425" y="9525"/>
                  </a:lnTo>
                  <a:lnTo>
                    <a:pt x="1114425" y="4191"/>
                  </a:lnTo>
                  <a:close/>
                </a:path>
                <a:path w="1333500" h="676275">
                  <a:moveTo>
                    <a:pt x="1228725" y="215900"/>
                  </a:moveTo>
                  <a:lnTo>
                    <a:pt x="1222121" y="209550"/>
                  </a:lnTo>
                  <a:lnTo>
                    <a:pt x="1206500" y="209550"/>
                  </a:lnTo>
                  <a:lnTo>
                    <a:pt x="1200150" y="215900"/>
                  </a:lnTo>
                  <a:lnTo>
                    <a:pt x="1200150" y="231775"/>
                  </a:lnTo>
                  <a:lnTo>
                    <a:pt x="1206500" y="238125"/>
                  </a:lnTo>
                  <a:lnTo>
                    <a:pt x="1222375" y="238125"/>
                  </a:lnTo>
                  <a:lnTo>
                    <a:pt x="1228725" y="231775"/>
                  </a:lnTo>
                  <a:lnTo>
                    <a:pt x="1228725" y="223774"/>
                  </a:lnTo>
                  <a:lnTo>
                    <a:pt x="1228725" y="215900"/>
                  </a:lnTo>
                  <a:close/>
                </a:path>
                <a:path w="1333500" h="676275">
                  <a:moveTo>
                    <a:pt x="1228725" y="111125"/>
                  </a:moveTo>
                  <a:lnTo>
                    <a:pt x="1222121" y="104648"/>
                  </a:lnTo>
                  <a:lnTo>
                    <a:pt x="1214501" y="104775"/>
                  </a:lnTo>
                  <a:lnTo>
                    <a:pt x="1206500" y="104775"/>
                  </a:lnTo>
                  <a:lnTo>
                    <a:pt x="1200150" y="111125"/>
                  </a:lnTo>
                  <a:lnTo>
                    <a:pt x="1200150" y="127000"/>
                  </a:lnTo>
                  <a:lnTo>
                    <a:pt x="1206500" y="133350"/>
                  </a:lnTo>
                  <a:lnTo>
                    <a:pt x="1222375" y="133350"/>
                  </a:lnTo>
                  <a:lnTo>
                    <a:pt x="1228725" y="127000"/>
                  </a:lnTo>
                  <a:lnTo>
                    <a:pt x="1228725" y="119126"/>
                  </a:lnTo>
                  <a:lnTo>
                    <a:pt x="1228725" y="111125"/>
                  </a:lnTo>
                  <a:close/>
                </a:path>
                <a:path w="1333500" h="676275">
                  <a:moveTo>
                    <a:pt x="1228725" y="4191"/>
                  </a:moveTo>
                  <a:lnTo>
                    <a:pt x="1222121" y="0"/>
                  </a:lnTo>
                  <a:lnTo>
                    <a:pt x="1206373" y="0"/>
                  </a:lnTo>
                  <a:lnTo>
                    <a:pt x="1200150" y="4191"/>
                  </a:lnTo>
                  <a:lnTo>
                    <a:pt x="1200150" y="14859"/>
                  </a:lnTo>
                  <a:lnTo>
                    <a:pt x="1206500" y="19050"/>
                  </a:lnTo>
                  <a:lnTo>
                    <a:pt x="1222375" y="19050"/>
                  </a:lnTo>
                  <a:lnTo>
                    <a:pt x="1228725" y="14859"/>
                  </a:lnTo>
                  <a:lnTo>
                    <a:pt x="1228725" y="9525"/>
                  </a:lnTo>
                  <a:lnTo>
                    <a:pt x="1228725" y="4191"/>
                  </a:lnTo>
                  <a:close/>
                </a:path>
                <a:path w="1333500" h="676275">
                  <a:moveTo>
                    <a:pt x="1333500" y="215900"/>
                  </a:moveTo>
                  <a:lnTo>
                    <a:pt x="1327150" y="209550"/>
                  </a:lnTo>
                  <a:lnTo>
                    <a:pt x="1311275" y="209550"/>
                  </a:lnTo>
                  <a:lnTo>
                    <a:pt x="1304925" y="215900"/>
                  </a:lnTo>
                  <a:lnTo>
                    <a:pt x="1304925" y="231775"/>
                  </a:lnTo>
                  <a:lnTo>
                    <a:pt x="1311275" y="238125"/>
                  </a:lnTo>
                  <a:lnTo>
                    <a:pt x="1327150" y="238125"/>
                  </a:lnTo>
                  <a:lnTo>
                    <a:pt x="1333500" y="231775"/>
                  </a:lnTo>
                  <a:lnTo>
                    <a:pt x="1333500" y="223901"/>
                  </a:lnTo>
                  <a:lnTo>
                    <a:pt x="1333500" y="215900"/>
                  </a:lnTo>
                  <a:close/>
                </a:path>
                <a:path w="1333500" h="676275">
                  <a:moveTo>
                    <a:pt x="1333500" y="111125"/>
                  </a:moveTo>
                  <a:lnTo>
                    <a:pt x="1327150" y="104775"/>
                  </a:lnTo>
                  <a:lnTo>
                    <a:pt x="1311275" y="104775"/>
                  </a:lnTo>
                  <a:lnTo>
                    <a:pt x="1304925" y="111125"/>
                  </a:lnTo>
                  <a:lnTo>
                    <a:pt x="1304925" y="127000"/>
                  </a:lnTo>
                  <a:lnTo>
                    <a:pt x="1311275" y="133350"/>
                  </a:lnTo>
                  <a:lnTo>
                    <a:pt x="1327150" y="133350"/>
                  </a:lnTo>
                  <a:lnTo>
                    <a:pt x="1333500" y="127000"/>
                  </a:lnTo>
                  <a:lnTo>
                    <a:pt x="1333500" y="119126"/>
                  </a:lnTo>
                  <a:lnTo>
                    <a:pt x="1333500" y="111125"/>
                  </a:lnTo>
                  <a:close/>
                </a:path>
                <a:path w="1333500" h="676275">
                  <a:moveTo>
                    <a:pt x="1333500" y="4318"/>
                  </a:moveTo>
                  <a:lnTo>
                    <a:pt x="1327150" y="0"/>
                  </a:lnTo>
                  <a:lnTo>
                    <a:pt x="1311275" y="0"/>
                  </a:lnTo>
                  <a:lnTo>
                    <a:pt x="1304925" y="4318"/>
                  </a:lnTo>
                  <a:lnTo>
                    <a:pt x="1304925" y="14732"/>
                  </a:lnTo>
                  <a:lnTo>
                    <a:pt x="1311275" y="19050"/>
                  </a:lnTo>
                  <a:lnTo>
                    <a:pt x="1327150" y="19050"/>
                  </a:lnTo>
                  <a:lnTo>
                    <a:pt x="1333500" y="14732"/>
                  </a:lnTo>
                  <a:lnTo>
                    <a:pt x="1333500" y="9525"/>
                  </a:lnTo>
                  <a:lnTo>
                    <a:pt x="1333500" y="43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76775" y="5076697"/>
              <a:ext cx="1333500" cy="1000760"/>
            </a:xfrm>
            <a:custGeom>
              <a:avLst/>
              <a:gdLst/>
              <a:ahLst/>
              <a:cxnLst/>
              <a:rect l="l" t="t" r="r" b="b"/>
              <a:pathLst>
                <a:path w="1333500" h="1000760">
                  <a:moveTo>
                    <a:pt x="28575" y="978052"/>
                  </a:moveTo>
                  <a:lnTo>
                    <a:pt x="22098" y="971677"/>
                  </a:lnTo>
                  <a:lnTo>
                    <a:pt x="6350" y="971677"/>
                  </a:lnTo>
                  <a:lnTo>
                    <a:pt x="0" y="978052"/>
                  </a:lnTo>
                  <a:lnTo>
                    <a:pt x="0" y="993876"/>
                  </a:lnTo>
                  <a:lnTo>
                    <a:pt x="6477" y="1000252"/>
                  </a:lnTo>
                  <a:lnTo>
                    <a:pt x="22225" y="1000252"/>
                  </a:lnTo>
                  <a:lnTo>
                    <a:pt x="28575" y="993876"/>
                  </a:lnTo>
                  <a:lnTo>
                    <a:pt x="28575" y="985964"/>
                  </a:lnTo>
                  <a:lnTo>
                    <a:pt x="28575" y="978052"/>
                  </a:lnTo>
                  <a:close/>
                </a:path>
                <a:path w="1333500" h="1000760">
                  <a:moveTo>
                    <a:pt x="28575" y="873277"/>
                  </a:moveTo>
                  <a:lnTo>
                    <a:pt x="22098" y="866902"/>
                  </a:lnTo>
                  <a:lnTo>
                    <a:pt x="6350" y="866902"/>
                  </a:lnTo>
                  <a:lnTo>
                    <a:pt x="0" y="873277"/>
                  </a:lnTo>
                  <a:lnTo>
                    <a:pt x="0" y="889101"/>
                  </a:lnTo>
                  <a:lnTo>
                    <a:pt x="6477" y="895477"/>
                  </a:lnTo>
                  <a:lnTo>
                    <a:pt x="22225" y="895477"/>
                  </a:lnTo>
                  <a:lnTo>
                    <a:pt x="28575" y="889101"/>
                  </a:lnTo>
                  <a:lnTo>
                    <a:pt x="28575" y="881189"/>
                  </a:lnTo>
                  <a:lnTo>
                    <a:pt x="28575" y="873277"/>
                  </a:lnTo>
                  <a:close/>
                </a:path>
                <a:path w="1333500" h="1000760">
                  <a:moveTo>
                    <a:pt x="28575" y="766368"/>
                  </a:moveTo>
                  <a:lnTo>
                    <a:pt x="22098" y="762127"/>
                  </a:lnTo>
                  <a:lnTo>
                    <a:pt x="6350" y="762127"/>
                  </a:lnTo>
                  <a:lnTo>
                    <a:pt x="0" y="766368"/>
                  </a:lnTo>
                  <a:lnTo>
                    <a:pt x="0" y="776935"/>
                  </a:lnTo>
                  <a:lnTo>
                    <a:pt x="6477" y="781177"/>
                  </a:lnTo>
                  <a:lnTo>
                    <a:pt x="22225" y="781177"/>
                  </a:lnTo>
                  <a:lnTo>
                    <a:pt x="28575" y="776935"/>
                  </a:lnTo>
                  <a:lnTo>
                    <a:pt x="28575" y="771652"/>
                  </a:lnTo>
                  <a:lnTo>
                    <a:pt x="28575" y="766368"/>
                  </a:lnTo>
                  <a:close/>
                </a:path>
                <a:path w="1333500" h="1000760">
                  <a:moveTo>
                    <a:pt x="28575" y="654202"/>
                  </a:moveTo>
                  <a:lnTo>
                    <a:pt x="22098" y="647827"/>
                  </a:lnTo>
                  <a:lnTo>
                    <a:pt x="6350" y="647827"/>
                  </a:lnTo>
                  <a:lnTo>
                    <a:pt x="0" y="654202"/>
                  </a:lnTo>
                  <a:lnTo>
                    <a:pt x="0" y="670026"/>
                  </a:lnTo>
                  <a:lnTo>
                    <a:pt x="6477" y="676402"/>
                  </a:lnTo>
                  <a:lnTo>
                    <a:pt x="22225" y="676402"/>
                  </a:lnTo>
                  <a:lnTo>
                    <a:pt x="28575" y="670026"/>
                  </a:lnTo>
                  <a:lnTo>
                    <a:pt x="28575" y="662114"/>
                  </a:lnTo>
                  <a:lnTo>
                    <a:pt x="28575" y="654202"/>
                  </a:lnTo>
                  <a:close/>
                </a:path>
                <a:path w="1333500" h="1000760">
                  <a:moveTo>
                    <a:pt x="28575" y="549427"/>
                  </a:moveTo>
                  <a:lnTo>
                    <a:pt x="22098" y="543052"/>
                  </a:lnTo>
                  <a:lnTo>
                    <a:pt x="6350" y="543052"/>
                  </a:lnTo>
                  <a:lnTo>
                    <a:pt x="0" y="549427"/>
                  </a:lnTo>
                  <a:lnTo>
                    <a:pt x="0" y="565251"/>
                  </a:lnTo>
                  <a:lnTo>
                    <a:pt x="6477" y="571627"/>
                  </a:lnTo>
                  <a:lnTo>
                    <a:pt x="22225" y="571627"/>
                  </a:lnTo>
                  <a:lnTo>
                    <a:pt x="28575" y="565251"/>
                  </a:lnTo>
                  <a:lnTo>
                    <a:pt x="28575" y="557339"/>
                  </a:lnTo>
                  <a:lnTo>
                    <a:pt x="28575" y="549427"/>
                  </a:lnTo>
                  <a:close/>
                </a:path>
                <a:path w="1333500" h="1000760">
                  <a:moveTo>
                    <a:pt x="28575" y="435102"/>
                  </a:moveTo>
                  <a:lnTo>
                    <a:pt x="22098" y="428752"/>
                  </a:lnTo>
                  <a:lnTo>
                    <a:pt x="6350" y="428752"/>
                  </a:lnTo>
                  <a:lnTo>
                    <a:pt x="0" y="434975"/>
                  </a:lnTo>
                  <a:lnTo>
                    <a:pt x="0" y="451104"/>
                  </a:lnTo>
                  <a:lnTo>
                    <a:pt x="6477" y="457327"/>
                  </a:lnTo>
                  <a:lnTo>
                    <a:pt x="22225" y="457327"/>
                  </a:lnTo>
                  <a:lnTo>
                    <a:pt x="28575" y="450977"/>
                  </a:lnTo>
                  <a:lnTo>
                    <a:pt x="28575" y="443103"/>
                  </a:lnTo>
                  <a:lnTo>
                    <a:pt x="28575" y="435102"/>
                  </a:lnTo>
                  <a:close/>
                </a:path>
                <a:path w="1333500" h="1000760">
                  <a:moveTo>
                    <a:pt x="142875" y="978077"/>
                  </a:moveTo>
                  <a:lnTo>
                    <a:pt x="136525" y="971677"/>
                  </a:lnTo>
                  <a:lnTo>
                    <a:pt x="120650" y="971677"/>
                  </a:lnTo>
                  <a:lnTo>
                    <a:pt x="114300" y="978077"/>
                  </a:lnTo>
                  <a:lnTo>
                    <a:pt x="114300" y="993851"/>
                  </a:lnTo>
                  <a:lnTo>
                    <a:pt x="120650" y="1000252"/>
                  </a:lnTo>
                  <a:lnTo>
                    <a:pt x="136525" y="1000252"/>
                  </a:lnTo>
                  <a:lnTo>
                    <a:pt x="142875" y="993851"/>
                  </a:lnTo>
                  <a:lnTo>
                    <a:pt x="142875" y="985964"/>
                  </a:lnTo>
                  <a:lnTo>
                    <a:pt x="142875" y="978077"/>
                  </a:lnTo>
                  <a:close/>
                </a:path>
                <a:path w="1333500" h="1000760">
                  <a:moveTo>
                    <a:pt x="142875" y="873277"/>
                  </a:moveTo>
                  <a:lnTo>
                    <a:pt x="136525" y="866902"/>
                  </a:lnTo>
                  <a:lnTo>
                    <a:pt x="120650" y="866902"/>
                  </a:lnTo>
                  <a:lnTo>
                    <a:pt x="114300" y="873277"/>
                  </a:lnTo>
                  <a:lnTo>
                    <a:pt x="114300" y="889101"/>
                  </a:lnTo>
                  <a:lnTo>
                    <a:pt x="120650" y="895477"/>
                  </a:lnTo>
                  <a:lnTo>
                    <a:pt x="136525" y="895477"/>
                  </a:lnTo>
                  <a:lnTo>
                    <a:pt x="142875" y="889101"/>
                  </a:lnTo>
                  <a:lnTo>
                    <a:pt x="142875" y="881189"/>
                  </a:lnTo>
                  <a:lnTo>
                    <a:pt x="142875" y="873277"/>
                  </a:lnTo>
                  <a:close/>
                </a:path>
                <a:path w="1333500" h="1000760">
                  <a:moveTo>
                    <a:pt x="142875" y="766368"/>
                  </a:moveTo>
                  <a:lnTo>
                    <a:pt x="136525" y="762127"/>
                  </a:lnTo>
                  <a:lnTo>
                    <a:pt x="120650" y="762127"/>
                  </a:lnTo>
                  <a:lnTo>
                    <a:pt x="114300" y="766368"/>
                  </a:lnTo>
                  <a:lnTo>
                    <a:pt x="114300" y="776935"/>
                  </a:lnTo>
                  <a:lnTo>
                    <a:pt x="120650" y="781177"/>
                  </a:lnTo>
                  <a:lnTo>
                    <a:pt x="136525" y="781177"/>
                  </a:lnTo>
                  <a:lnTo>
                    <a:pt x="142875" y="776935"/>
                  </a:lnTo>
                  <a:lnTo>
                    <a:pt x="142875" y="771652"/>
                  </a:lnTo>
                  <a:lnTo>
                    <a:pt x="142875" y="766368"/>
                  </a:lnTo>
                  <a:close/>
                </a:path>
                <a:path w="1333500" h="1000760">
                  <a:moveTo>
                    <a:pt x="142875" y="654202"/>
                  </a:moveTo>
                  <a:lnTo>
                    <a:pt x="136525" y="647827"/>
                  </a:lnTo>
                  <a:lnTo>
                    <a:pt x="120650" y="647827"/>
                  </a:lnTo>
                  <a:lnTo>
                    <a:pt x="114300" y="654202"/>
                  </a:lnTo>
                  <a:lnTo>
                    <a:pt x="114300" y="670026"/>
                  </a:lnTo>
                  <a:lnTo>
                    <a:pt x="120650" y="676402"/>
                  </a:lnTo>
                  <a:lnTo>
                    <a:pt x="136525" y="676402"/>
                  </a:lnTo>
                  <a:lnTo>
                    <a:pt x="142875" y="670026"/>
                  </a:lnTo>
                  <a:lnTo>
                    <a:pt x="142875" y="662114"/>
                  </a:lnTo>
                  <a:lnTo>
                    <a:pt x="142875" y="654202"/>
                  </a:lnTo>
                  <a:close/>
                </a:path>
                <a:path w="1333500" h="1000760">
                  <a:moveTo>
                    <a:pt x="142875" y="549452"/>
                  </a:moveTo>
                  <a:lnTo>
                    <a:pt x="136525" y="543052"/>
                  </a:lnTo>
                  <a:lnTo>
                    <a:pt x="120650" y="543052"/>
                  </a:lnTo>
                  <a:lnTo>
                    <a:pt x="114300" y="549452"/>
                  </a:lnTo>
                  <a:lnTo>
                    <a:pt x="114300" y="565226"/>
                  </a:lnTo>
                  <a:lnTo>
                    <a:pt x="120650" y="571627"/>
                  </a:lnTo>
                  <a:lnTo>
                    <a:pt x="136525" y="571627"/>
                  </a:lnTo>
                  <a:lnTo>
                    <a:pt x="142875" y="565226"/>
                  </a:lnTo>
                  <a:lnTo>
                    <a:pt x="142875" y="557339"/>
                  </a:lnTo>
                  <a:lnTo>
                    <a:pt x="142875" y="549452"/>
                  </a:lnTo>
                  <a:close/>
                </a:path>
                <a:path w="1333500" h="1000760">
                  <a:moveTo>
                    <a:pt x="142875" y="435102"/>
                  </a:moveTo>
                  <a:lnTo>
                    <a:pt x="136525" y="428752"/>
                  </a:lnTo>
                  <a:lnTo>
                    <a:pt x="120650" y="428752"/>
                  </a:lnTo>
                  <a:lnTo>
                    <a:pt x="114300" y="435102"/>
                  </a:lnTo>
                  <a:lnTo>
                    <a:pt x="114300" y="450977"/>
                  </a:lnTo>
                  <a:lnTo>
                    <a:pt x="120650" y="457327"/>
                  </a:lnTo>
                  <a:lnTo>
                    <a:pt x="136525" y="457327"/>
                  </a:lnTo>
                  <a:lnTo>
                    <a:pt x="142875" y="450977"/>
                  </a:lnTo>
                  <a:lnTo>
                    <a:pt x="142875" y="443103"/>
                  </a:lnTo>
                  <a:lnTo>
                    <a:pt x="142875" y="435102"/>
                  </a:lnTo>
                  <a:close/>
                </a:path>
                <a:path w="1333500" h="1000760">
                  <a:moveTo>
                    <a:pt x="247650" y="978052"/>
                  </a:moveTo>
                  <a:lnTo>
                    <a:pt x="241300" y="971486"/>
                  </a:lnTo>
                  <a:lnTo>
                    <a:pt x="233426" y="971677"/>
                  </a:lnTo>
                  <a:lnTo>
                    <a:pt x="225425" y="971677"/>
                  </a:lnTo>
                  <a:lnTo>
                    <a:pt x="219075" y="978052"/>
                  </a:lnTo>
                  <a:lnTo>
                    <a:pt x="219075" y="993876"/>
                  </a:lnTo>
                  <a:lnTo>
                    <a:pt x="225425" y="1000252"/>
                  </a:lnTo>
                  <a:lnTo>
                    <a:pt x="241300" y="1000252"/>
                  </a:lnTo>
                  <a:lnTo>
                    <a:pt x="247650" y="993876"/>
                  </a:lnTo>
                  <a:lnTo>
                    <a:pt x="247650" y="985964"/>
                  </a:lnTo>
                  <a:lnTo>
                    <a:pt x="247650" y="978052"/>
                  </a:lnTo>
                  <a:close/>
                </a:path>
                <a:path w="1333500" h="1000760">
                  <a:moveTo>
                    <a:pt x="247650" y="873277"/>
                  </a:moveTo>
                  <a:lnTo>
                    <a:pt x="241300" y="866902"/>
                  </a:lnTo>
                  <a:lnTo>
                    <a:pt x="225425" y="866902"/>
                  </a:lnTo>
                  <a:lnTo>
                    <a:pt x="219075" y="873277"/>
                  </a:lnTo>
                  <a:lnTo>
                    <a:pt x="219075" y="889101"/>
                  </a:lnTo>
                  <a:lnTo>
                    <a:pt x="225425" y="895477"/>
                  </a:lnTo>
                  <a:lnTo>
                    <a:pt x="241300" y="895477"/>
                  </a:lnTo>
                  <a:lnTo>
                    <a:pt x="247650" y="889101"/>
                  </a:lnTo>
                  <a:lnTo>
                    <a:pt x="247650" y="881189"/>
                  </a:lnTo>
                  <a:lnTo>
                    <a:pt x="247650" y="873277"/>
                  </a:lnTo>
                  <a:close/>
                </a:path>
                <a:path w="1333500" h="1000760">
                  <a:moveTo>
                    <a:pt x="247650" y="766368"/>
                  </a:moveTo>
                  <a:lnTo>
                    <a:pt x="241300" y="762127"/>
                  </a:lnTo>
                  <a:lnTo>
                    <a:pt x="225425" y="762127"/>
                  </a:lnTo>
                  <a:lnTo>
                    <a:pt x="219075" y="766368"/>
                  </a:lnTo>
                  <a:lnTo>
                    <a:pt x="219075" y="776935"/>
                  </a:lnTo>
                  <a:lnTo>
                    <a:pt x="225425" y="781177"/>
                  </a:lnTo>
                  <a:lnTo>
                    <a:pt x="241300" y="781177"/>
                  </a:lnTo>
                  <a:lnTo>
                    <a:pt x="247650" y="776935"/>
                  </a:lnTo>
                  <a:lnTo>
                    <a:pt x="247650" y="771652"/>
                  </a:lnTo>
                  <a:lnTo>
                    <a:pt x="247650" y="766368"/>
                  </a:lnTo>
                  <a:close/>
                </a:path>
                <a:path w="1333500" h="1000760">
                  <a:moveTo>
                    <a:pt x="247650" y="654202"/>
                  </a:moveTo>
                  <a:lnTo>
                    <a:pt x="241300" y="647827"/>
                  </a:lnTo>
                  <a:lnTo>
                    <a:pt x="225425" y="647827"/>
                  </a:lnTo>
                  <a:lnTo>
                    <a:pt x="219075" y="654202"/>
                  </a:lnTo>
                  <a:lnTo>
                    <a:pt x="219075" y="670026"/>
                  </a:lnTo>
                  <a:lnTo>
                    <a:pt x="225425" y="676402"/>
                  </a:lnTo>
                  <a:lnTo>
                    <a:pt x="241300" y="676402"/>
                  </a:lnTo>
                  <a:lnTo>
                    <a:pt x="247650" y="670026"/>
                  </a:lnTo>
                  <a:lnTo>
                    <a:pt x="247650" y="662114"/>
                  </a:lnTo>
                  <a:lnTo>
                    <a:pt x="247650" y="654202"/>
                  </a:lnTo>
                  <a:close/>
                </a:path>
                <a:path w="1333500" h="1000760">
                  <a:moveTo>
                    <a:pt x="247650" y="549427"/>
                  </a:moveTo>
                  <a:lnTo>
                    <a:pt x="241300" y="543052"/>
                  </a:lnTo>
                  <a:lnTo>
                    <a:pt x="225425" y="543052"/>
                  </a:lnTo>
                  <a:lnTo>
                    <a:pt x="219075" y="549427"/>
                  </a:lnTo>
                  <a:lnTo>
                    <a:pt x="219075" y="565251"/>
                  </a:lnTo>
                  <a:lnTo>
                    <a:pt x="225425" y="571627"/>
                  </a:lnTo>
                  <a:lnTo>
                    <a:pt x="241300" y="571627"/>
                  </a:lnTo>
                  <a:lnTo>
                    <a:pt x="247650" y="565251"/>
                  </a:lnTo>
                  <a:lnTo>
                    <a:pt x="247650" y="557339"/>
                  </a:lnTo>
                  <a:lnTo>
                    <a:pt x="247650" y="549427"/>
                  </a:lnTo>
                  <a:close/>
                </a:path>
                <a:path w="1333500" h="1000760">
                  <a:moveTo>
                    <a:pt x="247650" y="435102"/>
                  </a:moveTo>
                  <a:lnTo>
                    <a:pt x="241300" y="428752"/>
                  </a:lnTo>
                  <a:lnTo>
                    <a:pt x="225425" y="428752"/>
                  </a:lnTo>
                  <a:lnTo>
                    <a:pt x="219075" y="435102"/>
                  </a:lnTo>
                  <a:lnTo>
                    <a:pt x="219075" y="450977"/>
                  </a:lnTo>
                  <a:lnTo>
                    <a:pt x="225425" y="457327"/>
                  </a:lnTo>
                  <a:lnTo>
                    <a:pt x="241300" y="457327"/>
                  </a:lnTo>
                  <a:lnTo>
                    <a:pt x="247650" y="450977"/>
                  </a:lnTo>
                  <a:lnTo>
                    <a:pt x="247650" y="443103"/>
                  </a:lnTo>
                  <a:lnTo>
                    <a:pt x="247650" y="435102"/>
                  </a:lnTo>
                  <a:close/>
                </a:path>
                <a:path w="1333500" h="1000760">
                  <a:moveTo>
                    <a:pt x="352425" y="978052"/>
                  </a:moveTo>
                  <a:lnTo>
                    <a:pt x="348234" y="971486"/>
                  </a:lnTo>
                  <a:lnTo>
                    <a:pt x="342900" y="971677"/>
                  </a:lnTo>
                  <a:lnTo>
                    <a:pt x="337566" y="971677"/>
                  </a:lnTo>
                  <a:lnTo>
                    <a:pt x="333375" y="978052"/>
                  </a:lnTo>
                  <a:lnTo>
                    <a:pt x="333375" y="993876"/>
                  </a:lnTo>
                  <a:lnTo>
                    <a:pt x="337566" y="1000252"/>
                  </a:lnTo>
                  <a:lnTo>
                    <a:pt x="348234" y="1000252"/>
                  </a:lnTo>
                  <a:lnTo>
                    <a:pt x="352425" y="993876"/>
                  </a:lnTo>
                  <a:lnTo>
                    <a:pt x="352425" y="985964"/>
                  </a:lnTo>
                  <a:lnTo>
                    <a:pt x="352425" y="978052"/>
                  </a:lnTo>
                  <a:close/>
                </a:path>
                <a:path w="1333500" h="1000760">
                  <a:moveTo>
                    <a:pt x="352425" y="873277"/>
                  </a:moveTo>
                  <a:lnTo>
                    <a:pt x="348234" y="866902"/>
                  </a:lnTo>
                  <a:lnTo>
                    <a:pt x="337566" y="866902"/>
                  </a:lnTo>
                  <a:lnTo>
                    <a:pt x="333375" y="873277"/>
                  </a:lnTo>
                  <a:lnTo>
                    <a:pt x="333375" y="889101"/>
                  </a:lnTo>
                  <a:lnTo>
                    <a:pt x="337566" y="895477"/>
                  </a:lnTo>
                  <a:lnTo>
                    <a:pt x="348234" y="895477"/>
                  </a:lnTo>
                  <a:lnTo>
                    <a:pt x="352425" y="889101"/>
                  </a:lnTo>
                  <a:lnTo>
                    <a:pt x="352425" y="881189"/>
                  </a:lnTo>
                  <a:lnTo>
                    <a:pt x="352425" y="873277"/>
                  </a:lnTo>
                  <a:close/>
                </a:path>
                <a:path w="1333500" h="1000760">
                  <a:moveTo>
                    <a:pt x="352425" y="766368"/>
                  </a:moveTo>
                  <a:lnTo>
                    <a:pt x="348234" y="762127"/>
                  </a:lnTo>
                  <a:lnTo>
                    <a:pt x="337566" y="762127"/>
                  </a:lnTo>
                  <a:lnTo>
                    <a:pt x="333375" y="766368"/>
                  </a:lnTo>
                  <a:lnTo>
                    <a:pt x="333375" y="776935"/>
                  </a:lnTo>
                  <a:lnTo>
                    <a:pt x="337566" y="781177"/>
                  </a:lnTo>
                  <a:lnTo>
                    <a:pt x="348234" y="781177"/>
                  </a:lnTo>
                  <a:lnTo>
                    <a:pt x="352425" y="776935"/>
                  </a:lnTo>
                  <a:lnTo>
                    <a:pt x="352425" y="771652"/>
                  </a:lnTo>
                  <a:lnTo>
                    <a:pt x="352425" y="766368"/>
                  </a:lnTo>
                  <a:close/>
                </a:path>
                <a:path w="1333500" h="1000760">
                  <a:moveTo>
                    <a:pt x="352425" y="654202"/>
                  </a:moveTo>
                  <a:lnTo>
                    <a:pt x="348234" y="647827"/>
                  </a:lnTo>
                  <a:lnTo>
                    <a:pt x="337566" y="647827"/>
                  </a:lnTo>
                  <a:lnTo>
                    <a:pt x="333375" y="654202"/>
                  </a:lnTo>
                  <a:lnTo>
                    <a:pt x="333375" y="670026"/>
                  </a:lnTo>
                  <a:lnTo>
                    <a:pt x="337566" y="676402"/>
                  </a:lnTo>
                  <a:lnTo>
                    <a:pt x="348234" y="676402"/>
                  </a:lnTo>
                  <a:lnTo>
                    <a:pt x="352425" y="670026"/>
                  </a:lnTo>
                  <a:lnTo>
                    <a:pt x="352425" y="662114"/>
                  </a:lnTo>
                  <a:lnTo>
                    <a:pt x="352425" y="654202"/>
                  </a:lnTo>
                  <a:close/>
                </a:path>
                <a:path w="1333500" h="1000760">
                  <a:moveTo>
                    <a:pt x="352425" y="549427"/>
                  </a:moveTo>
                  <a:lnTo>
                    <a:pt x="348234" y="543052"/>
                  </a:lnTo>
                  <a:lnTo>
                    <a:pt x="337566" y="543052"/>
                  </a:lnTo>
                  <a:lnTo>
                    <a:pt x="333375" y="549427"/>
                  </a:lnTo>
                  <a:lnTo>
                    <a:pt x="333375" y="565251"/>
                  </a:lnTo>
                  <a:lnTo>
                    <a:pt x="337566" y="571627"/>
                  </a:lnTo>
                  <a:lnTo>
                    <a:pt x="348234" y="571627"/>
                  </a:lnTo>
                  <a:lnTo>
                    <a:pt x="352425" y="565251"/>
                  </a:lnTo>
                  <a:lnTo>
                    <a:pt x="352425" y="557339"/>
                  </a:lnTo>
                  <a:lnTo>
                    <a:pt x="352425" y="549427"/>
                  </a:lnTo>
                  <a:close/>
                </a:path>
                <a:path w="1333500" h="1000760">
                  <a:moveTo>
                    <a:pt x="352425" y="435102"/>
                  </a:moveTo>
                  <a:lnTo>
                    <a:pt x="348234" y="428752"/>
                  </a:lnTo>
                  <a:lnTo>
                    <a:pt x="337566" y="428752"/>
                  </a:lnTo>
                  <a:lnTo>
                    <a:pt x="333375" y="435102"/>
                  </a:lnTo>
                  <a:lnTo>
                    <a:pt x="333375" y="450977"/>
                  </a:lnTo>
                  <a:lnTo>
                    <a:pt x="337566" y="457327"/>
                  </a:lnTo>
                  <a:lnTo>
                    <a:pt x="348234" y="457327"/>
                  </a:lnTo>
                  <a:lnTo>
                    <a:pt x="352425" y="450977"/>
                  </a:lnTo>
                  <a:lnTo>
                    <a:pt x="352425" y="443103"/>
                  </a:lnTo>
                  <a:lnTo>
                    <a:pt x="352425" y="435102"/>
                  </a:lnTo>
                  <a:close/>
                </a:path>
                <a:path w="1333500" h="1000760">
                  <a:moveTo>
                    <a:pt x="466725" y="978052"/>
                  </a:moveTo>
                  <a:lnTo>
                    <a:pt x="460375" y="971486"/>
                  </a:lnTo>
                  <a:lnTo>
                    <a:pt x="452501" y="971677"/>
                  </a:lnTo>
                  <a:lnTo>
                    <a:pt x="444500" y="971677"/>
                  </a:lnTo>
                  <a:lnTo>
                    <a:pt x="438150" y="978052"/>
                  </a:lnTo>
                  <a:lnTo>
                    <a:pt x="438150" y="993876"/>
                  </a:lnTo>
                  <a:lnTo>
                    <a:pt x="444500" y="1000252"/>
                  </a:lnTo>
                  <a:lnTo>
                    <a:pt x="460375" y="1000252"/>
                  </a:lnTo>
                  <a:lnTo>
                    <a:pt x="466725" y="993876"/>
                  </a:lnTo>
                  <a:lnTo>
                    <a:pt x="466725" y="985964"/>
                  </a:lnTo>
                  <a:lnTo>
                    <a:pt x="466725" y="978052"/>
                  </a:lnTo>
                  <a:close/>
                </a:path>
                <a:path w="1333500" h="1000760">
                  <a:moveTo>
                    <a:pt x="466725" y="873277"/>
                  </a:moveTo>
                  <a:lnTo>
                    <a:pt x="460375" y="866902"/>
                  </a:lnTo>
                  <a:lnTo>
                    <a:pt x="444500" y="866902"/>
                  </a:lnTo>
                  <a:lnTo>
                    <a:pt x="438150" y="873277"/>
                  </a:lnTo>
                  <a:lnTo>
                    <a:pt x="438150" y="889101"/>
                  </a:lnTo>
                  <a:lnTo>
                    <a:pt x="444500" y="895477"/>
                  </a:lnTo>
                  <a:lnTo>
                    <a:pt x="460375" y="895477"/>
                  </a:lnTo>
                  <a:lnTo>
                    <a:pt x="466725" y="889101"/>
                  </a:lnTo>
                  <a:lnTo>
                    <a:pt x="466725" y="881189"/>
                  </a:lnTo>
                  <a:lnTo>
                    <a:pt x="466725" y="873277"/>
                  </a:lnTo>
                  <a:close/>
                </a:path>
                <a:path w="1333500" h="1000760">
                  <a:moveTo>
                    <a:pt x="466725" y="766368"/>
                  </a:moveTo>
                  <a:lnTo>
                    <a:pt x="460375" y="762127"/>
                  </a:lnTo>
                  <a:lnTo>
                    <a:pt x="444500" y="762127"/>
                  </a:lnTo>
                  <a:lnTo>
                    <a:pt x="438150" y="766368"/>
                  </a:lnTo>
                  <a:lnTo>
                    <a:pt x="438150" y="776935"/>
                  </a:lnTo>
                  <a:lnTo>
                    <a:pt x="444500" y="781177"/>
                  </a:lnTo>
                  <a:lnTo>
                    <a:pt x="460375" y="781177"/>
                  </a:lnTo>
                  <a:lnTo>
                    <a:pt x="466725" y="776935"/>
                  </a:lnTo>
                  <a:lnTo>
                    <a:pt x="466725" y="771652"/>
                  </a:lnTo>
                  <a:lnTo>
                    <a:pt x="466725" y="766368"/>
                  </a:lnTo>
                  <a:close/>
                </a:path>
                <a:path w="1333500" h="1000760">
                  <a:moveTo>
                    <a:pt x="466725" y="654202"/>
                  </a:moveTo>
                  <a:lnTo>
                    <a:pt x="460375" y="647827"/>
                  </a:lnTo>
                  <a:lnTo>
                    <a:pt x="444500" y="647827"/>
                  </a:lnTo>
                  <a:lnTo>
                    <a:pt x="438150" y="654202"/>
                  </a:lnTo>
                  <a:lnTo>
                    <a:pt x="438150" y="670026"/>
                  </a:lnTo>
                  <a:lnTo>
                    <a:pt x="444500" y="676402"/>
                  </a:lnTo>
                  <a:lnTo>
                    <a:pt x="460375" y="676402"/>
                  </a:lnTo>
                  <a:lnTo>
                    <a:pt x="466725" y="670026"/>
                  </a:lnTo>
                  <a:lnTo>
                    <a:pt x="466725" y="662114"/>
                  </a:lnTo>
                  <a:lnTo>
                    <a:pt x="466725" y="654202"/>
                  </a:lnTo>
                  <a:close/>
                </a:path>
                <a:path w="1333500" h="1000760">
                  <a:moveTo>
                    <a:pt x="466725" y="549427"/>
                  </a:moveTo>
                  <a:lnTo>
                    <a:pt x="460375" y="543052"/>
                  </a:lnTo>
                  <a:lnTo>
                    <a:pt x="444500" y="543052"/>
                  </a:lnTo>
                  <a:lnTo>
                    <a:pt x="438150" y="549427"/>
                  </a:lnTo>
                  <a:lnTo>
                    <a:pt x="438150" y="565251"/>
                  </a:lnTo>
                  <a:lnTo>
                    <a:pt x="444500" y="571627"/>
                  </a:lnTo>
                  <a:lnTo>
                    <a:pt x="460375" y="571627"/>
                  </a:lnTo>
                  <a:lnTo>
                    <a:pt x="466725" y="565251"/>
                  </a:lnTo>
                  <a:lnTo>
                    <a:pt x="466725" y="557339"/>
                  </a:lnTo>
                  <a:lnTo>
                    <a:pt x="466725" y="549427"/>
                  </a:lnTo>
                  <a:close/>
                </a:path>
                <a:path w="1333500" h="1000760">
                  <a:moveTo>
                    <a:pt x="466725" y="435102"/>
                  </a:moveTo>
                  <a:lnTo>
                    <a:pt x="460375" y="428752"/>
                  </a:lnTo>
                  <a:lnTo>
                    <a:pt x="444500" y="428752"/>
                  </a:lnTo>
                  <a:lnTo>
                    <a:pt x="438150" y="435102"/>
                  </a:lnTo>
                  <a:lnTo>
                    <a:pt x="438150" y="450977"/>
                  </a:lnTo>
                  <a:lnTo>
                    <a:pt x="444500" y="457327"/>
                  </a:lnTo>
                  <a:lnTo>
                    <a:pt x="460375" y="457327"/>
                  </a:lnTo>
                  <a:lnTo>
                    <a:pt x="466725" y="450977"/>
                  </a:lnTo>
                  <a:lnTo>
                    <a:pt x="466725" y="443103"/>
                  </a:lnTo>
                  <a:lnTo>
                    <a:pt x="466725" y="435102"/>
                  </a:lnTo>
                  <a:close/>
                </a:path>
                <a:path w="1333500" h="1000760">
                  <a:moveTo>
                    <a:pt x="571500" y="978077"/>
                  </a:moveTo>
                  <a:lnTo>
                    <a:pt x="567182" y="971677"/>
                  </a:lnTo>
                  <a:lnTo>
                    <a:pt x="556768" y="971677"/>
                  </a:lnTo>
                  <a:lnTo>
                    <a:pt x="552450" y="978077"/>
                  </a:lnTo>
                  <a:lnTo>
                    <a:pt x="552450" y="993851"/>
                  </a:lnTo>
                  <a:lnTo>
                    <a:pt x="556768" y="1000252"/>
                  </a:lnTo>
                  <a:lnTo>
                    <a:pt x="567182" y="1000252"/>
                  </a:lnTo>
                  <a:lnTo>
                    <a:pt x="571500" y="993851"/>
                  </a:lnTo>
                  <a:lnTo>
                    <a:pt x="571500" y="985964"/>
                  </a:lnTo>
                  <a:lnTo>
                    <a:pt x="571500" y="978077"/>
                  </a:lnTo>
                  <a:close/>
                </a:path>
                <a:path w="1333500" h="1000760">
                  <a:moveTo>
                    <a:pt x="571500" y="873277"/>
                  </a:moveTo>
                  <a:lnTo>
                    <a:pt x="567309" y="866902"/>
                  </a:lnTo>
                  <a:lnTo>
                    <a:pt x="556641" y="866902"/>
                  </a:lnTo>
                  <a:lnTo>
                    <a:pt x="552450" y="873277"/>
                  </a:lnTo>
                  <a:lnTo>
                    <a:pt x="552450" y="889101"/>
                  </a:lnTo>
                  <a:lnTo>
                    <a:pt x="556641" y="895477"/>
                  </a:lnTo>
                  <a:lnTo>
                    <a:pt x="567309" y="895477"/>
                  </a:lnTo>
                  <a:lnTo>
                    <a:pt x="571500" y="889101"/>
                  </a:lnTo>
                  <a:lnTo>
                    <a:pt x="571500" y="881189"/>
                  </a:lnTo>
                  <a:lnTo>
                    <a:pt x="571500" y="873277"/>
                  </a:lnTo>
                  <a:close/>
                </a:path>
                <a:path w="1333500" h="1000760">
                  <a:moveTo>
                    <a:pt x="571500" y="766368"/>
                  </a:moveTo>
                  <a:lnTo>
                    <a:pt x="567309" y="762127"/>
                  </a:lnTo>
                  <a:lnTo>
                    <a:pt x="556641" y="762127"/>
                  </a:lnTo>
                  <a:lnTo>
                    <a:pt x="552450" y="766368"/>
                  </a:lnTo>
                  <a:lnTo>
                    <a:pt x="552450" y="776935"/>
                  </a:lnTo>
                  <a:lnTo>
                    <a:pt x="556641" y="781177"/>
                  </a:lnTo>
                  <a:lnTo>
                    <a:pt x="567309" y="781177"/>
                  </a:lnTo>
                  <a:lnTo>
                    <a:pt x="571500" y="776935"/>
                  </a:lnTo>
                  <a:lnTo>
                    <a:pt x="571500" y="771652"/>
                  </a:lnTo>
                  <a:lnTo>
                    <a:pt x="571500" y="766368"/>
                  </a:lnTo>
                  <a:close/>
                </a:path>
                <a:path w="1333500" h="1000760">
                  <a:moveTo>
                    <a:pt x="571500" y="654202"/>
                  </a:moveTo>
                  <a:lnTo>
                    <a:pt x="567309" y="647827"/>
                  </a:lnTo>
                  <a:lnTo>
                    <a:pt x="556641" y="647827"/>
                  </a:lnTo>
                  <a:lnTo>
                    <a:pt x="552450" y="654202"/>
                  </a:lnTo>
                  <a:lnTo>
                    <a:pt x="552450" y="670026"/>
                  </a:lnTo>
                  <a:lnTo>
                    <a:pt x="556641" y="676402"/>
                  </a:lnTo>
                  <a:lnTo>
                    <a:pt x="567309" y="676402"/>
                  </a:lnTo>
                  <a:lnTo>
                    <a:pt x="571500" y="670026"/>
                  </a:lnTo>
                  <a:lnTo>
                    <a:pt x="571500" y="662114"/>
                  </a:lnTo>
                  <a:lnTo>
                    <a:pt x="571500" y="654202"/>
                  </a:lnTo>
                  <a:close/>
                </a:path>
                <a:path w="1333500" h="1000760">
                  <a:moveTo>
                    <a:pt x="571500" y="549452"/>
                  </a:moveTo>
                  <a:lnTo>
                    <a:pt x="567182" y="543052"/>
                  </a:lnTo>
                  <a:lnTo>
                    <a:pt x="556768" y="543052"/>
                  </a:lnTo>
                  <a:lnTo>
                    <a:pt x="552450" y="549452"/>
                  </a:lnTo>
                  <a:lnTo>
                    <a:pt x="552450" y="565226"/>
                  </a:lnTo>
                  <a:lnTo>
                    <a:pt x="556768" y="571627"/>
                  </a:lnTo>
                  <a:lnTo>
                    <a:pt x="567182" y="571627"/>
                  </a:lnTo>
                  <a:lnTo>
                    <a:pt x="571500" y="565226"/>
                  </a:lnTo>
                  <a:lnTo>
                    <a:pt x="571500" y="557339"/>
                  </a:lnTo>
                  <a:lnTo>
                    <a:pt x="571500" y="549452"/>
                  </a:lnTo>
                  <a:close/>
                </a:path>
                <a:path w="1333500" h="1000760">
                  <a:moveTo>
                    <a:pt x="571500" y="435102"/>
                  </a:moveTo>
                  <a:lnTo>
                    <a:pt x="567182" y="428752"/>
                  </a:lnTo>
                  <a:lnTo>
                    <a:pt x="556768" y="428752"/>
                  </a:lnTo>
                  <a:lnTo>
                    <a:pt x="552450" y="435102"/>
                  </a:lnTo>
                  <a:lnTo>
                    <a:pt x="552450" y="450977"/>
                  </a:lnTo>
                  <a:lnTo>
                    <a:pt x="556768" y="457327"/>
                  </a:lnTo>
                  <a:lnTo>
                    <a:pt x="567182" y="457327"/>
                  </a:lnTo>
                  <a:lnTo>
                    <a:pt x="571500" y="450977"/>
                  </a:lnTo>
                  <a:lnTo>
                    <a:pt x="571500" y="443103"/>
                  </a:lnTo>
                  <a:lnTo>
                    <a:pt x="571500" y="435102"/>
                  </a:lnTo>
                  <a:close/>
                </a:path>
                <a:path w="1333500" h="1000760">
                  <a:moveTo>
                    <a:pt x="685800" y="978052"/>
                  </a:moveTo>
                  <a:lnTo>
                    <a:pt x="679450" y="971486"/>
                  </a:lnTo>
                  <a:lnTo>
                    <a:pt x="671576" y="971677"/>
                  </a:lnTo>
                  <a:lnTo>
                    <a:pt x="663575" y="971677"/>
                  </a:lnTo>
                  <a:lnTo>
                    <a:pt x="657225" y="978052"/>
                  </a:lnTo>
                  <a:lnTo>
                    <a:pt x="657225" y="993876"/>
                  </a:lnTo>
                  <a:lnTo>
                    <a:pt x="663575" y="1000252"/>
                  </a:lnTo>
                  <a:lnTo>
                    <a:pt x="679450" y="1000252"/>
                  </a:lnTo>
                  <a:lnTo>
                    <a:pt x="685800" y="993876"/>
                  </a:lnTo>
                  <a:lnTo>
                    <a:pt x="685800" y="985964"/>
                  </a:lnTo>
                  <a:lnTo>
                    <a:pt x="685800" y="978052"/>
                  </a:lnTo>
                  <a:close/>
                </a:path>
                <a:path w="1333500" h="1000760">
                  <a:moveTo>
                    <a:pt x="685800" y="873277"/>
                  </a:moveTo>
                  <a:lnTo>
                    <a:pt x="679450" y="866902"/>
                  </a:lnTo>
                  <a:lnTo>
                    <a:pt x="663575" y="866902"/>
                  </a:lnTo>
                  <a:lnTo>
                    <a:pt x="657225" y="873277"/>
                  </a:lnTo>
                  <a:lnTo>
                    <a:pt x="657225" y="889101"/>
                  </a:lnTo>
                  <a:lnTo>
                    <a:pt x="663575" y="895477"/>
                  </a:lnTo>
                  <a:lnTo>
                    <a:pt x="679450" y="895477"/>
                  </a:lnTo>
                  <a:lnTo>
                    <a:pt x="685800" y="889101"/>
                  </a:lnTo>
                  <a:lnTo>
                    <a:pt x="685800" y="881189"/>
                  </a:lnTo>
                  <a:lnTo>
                    <a:pt x="685800" y="873277"/>
                  </a:lnTo>
                  <a:close/>
                </a:path>
                <a:path w="1333500" h="1000760">
                  <a:moveTo>
                    <a:pt x="685800" y="766368"/>
                  </a:moveTo>
                  <a:lnTo>
                    <a:pt x="679450" y="762127"/>
                  </a:lnTo>
                  <a:lnTo>
                    <a:pt x="663575" y="762127"/>
                  </a:lnTo>
                  <a:lnTo>
                    <a:pt x="657225" y="766368"/>
                  </a:lnTo>
                  <a:lnTo>
                    <a:pt x="657225" y="776935"/>
                  </a:lnTo>
                  <a:lnTo>
                    <a:pt x="663575" y="781177"/>
                  </a:lnTo>
                  <a:lnTo>
                    <a:pt x="679450" y="781177"/>
                  </a:lnTo>
                  <a:lnTo>
                    <a:pt x="685800" y="776935"/>
                  </a:lnTo>
                  <a:lnTo>
                    <a:pt x="685800" y="771652"/>
                  </a:lnTo>
                  <a:lnTo>
                    <a:pt x="685800" y="766368"/>
                  </a:lnTo>
                  <a:close/>
                </a:path>
                <a:path w="1333500" h="1000760">
                  <a:moveTo>
                    <a:pt x="685800" y="654202"/>
                  </a:moveTo>
                  <a:lnTo>
                    <a:pt x="679450" y="647827"/>
                  </a:lnTo>
                  <a:lnTo>
                    <a:pt x="663575" y="647827"/>
                  </a:lnTo>
                  <a:lnTo>
                    <a:pt x="657225" y="654202"/>
                  </a:lnTo>
                  <a:lnTo>
                    <a:pt x="657225" y="670026"/>
                  </a:lnTo>
                  <a:lnTo>
                    <a:pt x="663575" y="676402"/>
                  </a:lnTo>
                  <a:lnTo>
                    <a:pt x="679450" y="676402"/>
                  </a:lnTo>
                  <a:lnTo>
                    <a:pt x="685800" y="670026"/>
                  </a:lnTo>
                  <a:lnTo>
                    <a:pt x="685800" y="662114"/>
                  </a:lnTo>
                  <a:lnTo>
                    <a:pt x="685800" y="654202"/>
                  </a:lnTo>
                  <a:close/>
                </a:path>
                <a:path w="1333500" h="1000760">
                  <a:moveTo>
                    <a:pt x="685800" y="549427"/>
                  </a:moveTo>
                  <a:lnTo>
                    <a:pt x="679450" y="543052"/>
                  </a:lnTo>
                  <a:lnTo>
                    <a:pt x="663575" y="543052"/>
                  </a:lnTo>
                  <a:lnTo>
                    <a:pt x="657225" y="549427"/>
                  </a:lnTo>
                  <a:lnTo>
                    <a:pt x="657225" y="565251"/>
                  </a:lnTo>
                  <a:lnTo>
                    <a:pt x="663575" y="571627"/>
                  </a:lnTo>
                  <a:lnTo>
                    <a:pt x="679450" y="571627"/>
                  </a:lnTo>
                  <a:lnTo>
                    <a:pt x="685800" y="565251"/>
                  </a:lnTo>
                  <a:lnTo>
                    <a:pt x="685800" y="557339"/>
                  </a:lnTo>
                  <a:lnTo>
                    <a:pt x="685800" y="549427"/>
                  </a:lnTo>
                  <a:close/>
                </a:path>
                <a:path w="1333500" h="1000760">
                  <a:moveTo>
                    <a:pt x="685800" y="435102"/>
                  </a:moveTo>
                  <a:lnTo>
                    <a:pt x="679450" y="428752"/>
                  </a:lnTo>
                  <a:lnTo>
                    <a:pt x="663575" y="428752"/>
                  </a:lnTo>
                  <a:lnTo>
                    <a:pt x="657225" y="435102"/>
                  </a:lnTo>
                  <a:lnTo>
                    <a:pt x="657225" y="450977"/>
                  </a:lnTo>
                  <a:lnTo>
                    <a:pt x="663575" y="457327"/>
                  </a:lnTo>
                  <a:lnTo>
                    <a:pt x="679450" y="457327"/>
                  </a:lnTo>
                  <a:lnTo>
                    <a:pt x="685800" y="450977"/>
                  </a:lnTo>
                  <a:lnTo>
                    <a:pt x="685800" y="443103"/>
                  </a:lnTo>
                  <a:lnTo>
                    <a:pt x="685800" y="435102"/>
                  </a:lnTo>
                  <a:close/>
                </a:path>
                <a:path w="1333500" h="1000760">
                  <a:moveTo>
                    <a:pt x="790575" y="549427"/>
                  </a:moveTo>
                  <a:lnTo>
                    <a:pt x="784225" y="543052"/>
                  </a:lnTo>
                  <a:lnTo>
                    <a:pt x="768350" y="543052"/>
                  </a:lnTo>
                  <a:lnTo>
                    <a:pt x="762000" y="549427"/>
                  </a:lnTo>
                  <a:lnTo>
                    <a:pt x="762000" y="565251"/>
                  </a:lnTo>
                  <a:lnTo>
                    <a:pt x="768350" y="571627"/>
                  </a:lnTo>
                  <a:lnTo>
                    <a:pt x="784225" y="571627"/>
                  </a:lnTo>
                  <a:lnTo>
                    <a:pt x="790575" y="565251"/>
                  </a:lnTo>
                  <a:lnTo>
                    <a:pt x="790575" y="557339"/>
                  </a:lnTo>
                  <a:lnTo>
                    <a:pt x="790575" y="549427"/>
                  </a:lnTo>
                  <a:close/>
                </a:path>
                <a:path w="1333500" h="1000760">
                  <a:moveTo>
                    <a:pt x="790575" y="435102"/>
                  </a:moveTo>
                  <a:lnTo>
                    <a:pt x="784225" y="428752"/>
                  </a:lnTo>
                  <a:lnTo>
                    <a:pt x="768350" y="428752"/>
                  </a:lnTo>
                  <a:lnTo>
                    <a:pt x="762000" y="435102"/>
                  </a:lnTo>
                  <a:lnTo>
                    <a:pt x="762000" y="450977"/>
                  </a:lnTo>
                  <a:lnTo>
                    <a:pt x="768350" y="457327"/>
                  </a:lnTo>
                  <a:lnTo>
                    <a:pt x="784225" y="457327"/>
                  </a:lnTo>
                  <a:lnTo>
                    <a:pt x="790575" y="450977"/>
                  </a:lnTo>
                  <a:lnTo>
                    <a:pt x="790575" y="443103"/>
                  </a:lnTo>
                  <a:lnTo>
                    <a:pt x="790575" y="435102"/>
                  </a:lnTo>
                  <a:close/>
                </a:path>
                <a:path w="1333500" h="1000760">
                  <a:moveTo>
                    <a:pt x="790575" y="330327"/>
                  </a:moveTo>
                  <a:lnTo>
                    <a:pt x="784225" y="323977"/>
                  </a:lnTo>
                  <a:lnTo>
                    <a:pt x="768350" y="323977"/>
                  </a:lnTo>
                  <a:lnTo>
                    <a:pt x="762000" y="330327"/>
                  </a:lnTo>
                  <a:lnTo>
                    <a:pt x="762000" y="346202"/>
                  </a:lnTo>
                  <a:lnTo>
                    <a:pt x="768350" y="352552"/>
                  </a:lnTo>
                  <a:lnTo>
                    <a:pt x="784225" y="352552"/>
                  </a:lnTo>
                  <a:lnTo>
                    <a:pt x="790575" y="346202"/>
                  </a:lnTo>
                  <a:lnTo>
                    <a:pt x="790575" y="338328"/>
                  </a:lnTo>
                  <a:lnTo>
                    <a:pt x="790575" y="330327"/>
                  </a:lnTo>
                  <a:close/>
                </a:path>
                <a:path w="1333500" h="1000760">
                  <a:moveTo>
                    <a:pt x="790575" y="223393"/>
                  </a:moveTo>
                  <a:lnTo>
                    <a:pt x="784225" y="219075"/>
                  </a:lnTo>
                  <a:lnTo>
                    <a:pt x="776351" y="219202"/>
                  </a:lnTo>
                  <a:lnTo>
                    <a:pt x="768350" y="219202"/>
                  </a:lnTo>
                  <a:lnTo>
                    <a:pt x="762000" y="223393"/>
                  </a:lnTo>
                  <a:lnTo>
                    <a:pt x="762000" y="234061"/>
                  </a:lnTo>
                  <a:lnTo>
                    <a:pt x="768350" y="238252"/>
                  </a:lnTo>
                  <a:lnTo>
                    <a:pt x="784225" y="238252"/>
                  </a:lnTo>
                  <a:lnTo>
                    <a:pt x="790575" y="234061"/>
                  </a:lnTo>
                  <a:lnTo>
                    <a:pt x="790575" y="228727"/>
                  </a:lnTo>
                  <a:lnTo>
                    <a:pt x="790575" y="223393"/>
                  </a:lnTo>
                  <a:close/>
                </a:path>
                <a:path w="1333500" h="1000760">
                  <a:moveTo>
                    <a:pt x="790575" y="111252"/>
                  </a:moveTo>
                  <a:lnTo>
                    <a:pt x="784225" y="104902"/>
                  </a:lnTo>
                  <a:lnTo>
                    <a:pt x="768350" y="104902"/>
                  </a:lnTo>
                  <a:lnTo>
                    <a:pt x="762000" y="111252"/>
                  </a:lnTo>
                  <a:lnTo>
                    <a:pt x="762000" y="127127"/>
                  </a:lnTo>
                  <a:lnTo>
                    <a:pt x="768350" y="133477"/>
                  </a:lnTo>
                  <a:lnTo>
                    <a:pt x="784225" y="133477"/>
                  </a:lnTo>
                  <a:lnTo>
                    <a:pt x="790575" y="127127"/>
                  </a:lnTo>
                  <a:lnTo>
                    <a:pt x="790575" y="119126"/>
                  </a:lnTo>
                  <a:lnTo>
                    <a:pt x="790575" y="111252"/>
                  </a:lnTo>
                  <a:close/>
                </a:path>
                <a:path w="1333500" h="1000760">
                  <a:moveTo>
                    <a:pt x="895350" y="549427"/>
                  </a:moveTo>
                  <a:lnTo>
                    <a:pt x="891159" y="543052"/>
                  </a:lnTo>
                  <a:lnTo>
                    <a:pt x="880491" y="543052"/>
                  </a:lnTo>
                  <a:lnTo>
                    <a:pt x="876300" y="549427"/>
                  </a:lnTo>
                  <a:lnTo>
                    <a:pt x="876300" y="565251"/>
                  </a:lnTo>
                  <a:lnTo>
                    <a:pt x="880491" y="571627"/>
                  </a:lnTo>
                  <a:lnTo>
                    <a:pt x="891159" y="571627"/>
                  </a:lnTo>
                  <a:lnTo>
                    <a:pt x="895350" y="565251"/>
                  </a:lnTo>
                  <a:lnTo>
                    <a:pt x="895350" y="557339"/>
                  </a:lnTo>
                  <a:lnTo>
                    <a:pt x="895350" y="549427"/>
                  </a:lnTo>
                  <a:close/>
                </a:path>
                <a:path w="1333500" h="1000760">
                  <a:moveTo>
                    <a:pt x="895350" y="435102"/>
                  </a:moveTo>
                  <a:lnTo>
                    <a:pt x="891159" y="428752"/>
                  </a:lnTo>
                  <a:lnTo>
                    <a:pt x="880491" y="428752"/>
                  </a:lnTo>
                  <a:lnTo>
                    <a:pt x="876300" y="435102"/>
                  </a:lnTo>
                  <a:lnTo>
                    <a:pt x="876300" y="450977"/>
                  </a:lnTo>
                  <a:lnTo>
                    <a:pt x="880491" y="457327"/>
                  </a:lnTo>
                  <a:lnTo>
                    <a:pt x="891159" y="457327"/>
                  </a:lnTo>
                  <a:lnTo>
                    <a:pt x="895350" y="450977"/>
                  </a:lnTo>
                  <a:lnTo>
                    <a:pt x="895350" y="443103"/>
                  </a:lnTo>
                  <a:lnTo>
                    <a:pt x="895350" y="435102"/>
                  </a:lnTo>
                  <a:close/>
                </a:path>
                <a:path w="1333500" h="1000760">
                  <a:moveTo>
                    <a:pt x="895350" y="330327"/>
                  </a:moveTo>
                  <a:lnTo>
                    <a:pt x="891159" y="323977"/>
                  </a:lnTo>
                  <a:lnTo>
                    <a:pt x="880491" y="323977"/>
                  </a:lnTo>
                  <a:lnTo>
                    <a:pt x="876300" y="330327"/>
                  </a:lnTo>
                  <a:lnTo>
                    <a:pt x="876300" y="346202"/>
                  </a:lnTo>
                  <a:lnTo>
                    <a:pt x="880491" y="352552"/>
                  </a:lnTo>
                  <a:lnTo>
                    <a:pt x="891159" y="352552"/>
                  </a:lnTo>
                  <a:lnTo>
                    <a:pt x="895350" y="346202"/>
                  </a:lnTo>
                  <a:lnTo>
                    <a:pt x="895350" y="338328"/>
                  </a:lnTo>
                  <a:lnTo>
                    <a:pt x="895350" y="330327"/>
                  </a:lnTo>
                  <a:close/>
                </a:path>
                <a:path w="1333500" h="1000760">
                  <a:moveTo>
                    <a:pt x="895350" y="223393"/>
                  </a:moveTo>
                  <a:lnTo>
                    <a:pt x="891159" y="219075"/>
                  </a:lnTo>
                  <a:lnTo>
                    <a:pt x="885825" y="219202"/>
                  </a:lnTo>
                  <a:lnTo>
                    <a:pt x="880491" y="219202"/>
                  </a:lnTo>
                  <a:lnTo>
                    <a:pt x="876300" y="223393"/>
                  </a:lnTo>
                  <a:lnTo>
                    <a:pt x="876300" y="234061"/>
                  </a:lnTo>
                  <a:lnTo>
                    <a:pt x="880491" y="238252"/>
                  </a:lnTo>
                  <a:lnTo>
                    <a:pt x="891159" y="238252"/>
                  </a:lnTo>
                  <a:lnTo>
                    <a:pt x="895350" y="234061"/>
                  </a:lnTo>
                  <a:lnTo>
                    <a:pt x="895350" y="228727"/>
                  </a:lnTo>
                  <a:lnTo>
                    <a:pt x="895350" y="223393"/>
                  </a:lnTo>
                  <a:close/>
                </a:path>
                <a:path w="1333500" h="1000760">
                  <a:moveTo>
                    <a:pt x="895350" y="111252"/>
                  </a:moveTo>
                  <a:lnTo>
                    <a:pt x="891159" y="104902"/>
                  </a:lnTo>
                  <a:lnTo>
                    <a:pt x="880491" y="104902"/>
                  </a:lnTo>
                  <a:lnTo>
                    <a:pt x="876300" y="111252"/>
                  </a:lnTo>
                  <a:lnTo>
                    <a:pt x="876300" y="127127"/>
                  </a:lnTo>
                  <a:lnTo>
                    <a:pt x="880491" y="133477"/>
                  </a:lnTo>
                  <a:lnTo>
                    <a:pt x="891159" y="133477"/>
                  </a:lnTo>
                  <a:lnTo>
                    <a:pt x="895350" y="127127"/>
                  </a:lnTo>
                  <a:lnTo>
                    <a:pt x="895350" y="119126"/>
                  </a:lnTo>
                  <a:lnTo>
                    <a:pt x="895350" y="111252"/>
                  </a:lnTo>
                  <a:close/>
                </a:path>
                <a:path w="1333500" h="1000760">
                  <a:moveTo>
                    <a:pt x="1009650" y="435102"/>
                  </a:moveTo>
                  <a:lnTo>
                    <a:pt x="1003046" y="428752"/>
                  </a:lnTo>
                  <a:lnTo>
                    <a:pt x="987425" y="428752"/>
                  </a:lnTo>
                  <a:lnTo>
                    <a:pt x="981075" y="435102"/>
                  </a:lnTo>
                  <a:lnTo>
                    <a:pt x="981075" y="450977"/>
                  </a:lnTo>
                  <a:lnTo>
                    <a:pt x="987425" y="457327"/>
                  </a:lnTo>
                  <a:lnTo>
                    <a:pt x="1003300" y="457327"/>
                  </a:lnTo>
                  <a:lnTo>
                    <a:pt x="1009650" y="450977"/>
                  </a:lnTo>
                  <a:lnTo>
                    <a:pt x="1009650" y="443103"/>
                  </a:lnTo>
                  <a:lnTo>
                    <a:pt x="1009650" y="435102"/>
                  </a:lnTo>
                  <a:close/>
                </a:path>
                <a:path w="1333500" h="1000760">
                  <a:moveTo>
                    <a:pt x="1009650" y="330327"/>
                  </a:moveTo>
                  <a:lnTo>
                    <a:pt x="1003046" y="323977"/>
                  </a:lnTo>
                  <a:lnTo>
                    <a:pt x="987425" y="323977"/>
                  </a:lnTo>
                  <a:lnTo>
                    <a:pt x="981075" y="330327"/>
                  </a:lnTo>
                  <a:lnTo>
                    <a:pt x="981075" y="346202"/>
                  </a:lnTo>
                  <a:lnTo>
                    <a:pt x="987425" y="352552"/>
                  </a:lnTo>
                  <a:lnTo>
                    <a:pt x="1003300" y="352552"/>
                  </a:lnTo>
                  <a:lnTo>
                    <a:pt x="1009650" y="346202"/>
                  </a:lnTo>
                  <a:lnTo>
                    <a:pt x="1009650" y="338328"/>
                  </a:lnTo>
                  <a:lnTo>
                    <a:pt x="1009650" y="330327"/>
                  </a:lnTo>
                  <a:close/>
                </a:path>
                <a:path w="1333500" h="1000760">
                  <a:moveTo>
                    <a:pt x="1009650" y="223393"/>
                  </a:moveTo>
                  <a:lnTo>
                    <a:pt x="1003046" y="219075"/>
                  </a:lnTo>
                  <a:lnTo>
                    <a:pt x="995426" y="219202"/>
                  </a:lnTo>
                  <a:lnTo>
                    <a:pt x="987425" y="219202"/>
                  </a:lnTo>
                  <a:lnTo>
                    <a:pt x="981075" y="223393"/>
                  </a:lnTo>
                  <a:lnTo>
                    <a:pt x="981075" y="234061"/>
                  </a:lnTo>
                  <a:lnTo>
                    <a:pt x="987425" y="238252"/>
                  </a:lnTo>
                  <a:lnTo>
                    <a:pt x="1003300" y="238252"/>
                  </a:lnTo>
                  <a:lnTo>
                    <a:pt x="1009650" y="234061"/>
                  </a:lnTo>
                  <a:lnTo>
                    <a:pt x="1009650" y="228727"/>
                  </a:lnTo>
                  <a:lnTo>
                    <a:pt x="1009650" y="223393"/>
                  </a:lnTo>
                  <a:close/>
                </a:path>
                <a:path w="1333500" h="1000760">
                  <a:moveTo>
                    <a:pt x="1009650" y="111252"/>
                  </a:moveTo>
                  <a:lnTo>
                    <a:pt x="1003046" y="104902"/>
                  </a:lnTo>
                  <a:lnTo>
                    <a:pt x="987425" y="104902"/>
                  </a:lnTo>
                  <a:lnTo>
                    <a:pt x="981075" y="111252"/>
                  </a:lnTo>
                  <a:lnTo>
                    <a:pt x="981075" y="127127"/>
                  </a:lnTo>
                  <a:lnTo>
                    <a:pt x="987425" y="133477"/>
                  </a:lnTo>
                  <a:lnTo>
                    <a:pt x="1003300" y="133477"/>
                  </a:lnTo>
                  <a:lnTo>
                    <a:pt x="1009650" y="127127"/>
                  </a:lnTo>
                  <a:lnTo>
                    <a:pt x="1009650" y="119126"/>
                  </a:lnTo>
                  <a:lnTo>
                    <a:pt x="1009650" y="111252"/>
                  </a:lnTo>
                  <a:close/>
                </a:path>
                <a:path w="1333500" h="1000760">
                  <a:moveTo>
                    <a:pt x="1114425" y="435102"/>
                  </a:moveTo>
                  <a:lnTo>
                    <a:pt x="1110234" y="428752"/>
                  </a:lnTo>
                  <a:lnTo>
                    <a:pt x="1099566" y="428752"/>
                  </a:lnTo>
                  <a:lnTo>
                    <a:pt x="1095375" y="435102"/>
                  </a:lnTo>
                  <a:lnTo>
                    <a:pt x="1095375" y="450977"/>
                  </a:lnTo>
                  <a:lnTo>
                    <a:pt x="1099566" y="457327"/>
                  </a:lnTo>
                  <a:lnTo>
                    <a:pt x="1110234" y="457327"/>
                  </a:lnTo>
                  <a:lnTo>
                    <a:pt x="1114425" y="450977"/>
                  </a:lnTo>
                  <a:lnTo>
                    <a:pt x="1114425" y="443103"/>
                  </a:lnTo>
                  <a:lnTo>
                    <a:pt x="1114425" y="435102"/>
                  </a:lnTo>
                  <a:close/>
                </a:path>
                <a:path w="1333500" h="1000760">
                  <a:moveTo>
                    <a:pt x="1114425" y="330327"/>
                  </a:moveTo>
                  <a:lnTo>
                    <a:pt x="1110234" y="323977"/>
                  </a:lnTo>
                  <a:lnTo>
                    <a:pt x="1099566" y="323977"/>
                  </a:lnTo>
                  <a:lnTo>
                    <a:pt x="1095375" y="330327"/>
                  </a:lnTo>
                  <a:lnTo>
                    <a:pt x="1095375" y="346202"/>
                  </a:lnTo>
                  <a:lnTo>
                    <a:pt x="1099566" y="352552"/>
                  </a:lnTo>
                  <a:lnTo>
                    <a:pt x="1110234" y="352552"/>
                  </a:lnTo>
                  <a:lnTo>
                    <a:pt x="1114425" y="346202"/>
                  </a:lnTo>
                  <a:lnTo>
                    <a:pt x="1114425" y="338328"/>
                  </a:lnTo>
                  <a:lnTo>
                    <a:pt x="1114425" y="330327"/>
                  </a:lnTo>
                  <a:close/>
                </a:path>
                <a:path w="1333500" h="1000760">
                  <a:moveTo>
                    <a:pt x="1114425" y="223393"/>
                  </a:moveTo>
                  <a:lnTo>
                    <a:pt x="1110234" y="219075"/>
                  </a:lnTo>
                  <a:lnTo>
                    <a:pt x="1104900" y="219202"/>
                  </a:lnTo>
                  <a:lnTo>
                    <a:pt x="1099566" y="219202"/>
                  </a:lnTo>
                  <a:lnTo>
                    <a:pt x="1095375" y="223393"/>
                  </a:lnTo>
                  <a:lnTo>
                    <a:pt x="1095375" y="234061"/>
                  </a:lnTo>
                  <a:lnTo>
                    <a:pt x="1099566" y="238252"/>
                  </a:lnTo>
                  <a:lnTo>
                    <a:pt x="1110234" y="238252"/>
                  </a:lnTo>
                  <a:lnTo>
                    <a:pt x="1114425" y="234061"/>
                  </a:lnTo>
                  <a:lnTo>
                    <a:pt x="1114425" y="228727"/>
                  </a:lnTo>
                  <a:lnTo>
                    <a:pt x="1114425" y="223393"/>
                  </a:lnTo>
                  <a:close/>
                </a:path>
                <a:path w="1333500" h="1000760">
                  <a:moveTo>
                    <a:pt x="1114425" y="111252"/>
                  </a:moveTo>
                  <a:lnTo>
                    <a:pt x="1110234" y="104902"/>
                  </a:lnTo>
                  <a:lnTo>
                    <a:pt x="1099566" y="104902"/>
                  </a:lnTo>
                  <a:lnTo>
                    <a:pt x="1095375" y="111252"/>
                  </a:lnTo>
                  <a:lnTo>
                    <a:pt x="1095375" y="127127"/>
                  </a:lnTo>
                  <a:lnTo>
                    <a:pt x="1099566" y="133477"/>
                  </a:lnTo>
                  <a:lnTo>
                    <a:pt x="1110234" y="133477"/>
                  </a:lnTo>
                  <a:lnTo>
                    <a:pt x="1114425" y="127127"/>
                  </a:lnTo>
                  <a:lnTo>
                    <a:pt x="1114425" y="119126"/>
                  </a:lnTo>
                  <a:lnTo>
                    <a:pt x="1114425" y="111252"/>
                  </a:lnTo>
                  <a:close/>
                </a:path>
                <a:path w="1333500" h="1000760">
                  <a:moveTo>
                    <a:pt x="1114425" y="4318"/>
                  </a:moveTo>
                  <a:lnTo>
                    <a:pt x="1110234" y="0"/>
                  </a:lnTo>
                  <a:lnTo>
                    <a:pt x="1104900" y="127"/>
                  </a:lnTo>
                  <a:lnTo>
                    <a:pt x="1099566" y="127"/>
                  </a:lnTo>
                  <a:lnTo>
                    <a:pt x="1095375" y="4318"/>
                  </a:lnTo>
                  <a:lnTo>
                    <a:pt x="1095375" y="14986"/>
                  </a:lnTo>
                  <a:lnTo>
                    <a:pt x="1099566" y="19177"/>
                  </a:lnTo>
                  <a:lnTo>
                    <a:pt x="1110234" y="19177"/>
                  </a:lnTo>
                  <a:lnTo>
                    <a:pt x="1114425" y="14986"/>
                  </a:lnTo>
                  <a:lnTo>
                    <a:pt x="1114425" y="9652"/>
                  </a:lnTo>
                  <a:lnTo>
                    <a:pt x="1114425" y="4318"/>
                  </a:lnTo>
                  <a:close/>
                </a:path>
                <a:path w="1333500" h="1000760">
                  <a:moveTo>
                    <a:pt x="1228725" y="435102"/>
                  </a:moveTo>
                  <a:lnTo>
                    <a:pt x="1222121" y="428752"/>
                  </a:lnTo>
                  <a:lnTo>
                    <a:pt x="1206500" y="428752"/>
                  </a:lnTo>
                  <a:lnTo>
                    <a:pt x="1200150" y="435102"/>
                  </a:lnTo>
                  <a:lnTo>
                    <a:pt x="1200150" y="450977"/>
                  </a:lnTo>
                  <a:lnTo>
                    <a:pt x="1206500" y="457327"/>
                  </a:lnTo>
                  <a:lnTo>
                    <a:pt x="1222375" y="457327"/>
                  </a:lnTo>
                  <a:lnTo>
                    <a:pt x="1228725" y="450977"/>
                  </a:lnTo>
                  <a:lnTo>
                    <a:pt x="1228725" y="443103"/>
                  </a:lnTo>
                  <a:lnTo>
                    <a:pt x="1228725" y="435102"/>
                  </a:lnTo>
                  <a:close/>
                </a:path>
                <a:path w="1333500" h="1000760">
                  <a:moveTo>
                    <a:pt x="1228725" y="330327"/>
                  </a:moveTo>
                  <a:lnTo>
                    <a:pt x="1222121" y="323977"/>
                  </a:lnTo>
                  <a:lnTo>
                    <a:pt x="1206500" y="323977"/>
                  </a:lnTo>
                  <a:lnTo>
                    <a:pt x="1200150" y="330327"/>
                  </a:lnTo>
                  <a:lnTo>
                    <a:pt x="1200150" y="346202"/>
                  </a:lnTo>
                  <a:lnTo>
                    <a:pt x="1206500" y="352552"/>
                  </a:lnTo>
                  <a:lnTo>
                    <a:pt x="1222375" y="352552"/>
                  </a:lnTo>
                  <a:lnTo>
                    <a:pt x="1228725" y="346202"/>
                  </a:lnTo>
                  <a:lnTo>
                    <a:pt x="1228725" y="338328"/>
                  </a:lnTo>
                  <a:lnTo>
                    <a:pt x="1228725" y="330327"/>
                  </a:lnTo>
                  <a:close/>
                </a:path>
                <a:path w="1333500" h="1000760">
                  <a:moveTo>
                    <a:pt x="1228725" y="223393"/>
                  </a:moveTo>
                  <a:lnTo>
                    <a:pt x="1222121" y="219075"/>
                  </a:lnTo>
                  <a:lnTo>
                    <a:pt x="1214501" y="219202"/>
                  </a:lnTo>
                  <a:lnTo>
                    <a:pt x="1206500" y="219202"/>
                  </a:lnTo>
                  <a:lnTo>
                    <a:pt x="1200150" y="223393"/>
                  </a:lnTo>
                  <a:lnTo>
                    <a:pt x="1200150" y="234061"/>
                  </a:lnTo>
                  <a:lnTo>
                    <a:pt x="1206500" y="238252"/>
                  </a:lnTo>
                  <a:lnTo>
                    <a:pt x="1222375" y="238252"/>
                  </a:lnTo>
                  <a:lnTo>
                    <a:pt x="1228725" y="234061"/>
                  </a:lnTo>
                  <a:lnTo>
                    <a:pt x="1228725" y="228727"/>
                  </a:lnTo>
                  <a:lnTo>
                    <a:pt x="1228725" y="223393"/>
                  </a:lnTo>
                  <a:close/>
                </a:path>
                <a:path w="1333500" h="1000760">
                  <a:moveTo>
                    <a:pt x="1228725" y="111252"/>
                  </a:moveTo>
                  <a:lnTo>
                    <a:pt x="1222121" y="104902"/>
                  </a:lnTo>
                  <a:lnTo>
                    <a:pt x="1206500" y="104902"/>
                  </a:lnTo>
                  <a:lnTo>
                    <a:pt x="1200150" y="111252"/>
                  </a:lnTo>
                  <a:lnTo>
                    <a:pt x="1200150" y="127127"/>
                  </a:lnTo>
                  <a:lnTo>
                    <a:pt x="1206500" y="133477"/>
                  </a:lnTo>
                  <a:lnTo>
                    <a:pt x="1222375" y="133477"/>
                  </a:lnTo>
                  <a:lnTo>
                    <a:pt x="1228725" y="127127"/>
                  </a:lnTo>
                  <a:lnTo>
                    <a:pt x="1228725" y="119126"/>
                  </a:lnTo>
                  <a:lnTo>
                    <a:pt x="1228725" y="111252"/>
                  </a:lnTo>
                  <a:close/>
                </a:path>
                <a:path w="1333500" h="1000760">
                  <a:moveTo>
                    <a:pt x="1228725" y="4318"/>
                  </a:moveTo>
                  <a:lnTo>
                    <a:pt x="1222121" y="0"/>
                  </a:lnTo>
                  <a:lnTo>
                    <a:pt x="1214501" y="127"/>
                  </a:lnTo>
                  <a:lnTo>
                    <a:pt x="1206500" y="127"/>
                  </a:lnTo>
                  <a:lnTo>
                    <a:pt x="1200150" y="4318"/>
                  </a:lnTo>
                  <a:lnTo>
                    <a:pt x="1200150" y="14986"/>
                  </a:lnTo>
                  <a:lnTo>
                    <a:pt x="1206500" y="19177"/>
                  </a:lnTo>
                  <a:lnTo>
                    <a:pt x="1222375" y="19177"/>
                  </a:lnTo>
                  <a:lnTo>
                    <a:pt x="1228725" y="14986"/>
                  </a:lnTo>
                  <a:lnTo>
                    <a:pt x="1228725" y="9652"/>
                  </a:lnTo>
                  <a:lnTo>
                    <a:pt x="1228725" y="4318"/>
                  </a:lnTo>
                  <a:close/>
                </a:path>
                <a:path w="1333500" h="1000760">
                  <a:moveTo>
                    <a:pt x="1333500" y="435102"/>
                  </a:moveTo>
                  <a:lnTo>
                    <a:pt x="1327150" y="428752"/>
                  </a:lnTo>
                  <a:lnTo>
                    <a:pt x="1311275" y="428752"/>
                  </a:lnTo>
                  <a:lnTo>
                    <a:pt x="1304925" y="435102"/>
                  </a:lnTo>
                  <a:lnTo>
                    <a:pt x="1304925" y="450977"/>
                  </a:lnTo>
                  <a:lnTo>
                    <a:pt x="1311275" y="457327"/>
                  </a:lnTo>
                  <a:lnTo>
                    <a:pt x="1327150" y="457327"/>
                  </a:lnTo>
                  <a:lnTo>
                    <a:pt x="1333500" y="450977"/>
                  </a:lnTo>
                  <a:lnTo>
                    <a:pt x="1333500" y="443103"/>
                  </a:lnTo>
                  <a:lnTo>
                    <a:pt x="1333500" y="435102"/>
                  </a:lnTo>
                  <a:close/>
                </a:path>
                <a:path w="1333500" h="1000760">
                  <a:moveTo>
                    <a:pt x="1333500" y="330327"/>
                  </a:moveTo>
                  <a:lnTo>
                    <a:pt x="1327150" y="323977"/>
                  </a:lnTo>
                  <a:lnTo>
                    <a:pt x="1311275" y="323977"/>
                  </a:lnTo>
                  <a:lnTo>
                    <a:pt x="1304925" y="330327"/>
                  </a:lnTo>
                  <a:lnTo>
                    <a:pt x="1304925" y="346202"/>
                  </a:lnTo>
                  <a:lnTo>
                    <a:pt x="1311275" y="352552"/>
                  </a:lnTo>
                  <a:lnTo>
                    <a:pt x="1327150" y="352552"/>
                  </a:lnTo>
                  <a:lnTo>
                    <a:pt x="1333500" y="346202"/>
                  </a:lnTo>
                  <a:lnTo>
                    <a:pt x="1333500" y="338328"/>
                  </a:lnTo>
                  <a:lnTo>
                    <a:pt x="1333500" y="330327"/>
                  </a:lnTo>
                  <a:close/>
                </a:path>
                <a:path w="1333500" h="1000760">
                  <a:moveTo>
                    <a:pt x="1333500" y="223393"/>
                  </a:moveTo>
                  <a:lnTo>
                    <a:pt x="1327150" y="219202"/>
                  </a:lnTo>
                  <a:lnTo>
                    <a:pt x="1311275" y="219202"/>
                  </a:lnTo>
                  <a:lnTo>
                    <a:pt x="1304925" y="223393"/>
                  </a:lnTo>
                  <a:lnTo>
                    <a:pt x="1304925" y="234061"/>
                  </a:lnTo>
                  <a:lnTo>
                    <a:pt x="1311275" y="238252"/>
                  </a:lnTo>
                  <a:lnTo>
                    <a:pt x="1327150" y="238252"/>
                  </a:lnTo>
                  <a:lnTo>
                    <a:pt x="1333500" y="234061"/>
                  </a:lnTo>
                  <a:lnTo>
                    <a:pt x="1333500" y="228727"/>
                  </a:lnTo>
                  <a:lnTo>
                    <a:pt x="1333500" y="223393"/>
                  </a:lnTo>
                  <a:close/>
                </a:path>
                <a:path w="1333500" h="1000760">
                  <a:moveTo>
                    <a:pt x="1333500" y="111252"/>
                  </a:moveTo>
                  <a:lnTo>
                    <a:pt x="1327150" y="104902"/>
                  </a:lnTo>
                  <a:lnTo>
                    <a:pt x="1311275" y="104902"/>
                  </a:lnTo>
                  <a:lnTo>
                    <a:pt x="1304925" y="111252"/>
                  </a:lnTo>
                  <a:lnTo>
                    <a:pt x="1304925" y="127127"/>
                  </a:lnTo>
                  <a:lnTo>
                    <a:pt x="1311275" y="133477"/>
                  </a:lnTo>
                  <a:lnTo>
                    <a:pt x="1327150" y="133477"/>
                  </a:lnTo>
                  <a:lnTo>
                    <a:pt x="1333500" y="127127"/>
                  </a:lnTo>
                  <a:lnTo>
                    <a:pt x="1333500" y="119126"/>
                  </a:lnTo>
                  <a:lnTo>
                    <a:pt x="1333500" y="111252"/>
                  </a:lnTo>
                  <a:close/>
                </a:path>
                <a:path w="1333500" h="1000760">
                  <a:moveTo>
                    <a:pt x="1333500" y="4318"/>
                  </a:moveTo>
                  <a:lnTo>
                    <a:pt x="1327150" y="127"/>
                  </a:lnTo>
                  <a:lnTo>
                    <a:pt x="1311275" y="127"/>
                  </a:lnTo>
                  <a:lnTo>
                    <a:pt x="1304925" y="4318"/>
                  </a:lnTo>
                  <a:lnTo>
                    <a:pt x="1304925" y="14986"/>
                  </a:lnTo>
                  <a:lnTo>
                    <a:pt x="1311275" y="19177"/>
                  </a:lnTo>
                  <a:lnTo>
                    <a:pt x="1327150" y="19177"/>
                  </a:lnTo>
                  <a:lnTo>
                    <a:pt x="1333500" y="14986"/>
                  </a:lnTo>
                  <a:lnTo>
                    <a:pt x="1333500" y="9652"/>
                  </a:lnTo>
                  <a:lnTo>
                    <a:pt x="1333500" y="43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38775" y="5619749"/>
              <a:ext cx="571500" cy="457200"/>
            </a:xfrm>
            <a:custGeom>
              <a:avLst/>
              <a:gdLst/>
              <a:ahLst/>
              <a:cxnLst/>
              <a:rect l="l" t="t" r="r" b="b"/>
              <a:pathLst>
                <a:path w="571500" h="457200">
                  <a:moveTo>
                    <a:pt x="28575" y="435000"/>
                  </a:moveTo>
                  <a:lnTo>
                    <a:pt x="22225" y="428434"/>
                  </a:lnTo>
                  <a:lnTo>
                    <a:pt x="14351" y="428625"/>
                  </a:lnTo>
                  <a:lnTo>
                    <a:pt x="6350" y="428625"/>
                  </a:lnTo>
                  <a:lnTo>
                    <a:pt x="0" y="435000"/>
                  </a:lnTo>
                  <a:lnTo>
                    <a:pt x="0" y="450824"/>
                  </a:lnTo>
                  <a:lnTo>
                    <a:pt x="6350" y="457200"/>
                  </a:lnTo>
                  <a:lnTo>
                    <a:pt x="22225" y="457200"/>
                  </a:lnTo>
                  <a:lnTo>
                    <a:pt x="28575" y="450824"/>
                  </a:lnTo>
                  <a:lnTo>
                    <a:pt x="28575" y="442912"/>
                  </a:lnTo>
                  <a:lnTo>
                    <a:pt x="28575" y="435000"/>
                  </a:lnTo>
                  <a:close/>
                </a:path>
                <a:path w="571500" h="457200">
                  <a:moveTo>
                    <a:pt x="28575" y="330225"/>
                  </a:moveTo>
                  <a:lnTo>
                    <a:pt x="22225" y="323850"/>
                  </a:lnTo>
                  <a:lnTo>
                    <a:pt x="6350" y="323850"/>
                  </a:lnTo>
                  <a:lnTo>
                    <a:pt x="0" y="330225"/>
                  </a:lnTo>
                  <a:lnTo>
                    <a:pt x="0" y="346049"/>
                  </a:lnTo>
                  <a:lnTo>
                    <a:pt x="6350" y="352425"/>
                  </a:lnTo>
                  <a:lnTo>
                    <a:pt x="22225" y="352425"/>
                  </a:lnTo>
                  <a:lnTo>
                    <a:pt x="28575" y="346049"/>
                  </a:lnTo>
                  <a:lnTo>
                    <a:pt x="28575" y="338137"/>
                  </a:lnTo>
                  <a:lnTo>
                    <a:pt x="28575" y="330225"/>
                  </a:lnTo>
                  <a:close/>
                </a:path>
                <a:path w="571500" h="457200">
                  <a:moveTo>
                    <a:pt x="28575" y="223316"/>
                  </a:moveTo>
                  <a:lnTo>
                    <a:pt x="22225" y="219075"/>
                  </a:lnTo>
                  <a:lnTo>
                    <a:pt x="6350" y="219075"/>
                  </a:lnTo>
                  <a:lnTo>
                    <a:pt x="0" y="223316"/>
                  </a:lnTo>
                  <a:lnTo>
                    <a:pt x="0" y="233883"/>
                  </a:lnTo>
                  <a:lnTo>
                    <a:pt x="6350" y="238125"/>
                  </a:lnTo>
                  <a:lnTo>
                    <a:pt x="22225" y="238125"/>
                  </a:lnTo>
                  <a:lnTo>
                    <a:pt x="28575" y="233883"/>
                  </a:lnTo>
                  <a:lnTo>
                    <a:pt x="28575" y="228600"/>
                  </a:lnTo>
                  <a:lnTo>
                    <a:pt x="28575" y="223316"/>
                  </a:lnTo>
                  <a:close/>
                </a:path>
                <a:path w="571500" h="457200">
                  <a:moveTo>
                    <a:pt x="28575" y="111150"/>
                  </a:moveTo>
                  <a:lnTo>
                    <a:pt x="22225" y="104775"/>
                  </a:lnTo>
                  <a:lnTo>
                    <a:pt x="6350" y="104775"/>
                  </a:lnTo>
                  <a:lnTo>
                    <a:pt x="0" y="111150"/>
                  </a:lnTo>
                  <a:lnTo>
                    <a:pt x="0" y="126974"/>
                  </a:lnTo>
                  <a:lnTo>
                    <a:pt x="6350" y="133350"/>
                  </a:lnTo>
                  <a:lnTo>
                    <a:pt x="22225" y="133350"/>
                  </a:lnTo>
                  <a:lnTo>
                    <a:pt x="28575" y="126974"/>
                  </a:lnTo>
                  <a:lnTo>
                    <a:pt x="28575" y="119062"/>
                  </a:lnTo>
                  <a:lnTo>
                    <a:pt x="28575" y="111150"/>
                  </a:lnTo>
                  <a:close/>
                </a:path>
                <a:path w="571500" h="457200">
                  <a:moveTo>
                    <a:pt x="133350" y="435000"/>
                  </a:moveTo>
                  <a:lnTo>
                    <a:pt x="129159" y="428434"/>
                  </a:lnTo>
                  <a:lnTo>
                    <a:pt x="123825" y="428625"/>
                  </a:lnTo>
                  <a:lnTo>
                    <a:pt x="118491" y="428625"/>
                  </a:lnTo>
                  <a:lnTo>
                    <a:pt x="114300" y="435000"/>
                  </a:lnTo>
                  <a:lnTo>
                    <a:pt x="114300" y="450824"/>
                  </a:lnTo>
                  <a:lnTo>
                    <a:pt x="118491" y="457200"/>
                  </a:lnTo>
                  <a:lnTo>
                    <a:pt x="129159" y="457200"/>
                  </a:lnTo>
                  <a:lnTo>
                    <a:pt x="133350" y="450824"/>
                  </a:lnTo>
                  <a:lnTo>
                    <a:pt x="133350" y="442912"/>
                  </a:lnTo>
                  <a:lnTo>
                    <a:pt x="133350" y="435000"/>
                  </a:lnTo>
                  <a:close/>
                </a:path>
                <a:path w="571500" h="457200">
                  <a:moveTo>
                    <a:pt x="133350" y="330225"/>
                  </a:moveTo>
                  <a:lnTo>
                    <a:pt x="129159" y="323850"/>
                  </a:lnTo>
                  <a:lnTo>
                    <a:pt x="118491" y="323850"/>
                  </a:lnTo>
                  <a:lnTo>
                    <a:pt x="114300" y="330225"/>
                  </a:lnTo>
                  <a:lnTo>
                    <a:pt x="114300" y="346049"/>
                  </a:lnTo>
                  <a:lnTo>
                    <a:pt x="118491" y="352425"/>
                  </a:lnTo>
                  <a:lnTo>
                    <a:pt x="129159" y="352425"/>
                  </a:lnTo>
                  <a:lnTo>
                    <a:pt x="133350" y="346049"/>
                  </a:lnTo>
                  <a:lnTo>
                    <a:pt x="133350" y="338137"/>
                  </a:lnTo>
                  <a:lnTo>
                    <a:pt x="133350" y="330225"/>
                  </a:lnTo>
                  <a:close/>
                </a:path>
                <a:path w="571500" h="457200">
                  <a:moveTo>
                    <a:pt x="133350" y="223316"/>
                  </a:moveTo>
                  <a:lnTo>
                    <a:pt x="129159" y="219075"/>
                  </a:lnTo>
                  <a:lnTo>
                    <a:pt x="118491" y="219075"/>
                  </a:lnTo>
                  <a:lnTo>
                    <a:pt x="114300" y="223316"/>
                  </a:lnTo>
                  <a:lnTo>
                    <a:pt x="114300" y="233883"/>
                  </a:lnTo>
                  <a:lnTo>
                    <a:pt x="118491" y="238125"/>
                  </a:lnTo>
                  <a:lnTo>
                    <a:pt x="129159" y="238125"/>
                  </a:lnTo>
                  <a:lnTo>
                    <a:pt x="133350" y="233883"/>
                  </a:lnTo>
                  <a:lnTo>
                    <a:pt x="133350" y="228600"/>
                  </a:lnTo>
                  <a:lnTo>
                    <a:pt x="133350" y="223316"/>
                  </a:lnTo>
                  <a:close/>
                </a:path>
                <a:path w="571500" h="457200">
                  <a:moveTo>
                    <a:pt x="133350" y="111150"/>
                  </a:moveTo>
                  <a:lnTo>
                    <a:pt x="129159" y="104775"/>
                  </a:lnTo>
                  <a:lnTo>
                    <a:pt x="118491" y="104775"/>
                  </a:lnTo>
                  <a:lnTo>
                    <a:pt x="114300" y="111150"/>
                  </a:lnTo>
                  <a:lnTo>
                    <a:pt x="114300" y="126974"/>
                  </a:lnTo>
                  <a:lnTo>
                    <a:pt x="118491" y="133350"/>
                  </a:lnTo>
                  <a:lnTo>
                    <a:pt x="129159" y="133350"/>
                  </a:lnTo>
                  <a:lnTo>
                    <a:pt x="133350" y="126974"/>
                  </a:lnTo>
                  <a:lnTo>
                    <a:pt x="133350" y="119062"/>
                  </a:lnTo>
                  <a:lnTo>
                    <a:pt x="133350" y="111150"/>
                  </a:lnTo>
                  <a:close/>
                </a:path>
                <a:path w="571500" h="457200">
                  <a:moveTo>
                    <a:pt x="133350" y="6375"/>
                  </a:moveTo>
                  <a:lnTo>
                    <a:pt x="129159" y="0"/>
                  </a:lnTo>
                  <a:lnTo>
                    <a:pt x="118491" y="0"/>
                  </a:lnTo>
                  <a:lnTo>
                    <a:pt x="114300" y="6375"/>
                  </a:lnTo>
                  <a:lnTo>
                    <a:pt x="114300" y="22199"/>
                  </a:lnTo>
                  <a:lnTo>
                    <a:pt x="118491" y="28575"/>
                  </a:lnTo>
                  <a:lnTo>
                    <a:pt x="129159" y="28575"/>
                  </a:lnTo>
                  <a:lnTo>
                    <a:pt x="133350" y="22199"/>
                  </a:lnTo>
                  <a:lnTo>
                    <a:pt x="133350" y="14287"/>
                  </a:lnTo>
                  <a:lnTo>
                    <a:pt x="133350" y="6375"/>
                  </a:lnTo>
                  <a:close/>
                </a:path>
                <a:path w="571500" h="457200">
                  <a:moveTo>
                    <a:pt x="247650" y="435000"/>
                  </a:moveTo>
                  <a:lnTo>
                    <a:pt x="241046" y="428434"/>
                  </a:lnTo>
                  <a:lnTo>
                    <a:pt x="233426" y="428625"/>
                  </a:lnTo>
                  <a:lnTo>
                    <a:pt x="225425" y="428625"/>
                  </a:lnTo>
                  <a:lnTo>
                    <a:pt x="219075" y="435000"/>
                  </a:lnTo>
                  <a:lnTo>
                    <a:pt x="219075" y="450824"/>
                  </a:lnTo>
                  <a:lnTo>
                    <a:pt x="225425" y="457200"/>
                  </a:lnTo>
                  <a:lnTo>
                    <a:pt x="241300" y="457200"/>
                  </a:lnTo>
                  <a:lnTo>
                    <a:pt x="247650" y="450824"/>
                  </a:lnTo>
                  <a:lnTo>
                    <a:pt x="247650" y="442912"/>
                  </a:lnTo>
                  <a:lnTo>
                    <a:pt x="247650" y="435000"/>
                  </a:lnTo>
                  <a:close/>
                </a:path>
                <a:path w="571500" h="457200">
                  <a:moveTo>
                    <a:pt x="247650" y="330225"/>
                  </a:moveTo>
                  <a:lnTo>
                    <a:pt x="241046" y="323850"/>
                  </a:lnTo>
                  <a:lnTo>
                    <a:pt x="225425" y="323850"/>
                  </a:lnTo>
                  <a:lnTo>
                    <a:pt x="219075" y="330225"/>
                  </a:lnTo>
                  <a:lnTo>
                    <a:pt x="219075" y="346049"/>
                  </a:lnTo>
                  <a:lnTo>
                    <a:pt x="225425" y="352425"/>
                  </a:lnTo>
                  <a:lnTo>
                    <a:pt x="241300" y="352425"/>
                  </a:lnTo>
                  <a:lnTo>
                    <a:pt x="247650" y="346049"/>
                  </a:lnTo>
                  <a:lnTo>
                    <a:pt x="247650" y="338137"/>
                  </a:lnTo>
                  <a:lnTo>
                    <a:pt x="247650" y="330225"/>
                  </a:lnTo>
                  <a:close/>
                </a:path>
                <a:path w="571500" h="457200">
                  <a:moveTo>
                    <a:pt x="247650" y="223316"/>
                  </a:moveTo>
                  <a:lnTo>
                    <a:pt x="241046" y="219075"/>
                  </a:lnTo>
                  <a:lnTo>
                    <a:pt x="225425" y="219075"/>
                  </a:lnTo>
                  <a:lnTo>
                    <a:pt x="219075" y="223316"/>
                  </a:lnTo>
                  <a:lnTo>
                    <a:pt x="219075" y="233883"/>
                  </a:lnTo>
                  <a:lnTo>
                    <a:pt x="225425" y="238125"/>
                  </a:lnTo>
                  <a:lnTo>
                    <a:pt x="241300" y="238125"/>
                  </a:lnTo>
                  <a:lnTo>
                    <a:pt x="247650" y="233883"/>
                  </a:lnTo>
                  <a:lnTo>
                    <a:pt x="247650" y="228600"/>
                  </a:lnTo>
                  <a:lnTo>
                    <a:pt x="247650" y="223316"/>
                  </a:lnTo>
                  <a:close/>
                </a:path>
                <a:path w="571500" h="457200">
                  <a:moveTo>
                    <a:pt x="247650" y="111150"/>
                  </a:moveTo>
                  <a:lnTo>
                    <a:pt x="241046" y="104775"/>
                  </a:lnTo>
                  <a:lnTo>
                    <a:pt x="225425" y="104775"/>
                  </a:lnTo>
                  <a:lnTo>
                    <a:pt x="219075" y="111150"/>
                  </a:lnTo>
                  <a:lnTo>
                    <a:pt x="219075" y="126974"/>
                  </a:lnTo>
                  <a:lnTo>
                    <a:pt x="225425" y="133350"/>
                  </a:lnTo>
                  <a:lnTo>
                    <a:pt x="241300" y="133350"/>
                  </a:lnTo>
                  <a:lnTo>
                    <a:pt x="247650" y="126974"/>
                  </a:lnTo>
                  <a:lnTo>
                    <a:pt x="247650" y="119062"/>
                  </a:lnTo>
                  <a:lnTo>
                    <a:pt x="247650" y="111150"/>
                  </a:lnTo>
                  <a:close/>
                </a:path>
                <a:path w="571500" h="457200">
                  <a:moveTo>
                    <a:pt x="247650" y="6375"/>
                  </a:moveTo>
                  <a:lnTo>
                    <a:pt x="241046" y="0"/>
                  </a:lnTo>
                  <a:lnTo>
                    <a:pt x="225425" y="0"/>
                  </a:lnTo>
                  <a:lnTo>
                    <a:pt x="219075" y="6375"/>
                  </a:lnTo>
                  <a:lnTo>
                    <a:pt x="219075" y="22199"/>
                  </a:lnTo>
                  <a:lnTo>
                    <a:pt x="225425" y="28575"/>
                  </a:lnTo>
                  <a:lnTo>
                    <a:pt x="241300" y="28575"/>
                  </a:lnTo>
                  <a:lnTo>
                    <a:pt x="247650" y="22199"/>
                  </a:lnTo>
                  <a:lnTo>
                    <a:pt x="247650" y="14287"/>
                  </a:lnTo>
                  <a:lnTo>
                    <a:pt x="247650" y="6375"/>
                  </a:lnTo>
                  <a:close/>
                </a:path>
                <a:path w="571500" h="457200">
                  <a:moveTo>
                    <a:pt x="352425" y="435000"/>
                  </a:moveTo>
                  <a:lnTo>
                    <a:pt x="348234" y="428434"/>
                  </a:lnTo>
                  <a:lnTo>
                    <a:pt x="342900" y="428625"/>
                  </a:lnTo>
                  <a:lnTo>
                    <a:pt x="337566" y="428625"/>
                  </a:lnTo>
                  <a:lnTo>
                    <a:pt x="333375" y="435000"/>
                  </a:lnTo>
                  <a:lnTo>
                    <a:pt x="333375" y="450824"/>
                  </a:lnTo>
                  <a:lnTo>
                    <a:pt x="337566" y="457200"/>
                  </a:lnTo>
                  <a:lnTo>
                    <a:pt x="348234" y="457200"/>
                  </a:lnTo>
                  <a:lnTo>
                    <a:pt x="352425" y="450824"/>
                  </a:lnTo>
                  <a:lnTo>
                    <a:pt x="352425" y="442912"/>
                  </a:lnTo>
                  <a:lnTo>
                    <a:pt x="352425" y="435000"/>
                  </a:lnTo>
                  <a:close/>
                </a:path>
                <a:path w="571500" h="457200">
                  <a:moveTo>
                    <a:pt x="352425" y="330225"/>
                  </a:moveTo>
                  <a:lnTo>
                    <a:pt x="348234" y="323850"/>
                  </a:lnTo>
                  <a:lnTo>
                    <a:pt x="337566" y="323850"/>
                  </a:lnTo>
                  <a:lnTo>
                    <a:pt x="333375" y="330225"/>
                  </a:lnTo>
                  <a:lnTo>
                    <a:pt x="333375" y="346049"/>
                  </a:lnTo>
                  <a:lnTo>
                    <a:pt x="337566" y="352425"/>
                  </a:lnTo>
                  <a:lnTo>
                    <a:pt x="348234" y="352425"/>
                  </a:lnTo>
                  <a:lnTo>
                    <a:pt x="352425" y="346049"/>
                  </a:lnTo>
                  <a:lnTo>
                    <a:pt x="352425" y="338137"/>
                  </a:lnTo>
                  <a:lnTo>
                    <a:pt x="352425" y="330225"/>
                  </a:lnTo>
                  <a:close/>
                </a:path>
                <a:path w="571500" h="457200">
                  <a:moveTo>
                    <a:pt x="352425" y="223316"/>
                  </a:moveTo>
                  <a:lnTo>
                    <a:pt x="348234" y="219075"/>
                  </a:lnTo>
                  <a:lnTo>
                    <a:pt x="337566" y="219075"/>
                  </a:lnTo>
                  <a:lnTo>
                    <a:pt x="333375" y="223316"/>
                  </a:lnTo>
                  <a:lnTo>
                    <a:pt x="333375" y="233883"/>
                  </a:lnTo>
                  <a:lnTo>
                    <a:pt x="337566" y="238125"/>
                  </a:lnTo>
                  <a:lnTo>
                    <a:pt x="348234" y="238125"/>
                  </a:lnTo>
                  <a:lnTo>
                    <a:pt x="352425" y="233883"/>
                  </a:lnTo>
                  <a:lnTo>
                    <a:pt x="352425" y="228600"/>
                  </a:lnTo>
                  <a:lnTo>
                    <a:pt x="352425" y="223316"/>
                  </a:lnTo>
                  <a:close/>
                </a:path>
                <a:path w="571500" h="457200">
                  <a:moveTo>
                    <a:pt x="352425" y="111150"/>
                  </a:moveTo>
                  <a:lnTo>
                    <a:pt x="348234" y="104775"/>
                  </a:lnTo>
                  <a:lnTo>
                    <a:pt x="337566" y="104775"/>
                  </a:lnTo>
                  <a:lnTo>
                    <a:pt x="333375" y="111150"/>
                  </a:lnTo>
                  <a:lnTo>
                    <a:pt x="333375" y="126974"/>
                  </a:lnTo>
                  <a:lnTo>
                    <a:pt x="337566" y="133350"/>
                  </a:lnTo>
                  <a:lnTo>
                    <a:pt x="348234" y="133350"/>
                  </a:lnTo>
                  <a:lnTo>
                    <a:pt x="352425" y="126974"/>
                  </a:lnTo>
                  <a:lnTo>
                    <a:pt x="352425" y="119062"/>
                  </a:lnTo>
                  <a:lnTo>
                    <a:pt x="352425" y="111150"/>
                  </a:lnTo>
                  <a:close/>
                </a:path>
                <a:path w="571500" h="457200">
                  <a:moveTo>
                    <a:pt x="352425" y="6375"/>
                  </a:moveTo>
                  <a:lnTo>
                    <a:pt x="348234" y="0"/>
                  </a:lnTo>
                  <a:lnTo>
                    <a:pt x="337566" y="0"/>
                  </a:lnTo>
                  <a:lnTo>
                    <a:pt x="333375" y="6375"/>
                  </a:lnTo>
                  <a:lnTo>
                    <a:pt x="333375" y="22199"/>
                  </a:lnTo>
                  <a:lnTo>
                    <a:pt x="337566" y="28575"/>
                  </a:lnTo>
                  <a:lnTo>
                    <a:pt x="348234" y="28575"/>
                  </a:lnTo>
                  <a:lnTo>
                    <a:pt x="352425" y="22199"/>
                  </a:lnTo>
                  <a:lnTo>
                    <a:pt x="352425" y="14287"/>
                  </a:lnTo>
                  <a:lnTo>
                    <a:pt x="352425" y="6375"/>
                  </a:lnTo>
                  <a:close/>
                </a:path>
                <a:path w="571500" h="457200">
                  <a:moveTo>
                    <a:pt x="466725" y="435000"/>
                  </a:moveTo>
                  <a:lnTo>
                    <a:pt x="460121" y="428434"/>
                  </a:lnTo>
                  <a:lnTo>
                    <a:pt x="452501" y="428625"/>
                  </a:lnTo>
                  <a:lnTo>
                    <a:pt x="444500" y="428625"/>
                  </a:lnTo>
                  <a:lnTo>
                    <a:pt x="438150" y="435000"/>
                  </a:lnTo>
                  <a:lnTo>
                    <a:pt x="438150" y="450824"/>
                  </a:lnTo>
                  <a:lnTo>
                    <a:pt x="444500" y="457200"/>
                  </a:lnTo>
                  <a:lnTo>
                    <a:pt x="460375" y="457200"/>
                  </a:lnTo>
                  <a:lnTo>
                    <a:pt x="466725" y="450824"/>
                  </a:lnTo>
                  <a:lnTo>
                    <a:pt x="466725" y="442912"/>
                  </a:lnTo>
                  <a:lnTo>
                    <a:pt x="466725" y="435000"/>
                  </a:lnTo>
                  <a:close/>
                </a:path>
                <a:path w="571500" h="457200">
                  <a:moveTo>
                    <a:pt x="466725" y="330225"/>
                  </a:moveTo>
                  <a:lnTo>
                    <a:pt x="460121" y="323850"/>
                  </a:lnTo>
                  <a:lnTo>
                    <a:pt x="444500" y="323850"/>
                  </a:lnTo>
                  <a:lnTo>
                    <a:pt x="438150" y="330225"/>
                  </a:lnTo>
                  <a:lnTo>
                    <a:pt x="438150" y="346049"/>
                  </a:lnTo>
                  <a:lnTo>
                    <a:pt x="444500" y="352425"/>
                  </a:lnTo>
                  <a:lnTo>
                    <a:pt x="460375" y="352425"/>
                  </a:lnTo>
                  <a:lnTo>
                    <a:pt x="466725" y="346049"/>
                  </a:lnTo>
                  <a:lnTo>
                    <a:pt x="466725" y="338137"/>
                  </a:lnTo>
                  <a:lnTo>
                    <a:pt x="466725" y="330225"/>
                  </a:lnTo>
                  <a:close/>
                </a:path>
                <a:path w="571500" h="457200">
                  <a:moveTo>
                    <a:pt x="466725" y="223316"/>
                  </a:moveTo>
                  <a:lnTo>
                    <a:pt x="460121" y="219075"/>
                  </a:lnTo>
                  <a:lnTo>
                    <a:pt x="444500" y="219075"/>
                  </a:lnTo>
                  <a:lnTo>
                    <a:pt x="438150" y="223316"/>
                  </a:lnTo>
                  <a:lnTo>
                    <a:pt x="438150" y="233883"/>
                  </a:lnTo>
                  <a:lnTo>
                    <a:pt x="444500" y="238125"/>
                  </a:lnTo>
                  <a:lnTo>
                    <a:pt x="460375" y="238125"/>
                  </a:lnTo>
                  <a:lnTo>
                    <a:pt x="466725" y="233883"/>
                  </a:lnTo>
                  <a:lnTo>
                    <a:pt x="466725" y="228600"/>
                  </a:lnTo>
                  <a:lnTo>
                    <a:pt x="466725" y="223316"/>
                  </a:lnTo>
                  <a:close/>
                </a:path>
                <a:path w="571500" h="457200">
                  <a:moveTo>
                    <a:pt x="466725" y="111150"/>
                  </a:moveTo>
                  <a:lnTo>
                    <a:pt x="460121" y="104775"/>
                  </a:lnTo>
                  <a:lnTo>
                    <a:pt x="444500" y="104775"/>
                  </a:lnTo>
                  <a:lnTo>
                    <a:pt x="438150" y="111150"/>
                  </a:lnTo>
                  <a:lnTo>
                    <a:pt x="438150" y="126974"/>
                  </a:lnTo>
                  <a:lnTo>
                    <a:pt x="444500" y="133350"/>
                  </a:lnTo>
                  <a:lnTo>
                    <a:pt x="460375" y="133350"/>
                  </a:lnTo>
                  <a:lnTo>
                    <a:pt x="466725" y="126974"/>
                  </a:lnTo>
                  <a:lnTo>
                    <a:pt x="466725" y="119062"/>
                  </a:lnTo>
                  <a:lnTo>
                    <a:pt x="466725" y="111150"/>
                  </a:lnTo>
                  <a:close/>
                </a:path>
                <a:path w="571500" h="457200">
                  <a:moveTo>
                    <a:pt x="466725" y="6375"/>
                  </a:moveTo>
                  <a:lnTo>
                    <a:pt x="460121" y="0"/>
                  </a:lnTo>
                  <a:lnTo>
                    <a:pt x="444500" y="0"/>
                  </a:lnTo>
                  <a:lnTo>
                    <a:pt x="438150" y="6375"/>
                  </a:lnTo>
                  <a:lnTo>
                    <a:pt x="438150" y="22199"/>
                  </a:lnTo>
                  <a:lnTo>
                    <a:pt x="444500" y="28575"/>
                  </a:lnTo>
                  <a:lnTo>
                    <a:pt x="460375" y="28575"/>
                  </a:lnTo>
                  <a:lnTo>
                    <a:pt x="466725" y="22199"/>
                  </a:lnTo>
                  <a:lnTo>
                    <a:pt x="466725" y="14287"/>
                  </a:lnTo>
                  <a:lnTo>
                    <a:pt x="466725" y="6375"/>
                  </a:lnTo>
                  <a:close/>
                </a:path>
                <a:path w="571500" h="457200">
                  <a:moveTo>
                    <a:pt x="571500" y="435025"/>
                  </a:moveTo>
                  <a:lnTo>
                    <a:pt x="565150" y="428625"/>
                  </a:lnTo>
                  <a:lnTo>
                    <a:pt x="549275" y="428625"/>
                  </a:lnTo>
                  <a:lnTo>
                    <a:pt x="542925" y="435025"/>
                  </a:lnTo>
                  <a:lnTo>
                    <a:pt x="542925" y="450799"/>
                  </a:lnTo>
                  <a:lnTo>
                    <a:pt x="549275" y="457200"/>
                  </a:lnTo>
                  <a:lnTo>
                    <a:pt x="565150" y="457200"/>
                  </a:lnTo>
                  <a:lnTo>
                    <a:pt x="571500" y="450799"/>
                  </a:lnTo>
                  <a:lnTo>
                    <a:pt x="571500" y="442912"/>
                  </a:lnTo>
                  <a:lnTo>
                    <a:pt x="571500" y="435025"/>
                  </a:lnTo>
                  <a:close/>
                </a:path>
                <a:path w="571500" h="457200">
                  <a:moveTo>
                    <a:pt x="571500" y="330225"/>
                  </a:moveTo>
                  <a:lnTo>
                    <a:pt x="565150" y="323850"/>
                  </a:lnTo>
                  <a:lnTo>
                    <a:pt x="549275" y="323850"/>
                  </a:lnTo>
                  <a:lnTo>
                    <a:pt x="542925" y="330225"/>
                  </a:lnTo>
                  <a:lnTo>
                    <a:pt x="542925" y="346049"/>
                  </a:lnTo>
                  <a:lnTo>
                    <a:pt x="549275" y="352425"/>
                  </a:lnTo>
                  <a:lnTo>
                    <a:pt x="565150" y="352425"/>
                  </a:lnTo>
                  <a:lnTo>
                    <a:pt x="571500" y="346049"/>
                  </a:lnTo>
                  <a:lnTo>
                    <a:pt x="571500" y="338137"/>
                  </a:lnTo>
                  <a:lnTo>
                    <a:pt x="571500" y="330225"/>
                  </a:lnTo>
                  <a:close/>
                </a:path>
                <a:path w="571500" h="457200">
                  <a:moveTo>
                    <a:pt x="571500" y="223316"/>
                  </a:moveTo>
                  <a:lnTo>
                    <a:pt x="565150" y="219075"/>
                  </a:lnTo>
                  <a:lnTo>
                    <a:pt x="549275" y="219075"/>
                  </a:lnTo>
                  <a:lnTo>
                    <a:pt x="542925" y="223316"/>
                  </a:lnTo>
                  <a:lnTo>
                    <a:pt x="542925" y="233883"/>
                  </a:lnTo>
                  <a:lnTo>
                    <a:pt x="549275" y="238125"/>
                  </a:lnTo>
                  <a:lnTo>
                    <a:pt x="565150" y="238125"/>
                  </a:lnTo>
                  <a:lnTo>
                    <a:pt x="571500" y="233883"/>
                  </a:lnTo>
                  <a:lnTo>
                    <a:pt x="571500" y="228600"/>
                  </a:lnTo>
                  <a:lnTo>
                    <a:pt x="571500" y="223316"/>
                  </a:lnTo>
                  <a:close/>
                </a:path>
                <a:path w="571500" h="457200">
                  <a:moveTo>
                    <a:pt x="571500" y="111150"/>
                  </a:moveTo>
                  <a:lnTo>
                    <a:pt x="565150" y="104775"/>
                  </a:lnTo>
                  <a:lnTo>
                    <a:pt x="549275" y="104775"/>
                  </a:lnTo>
                  <a:lnTo>
                    <a:pt x="542925" y="111150"/>
                  </a:lnTo>
                  <a:lnTo>
                    <a:pt x="542925" y="126974"/>
                  </a:lnTo>
                  <a:lnTo>
                    <a:pt x="549275" y="133350"/>
                  </a:lnTo>
                  <a:lnTo>
                    <a:pt x="565150" y="133350"/>
                  </a:lnTo>
                  <a:lnTo>
                    <a:pt x="571500" y="126974"/>
                  </a:lnTo>
                  <a:lnTo>
                    <a:pt x="571500" y="119062"/>
                  </a:lnTo>
                  <a:lnTo>
                    <a:pt x="571500" y="111150"/>
                  </a:lnTo>
                  <a:close/>
                </a:path>
                <a:path w="571500" h="457200">
                  <a:moveTo>
                    <a:pt x="571500" y="6400"/>
                  </a:moveTo>
                  <a:lnTo>
                    <a:pt x="565150" y="0"/>
                  </a:lnTo>
                  <a:lnTo>
                    <a:pt x="549275" y="0"/>
                  </a:lnTo>
                  <a:lnTo>
                    <a:pt x="542925" y="6400"/>
                  </a:lnTo>
                  <a:lnTo>
                    <a:pt x="542925" y="22174"/>
                  </a:lnTo>
                  <a:lnTo>
                    <a:pt x="549275" y="28575"/>
                  </a:lnTo>
                  <a:lnTo>
                    <a:pt x="565150" y="28575"/>
                  </a:lnTo>
                  <a:lnTo>
                    <a:pt x="571500" y="22174"/>
                  </a:lnTo>
                  <a:lnTo>
                    <a:pt x="571500" y="14287"/>
                  </a:lnTo>
                  <a:lnTo>
                    <a:pt x="571500" y="6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676775" y="4752974"/>
              <a:ext cx="1333500" cy="676275"/>
            </a:xfrm>
            <a:custGeom>
              <a:avLst/>
              <a:gdLst/>
              <a:ahLst/>
              <a:cxnLst/>
              <a:rect l="l" t="t" r="r" b="b"/>
              <a:pathLst>
                <a:path w="1333500" h="676275">
                  <a:moveTo>
                    <a:pt x="28575" y="654050"/>
                  </a:moveTo>
                  <a:lnTo>
                    <a:pt x="22098" y="647700"/>
                  </a:lnTo>
                  <a:lnTo>
                    <a:pt x="6350" y="647700"/>
                  </a:lnTo>
                  <a:lnTo>
                    <a:pt x="0" y="654050"/>
                  </a:lnTo>
                  <a:lnTo>
                    <a:pt x="0" y="669925"/>
                  </a:lnTo>
                  <a:lnTo>
                    <a:pt x="6477" y="676275"/>
                  </a:lnTo>
                  <a:lnTo>
                    <a:pt x="22225" y="676275"/>
                  </a:lnTo>
                  <a:lnTo>
                    <a:pt x="28575" y="669925"/>
                  </a:lnTo>
                  <a:lnTo>
                    <a:pt x="28575" y="662051"/>
                  </a:lnTo>
                  <a:lnTo>
                    <a:pt x="28575" y="654050"/>
                  </a:lnTo>
                  <a:close/>
                </a:path>
                <a:path w="1333500" h="676275">
                  <a:moveTo>
                    <a:pt x="28575" y="547116"/>
                  </a:moveTo>
                  <a:lnTo>
                    <a:pt x="22098" y="542925"/>
                  </a:lnTo>
                  <a:lnTo>
                    <a:pt x="6350" y="542925"/>
                  </a:lnTo>
                  <a:lnTo>
                    <a:pt x="0" y="547116"/>
                  </a:lnTo>
                  <a:lnTo>
                    <a:pt x="0" y="557784"/>
                  </a:lnTo>
                  <a:lnTo>
                    <a:pt x="6477" y="561975"/>
                  </a:lnTo>
                  <a:lnTo>
                    <a:pt x="22225" y="561975"/>
                  </a:lnTo>
                  <a:lnTo>
                    <a:pt x="28575" y="557784"/>
                  </a:lnTo>
                  <a:lnTo>
                    <a:pt x="28575" y="552450"/>
                  </a:lnTo>
                  <a:lnTo>
                    <a:pt x="28575" y="547116"/>
                  </a:lnTo>
                  <a:close/>
                </a:path>
                <a:path w="1333500" h="676275">
                  <a:moveTo>
                    <a:pt x="28575" y="434975"/>
                  </a:moveTo>
                  <a:lnTo>
                    <a:pt x="22098" y="428625"/>
                  </a:lnTo>
                  <a:lnTo>
                    <a:pt x="6350" y="428625"/>
                  </a:lnTo>
                  <a:lnTo>
                    <a:pt x="0" y="434975"/>
                  </a:lnTo>
                  <a:lnTo>
                    <a:pt x="0" y="450850"/>
                  </a:lnTo>
                  <a:lnTo>
                    <a:pt x="6477" y="457200"/>
                  </a:lnTo>
                  <a:lnTo>
                    <a:pt x="22225" y="457200"/>
                  </a:lnTo>
                  <a:lnTo>
                    <a:pt x="28575" y="450850"/>
                  </a:lnTo>
                  <a:lnTo>
                    <a:pt x="28575" y="442849"/>
                  </a:lnTo>
                  <a:lnTo>
                    <a:pt x="28575" y="434975"/>
                  </a:lnTo>
                  <a:close/>
                </a:path>
                <a:path w="1333500" h="676275">
                  <a:moveTo>
                    <a:pt x="28575" y="328041"/>
                  </a:moveTo>
                  <a:lnTo>
                    <a:pt x="22098" y="323850"/>
                  </a:lnTo>
                  <a:lnTo>
                    <a:pt x="6350" y="323850"/>
                  </a:lnTo>
                  <a:lnTo>
                    <a:pt x="0" y="328041"/>
                  </a:lnTo>
                  <a:lnTo>
                    <a:pt x="0" y="338709"/>
                  </a:lnTo>
                  <a:lnTo>
                    <a:pt x="6477" y="342900"/>
                  </a:lnTo>
                  <a:lnTo>
                    <a:pt x="22225" y="342900"/>
                  </a:lnTo>
                  <a:lnTo>
                    <a:pt x="28575" y="338709"/>
                  </a:lnTo>
                  <a:lnTo>
                    <a:pt x="28575" y="333375"/>
                  </a:lnTo>
                  <a:lnTo>
                    <a:pt x="28575" y="328041"/>
                  </a:lnTo>
                  <a:close/>
                </a:path>
                <a:path w="1333500" h="676275">
                  <a:moveTo>
                    <a:pt x="28575" y="215900"/>
                  </a:moveTo>
                  <a:lnTo>
                    <a:pt x="22098" y="209550"/>
                  </a:lnTo>
                  <a:lnTo>
                    <a:pt x="6350" y="209550"/>
                  </a:lnTo>
                  <a:lnTo>
                    <a:pt x="0" y="215900"/>
                  </a:lnTo>
                  <a:lnTo>
                    <a:pt x="0" y="231775"/>
                  </a:lnTo>
                  <a:lnTo>
                    <a:pt x="6477" y="238125"/>
                  </a:lnTo>
                  <a:lnTo>
                    <a:pt x="22225" y="238125"/>
                  </a:lnTo>
                  <a:lnTo>
                    <a:pt x="28575" y="231775"/>
                  </a:lnTo>
                  <a:lnTo>
                    <a:pt x="28575" y="223774"/>
                  </a:lnTo>
                  <a:lnTo>
                    <a:pt x="28575" y="215900"/>
                  </a:lnTo>
                  <a:close/>
                </a:path>
                <a:path w="1333500" h="676275">
                  <a:moveTo>
                    <a:pt x="28575" y="111125"/>
                  </a:moveTo>
                  <a:lnTo>
                    <a:pt x="22098" y="104775"/>
                  </a:lnTo>
                  <a:lnTo>
                    <a:pt x="6350" y="104775"/>
                  </a:lnTo>
                  <a:lnTo>
                    <a:pt x="0" y="111125"/>
                  </a:lnTo>
                  <a:lnTo>
                    <a:pt x="0" y="127000"/>
                  </a:lnTo>
                  <a:lnTo>
                    <a:pt x="6477" y="133350"/>
                  </a:lnTo>
                  <a:lnTo>
                    <a:pt x="22225" y="133350"/>
                  </a:lnTo>
                  <a:lnTo>
                    <a:pt x="28575" y="127000"/>
                  </a:lnTo>
                  <a:lnTo>
                    <a:pt x="28575" y="119126"/>
                  </a:lnTo>
                  <a:lnTo>
                    <a:pt x="28575" y="111125"/>
                  </a:lnTo>
                  <a:close/>
                </a:path>
                <a:path w="1333500" h="676275">
                  <a:moveTo>
                    <a:pt x="28575" y="4191"/>
                  </a:moveTo>
                  <a:lnTo>
                    <a:pt x="22098" y="0"/>
                  </a:lnTo>
                  <a:lnTo>
                    <a:pt x="6350" y="0"/>
                  </a:lnTo>
                  <a:lnTo>
                    <a:pt x="0" y="4191"/>
                  </a:lnTo>
                  <a:lnTo>
                    <a:pt x="0" y="14859"/>
                  </a:lnTo>
                  <a:lnTo>
                    <a:pt x="6477" y="19050"/>
                  </a:lnTo>
                  <a:lnTo>
                    <a:pt x="22225" y="19050"/>
                  </a:lnTo>
                  <a:lnTo>
                    <a:pt x="28575" y="14859"/>
                  </a:lnTo>
                  <a:lnTo>
                    <a:pt x="28575" y="9525"/>
                  </a:lnTo>
                  <a:lnTo>
                    <a:pt x="28575" y="4191"/>
                  </a:lnTo>
                  <a:close/>
                </a:path>
                <a:path w="1333500" h="676275">
                  <a:moveTo>
                    <a:pt x="142875" y="654050"/>
                  </a:moveTo>
                  <a:lnTo>
                    <a:pt x="136525" y="647700"/>
                  </a:lnTo>
                  <a:lnTo>
                    <a:pt x="120650" y="647700"/>
                  </a:lnTo>
                  <a:lnTo>
                    <a:pt x="114300" y="654050"/>
                  </a:lnTo>
                  <a:lnTo>
                    <a:pt x="114300" y="669925"/>
                  </a:lnTo>
                  <a:lnTo>
                    <a:pt x="120650" y="676275"/>
                  </a:lnTo>
                  <a:lnTo>
                    <a:pt x="136525" y="676275"/>
                  </a:lnTo>
                  <a:lnTo>
                    <a:pt x="142875" y="669925"/>
                  </a:lnTo>
                  <a:lnTo>
                    <a:pt x="142875" y="662051"/>
                  </a:lnTo>
                  <a:lnTo>
                    <a:pt x="142875" y="654050"/>
                  </a:lnTo>
                  <a:close/>
                </a:path>
                <a:path w="1333500" h="676275">
                  <a:moveTo>
                    <a:pt x="142875" y="547116"/>
                  </a:moveTo>
                  <a:lnTo>
                    <a:pt x="136525" y="542798"/>
                  </a:lnTo>
                  <a:lnTo>
                    <a:pt x="128651" y="542925"/>
                  </a:lnTo>
                  <a:lnTo>
                    <a:pt x="120650" y="542925"/>
                  </a:lnTo>
                  <a:lnTo>
                    <a:pt x="114300" y="547116"/>
                  </a:lnTo>
                  <a:lnTo>
                    <a:pt x="114300" y="557784"/>
                  </a:lnTo>
                  <a:lnTo>
                    <a:pt x="120650" y="561975"/>
                  </a:lnTo>
                  <a:lnTo>
                    <a:pt x="136525" y="561975"/>
                  </a:lnTo>
                  <a:lnTo>
                    <a:pt x="142875" y="557784"/>
                  </a:lnTo>
                  <a:lnTo>
                    <a:pt x="142875" y="552450"/>
                  </a:lnTo>
                  <a:lnTo>
                    <a:pt x="142875" y="547116"/>
                  </a:lnTo>
                  <a:close/>
                </a:path>
                <a:path w="1333500" h="676275">
                  <a:moveTo>
                    <a:pt x="142875" y="434975"/>
                  </a:moveTo>
                  <a:lnTo>
                    <a:pt x="136525" y="428625"/>
                  </a:lnTo>
                  <a:lnTo>
                    <a:pt x="120650" y="428625"/>
                  </a:lnTo>
                  <a:lnTo>
                    <a:pt x="114300" y="434975"/>
                  </a:lnTo>
                  <a:lnTo>
                    <a:pt x="114300" y="450850"/>
                  </a:lnTo>
                  <a:lnTo>
                    <a:pt x="120650" y="457200"/>
                  </a:lnTo>
                  <a:lnTo>
                    <a:pt x="136525" y="457200"/>
                  </a:lnTo>
                  <a:lnTo>
                    <a:pt x="142875" y="450850"/>
                  </a:lnTo>
                  <a:lnTo>
                    <a:pt x="142875" y="442849"/>
                  </a:lnTo>
                  <a:lnTo>
                    <a:pt x="142875" y="434975"/>
                  </a:lnTo>
                  <a:close/>
                </a:path>
                <a:path w="1333500" h="676275">
                  <a:moveTo>
                    <a:pt x="142875" y="328041"/>
                  </a:moveTo>
                  <a:lnTo>
                    <a:pt x="136525" y="323723"/>
                  </a:lnTo>
                  <a:lnTo>
                    <a:pt x="128651" y="323850"/>
                  </a:lnTo>
                  <a:lnTo>
                    <a:pt x="120650" y="323850"/>
                  </a:lnTo>
                  <a:lnTo>
                    <a:pt x="114300" y="328041"/>
                  </a:lnTo>
                  <a:lnTo>
                    <a:pt x="114300" y="338709"/>
                  </a:lnTo>
                  <a:lnTo>
                    <a:pt x="120650" y="342900"/>
                  </a:lnTo>
                  <a:lnTo>
                    <a:pt x="136525" y="342900"/>
                  </a:lnTo>
                  <a:lnTo>
                    <a:pt x="142875" y="338709"/>
                  </a:lnTo>
                  <a:lnTo>
                    <a:pt x="142875" y="333375"/>
                  </a:lnTo>
                  <a:lnTo>
                    <a:pt x="142875" y="328041"/>
                  </a:lnTo>
                  <a:close/>
                </a:path>
                <a:path w="1333500" h="676275">
                  <a:moveTo>
                    <a:pt x="142875" y="215900"/>
                  </a:moveTo>
                  <a:lnTo>
                    <a:pt x="136525" y="209550"/>
                  </a:lnTo>
                  <a:lnTo>
                    <a:pt x="120650" y="209550"/>
                  </a:lnTo>
                  <a:lnTo>
                    <a:pt x="114300" y="215900"/>
                  </a:lnTo>
                  <a:lnTo>
                    <a:pt x="114300" y="231775"/>
                  </a:lnTo>
                  <a:lnTo>
                    <a:pt x="120650" y="238125"/>
                  </a:lnTo>
                  <a:lnTo>
                    <a:pt x="136525" y="238125"/>
                  </a:lnTo>
                  <a:lnTo>
                    <a:pt x="142875" y="231775"/>
                  </a:lnTo>
                  <a:lnTo>
                    <a:pt x="142875" y="223901"/>
                  </a:lnTo>
                  <a:lnTo>
                    <a:pt x="142875" y="215900"/>
                  </a:lnTo>
                  <a:close/>
                </a:path>
                <a:path w="1333500" h="676275">
                  <a:moveTo>
                    <a:pt x="142875" y="111125"/>
                  </a:moveTo>
                  <a:lnTo>
                    <a:pt x="136525" y="104648"/>
                  </a:lnTo>
                  <a:lnTo>
                    <a:pt x="128651" y="104775"/>
                  </a:lnTo>
                  <a:lnTo>
                    <a:pt x="120650" y="104775"/>
                  </a:lnTo>
                  <a:lnTo>
                    <a:pt x="114300" y="111125"/>
                  </a:lnTo>
                  <a:lnTo>
                    <a:pt x="114300" y="127000"/>
                  </a:lnTo>
                  <a:lnTo>
                    <a:pt x="120650" y="133350"/>
                  </a:lnTo>
                  <a:lnTo>
                    <a:pt x="136525" y="133350"/>
                  </a:lnTo>
                  <a:lnTo>
                    <a:pt x="142875" y="127000"/>
                  </a:lnTo>
                  <a:lnTo>
                    <a:pt x="142875" y="119126"/>
                  </a:lnTo>
                  <a:lnTo>
                    <a:pt x="142875" y="111125"/>
                  </a:lnTo>
                  <a:close/>
                </a:path>
                <a:path w="1333500" h="676275">
                  <a:moveTo>
                    <a:pt x="142875" y="4318"/>
                  </a:moveTo>
                  <a:lnTo>
                    <a:pt x="136525" y="0"/>
                  </a:lnTo>
                  <a:lnTo>
                    <a:pt x="120650" y="0"/>
                  </a:lnTo>
                  <a:lnTo>
                    <a:pt x="114300" y="4318"/>
                  </a:lnTo>
                  <a:lnTo>
                    <a:pt x="114300" y="14732"/>
                  </a:lnTo>
                  <a:lnTo>
                    <a:pt x="120650" y="19050"/>
                  </a:lnTo>
                  <a:lnTo>
                    <a:pt x="136525" y="19050"/>
                  </a:lnTo>
                  <a:lnTo>
                    <a:pt x="142875" y="14732"/>
                  </a:lnTo>
                  <a:lnTo>
                    <a:pt x="142875" y="9525"/>
                  </a:lnTo>
                  <a:lnTo>
                    <a:pt x="142875" y="4318"/>
                  </a:lnTo>
                  <a:close/>
                </a:path>
                <a:path w="1333500" h="676275">
                  <a:moveTo>
                    <a:pt x="247650" y="654050"/>
                  </a:moveTo>
                  <a:lnTo>
                    <a:pt x="241300" y="647700"/>
                  </a:lnTo>
                  <a:lnTo>
                    <a:pt x="225425" y="647700"/>
                  </a:lnTo>
                  <a:lnTo>
                    <a:pt x="219075" y="654050"/>
                  </a:lnTo>
                  <a:lnTo>
                    <a:pt x="219075" y="669925"/>
                  </a:lnTo>
                  <a:lnTo>
                    <a:pt x="225425" y="676275"/>
                  </a:lnTo>
                  <a:lnTo>
                    <a:pt x="241300" y="676275"/>
                  </a:lnTo>
                  <a:lnTo>
                    <a:pt x="247650" y="669925"/>
                  </a:lnTo>
                  <a:lnTo>
                    <a:pt x="247650" y="662051"/>
                  </a:lnTo>
                  <a:lnTo>
                    <a:pt x="247650" y="654050"/>
                  </a:lnTo>
                  <a:close/>
                </a:path>
                <a:path w="1333500" h="676275">
                  <a:moveTo>
                    <a:pt x="247650" y="547116"/>
                  </a:moveTo>
                  <a:lnTo>
                    <a:pt x="241300" y="542798"/>
                  </a:lnTo>
                  <a:lnTo>
                    <a:pt x="233426" y="542925"/>
                  </a:lnTo>
                  <a:lnTo>
                    <a:pt x="225425" y="542925"/>
                  </a:lnTo>
                  <a:lnTo>
                    <a:pt x="219075" y="547116"/>
                  </a:lnTo>
                  <a:lnTo>
                    <a:pt x="219075" y="557784"/>
                  </a:lnTo>
                  <a:lnTo>
                    <a:pt x="225425" y="561975"/>
                  </a:lnTo>
                  <a:lnTo>
                    <a:pt x="241300" y="561975"/>
                  </a:lnTo>
                  <a:lnTo>
                    <a:pt x="247650" y="557784"/>
                  </a:lnTo>
                  <a:lnTo>
                    <a:pt x="247650" y="552450"/>
                  </a:lnTo>
                  <a:lnTo>
                    <a:pt x="247650" y="547116"/>
                  </a:lnTo>
                  <a:close/>
                </a:path>
                <a:path w="1333500" h="676275">
                  <a:moveTo>
                    <a:pt x="247650" y="434975"/>
                  </a:moveTo>
                  <a:lnTo>
                    <a:pt x="241300" y="428625"/>
                  </a:lnTo>
                  <a:lnTo>
                    <a:pt x="225425" y="428625"/>
                  </a:lnTo>
                  <a:lnTo>
                    <a:pt x="219075" y="434975"/>
                  </a:lnTo>
                  <a:lnTo>
                    <a:pt x="219075" y="450850"/>
                  </a:lnTo>
                  <a:lnTo>
                    <a:pt x="225425" y="457200"/>
                  </a:lnTo>
                  <a:lnTo>
                    <a:pt x="241300" y="457200"/>
                  </a:lnTo>
                  <a:lnTo>
                    <a:pt x="247650" y="450850"/>
                  </a:lnTo>
                  <a:lnTo>
                    <a:pt x="247650" y="442849"/>
                  </a:lnTo>
                  <a:lnTo>
                    <a:pt x="247650" y="434975"/>
                  </a:lnTo>
                  <a:close/>
                </a:path>
                <a:path w="1333500" h="676275">
                  <a:moveTo>
                    <a:pt x="247650" y="328041"/>
                  </a:moveTo>
                  <a:lnTo>
                    <a:pt x="241300" y="323723"/>
                  </a:lnTo>
                  <a:lnTo>
                    <a:pt x="233426" y="323850"/>
                  </a:lnTo>
                  <a:lnTo>
                    <a:pt x="225425" y="323850"/>
                  </a:lnTo>
                  <a:lnTo>
                    <a:pt x="219075" y="328041"/>
                  </a:lnTo>
                  <a:lnTo>
                    <a:pt x="219075" y="338709"/>
                  </a:lnTo>
                  <a:lnTo>
                    <a:pt x="225425" y="342900"/>
                  </a:lnTo>
                  <a:lnTo>
                    <a:pt x="241300" y="342900"/>
                  </a:lnTo>
                  <a:lnTo>
                    <a:pt x="247650" y="338709"/>
                  </a:lnTo>
                  <a:lnTo>
                    <a:pt x="247650" y="333375"/>
                  </a:lnTo>
                  <a:lnTo>
                    <a:pt x="247650" y="328041"/>
                  </a:lnTo>
                  <a:close/>
                </a:path>
                <a:path w="1333500" h="676275">
                  <a:moveTo>
                    <a:pt x="247650" y="215900"/>
                  </a:moveTo>
                  <a:lnTo>
                    <a:pt x="241300" y="209550"/>
                  </a:lnTo>
                  <a:lnTo>
                    <a:pt x="225425" y="209550"/>
                  </a:lnTo>
                  <a:lnTo>
                    <a:pt x="219075" y="215900"/>
                  </a:lnTo>
                  <a:lnTo>
                    <a:pt x="219075" y="231775"/>
                  </a:lnTo>
                  <a:lnTo>
                    <a:pt x="225425" y="238125"/>
                  </a:lnTo>
                  <a:lnTo>
                    <a:pt x="241300" y="238125"/>
                  </a:lnTo>
                  <a:lnTo>
                    <a:pt x="247650" y="231775"/>
                  </a:lnTo>
                  <a:lnTo>
                    <a:pt x="247650" y="223774"/>
                  </a:lnTo>
                  <a:lnTo>
                    <a:pt x="247650" y="215900"/>
                  </a:lnTo>
                  <a:close/>
                </a:path>
                <a:path w="1333500" h="676275">
                  <a:moveTo>
                    <a:pt x="247650" y="111125"/>
                  </a:moveTo>
                  <a:lnTo>
                    <a:pt x="241300" y="104648"/>
                  </a:lnTo>
                  <a:lnTo>
                    <a:pt x="233426" y="104775"/>
                  </a:lnTo>
                  <a:lnTo>
                    <a:pt x="225425" y="104775"/>
                  </a:lnTo>
                  <a:lnTo>
                    <a:pt x="219075" y="111125"/>
                  </a:lnTo>
                  <a:lnTo>
                    <a:pt x="219075" y="127000"/>
                  </a:lnTo>
                  <a:lnTo>
                    <a:pt x="225425" y="133350"/>
                  </a:lnTo>
                  <a:lnTo>
                    <a:pt x="241300" y="133350"/>
                  </a:lnTo>
                  <a:lnTo>
                    <a:pt x="247650" y="127000"/>
                  </a:lnTo>
                  <a:lnTo>
                    <a:pt x="247650" y="119126"/>
                  </a:lnTo>
                  <a:lnTo>
                    <a:pt x="247650" y="111125"/>
                  </a:lnTo>
                  <a:close/>
                </a:path>
                <a:path w="1333500" h="676275">
                  <a:moveTo>
                    <a:pt x="247650" y="4191"/>
                  </a:moveTo>
                  <a:lnTo>
                    <a:pt x="241300" y="0"/>
                  </a:lnTo>
                  <a:lnTo>
                    <a:pt x="225425" y="0"/>
                  </a:lnTo>
                  <a:lnTo>
                    <a:pt x="219075" y="4191"/>
                  </a:lnTo>
                  <a:lnTo>
                    <a:pt x="219075" y="14859"/>
                  </a:lnTo>
                  <a:lnTo>
                    <a:pt x="225425" y="19050"/>
                  </a:lnTo>
                  <a:lnTo>
                    <a:pt x="241300" y="19050"/>
                  </a:lnTo>
                  <a:lnTo>
                    <a:pt x="247650" y="14859"/>
                  </a:lnTo>
                  <a:lnTo>
                    <a:pt x="247650" y="9525"/>
                  </a:lnTo>
                  <a:lnTo>
                    <a:pt x="247650" y="4191"/>
                  </a:lnTo>
                  <a:close/>
                </a:path>
                <a:path w="1333500" h="676275">
                  <a:moveTo>
                    <a:pt x="352425" y="654050"/>
                  </a:moveTo>
                  <a:lnTo>
                    <a:pt x="348234" y="647700"/>
                  </a:lnTo>
                  <a:lnTo>
                    <a:pt x="337566" y="647700"/>
                  </a:lnTo>
                  <a:lnTo>
                    <a:pt x="333375" y="654050"/>
                  </a:lnTo>
                  <a:lnTo>
                    <a:pt x="333375" y="669925"/>
                  </a:lnTo>
                  <a:lnTo>
                    <a:pt x="337566" y="676275"/>
                  </a:lnTo>
                  <a:lnTo>
                    <a:pt x="348234" y="676275"/>
                  </a:lnTo>
                  <a:lnTo>
                    <a:pt x="352425" y="669925"/>
                  </a:lnTo>
                  <a:lnTo>
                    <a:pt x="352425" y="662051"/>
                  </a:lnTo>
                  <a:lnTo>
                    <a:pt x="352425" y="654050"/>
                  </a:lnTo>
                  <a:close/>
                </a:path>
                <a:path w="1333500" h="676275">
                  <a:moveTo>
                    <a:pt x="352425" y="547116"/>
                  </a:moveTo>
                  <a:lnTo>
                    <a:pt x="348234" y="542798"/>
                  </a:lnTo>
                  <a:lnTo>
                    <a:pt x="342900" y="542925"/>
                  </a:lnTo>
                  <a:lnTo>
                    <a:pt x="337566" y="542925"/>
                  </a:lnTo>
                  <a:lnTo>
                    <a:pt x="333375" y="547116"/>
                  </a:lnTo>
                  <a:lnTo>
                    <a:pt x="333375" y="557784"/>
                  </a:lnTo>
                  <a:lnTo>
                    <a:pt x="337566" y="561975"/>
                  </a:lnTo>
                  <a:lnTo>
                    <a:pt x="348234" y="561975"/>
                  </a:lnTo>
                  <a:lnTo>
                    <a:pt x="352425" y="557784"/>
                  </a:lnTo>
                  <a:lnTo>
                    <a:pt x="352425" y="552450"/>
                  </a:lnTo>
                  <a:lnTo>
                    <a:pt x="352425" y="547116"/>
                  </a:lnTo>
                  <a:close/>
                </a:path>
                <a:path w="1333500" h="676275">
                  <a:moveTo>
                    <a:pt x="352425" y="434975"/>
                  </a:moveTo>
                  <a:lnTo>
                    <a:pt x="348234" y="428625"/>
                  </a:lnTo>
                  <a:lnTo>
                    <a:pt x="337566" y="428625"/>
                  </a:lnTo>
                  <a:lnTo>
                    <a:pt x="333375" y="434975"/>
                  </a:lnTo>
                  <a:lnTo>
                    <a:pt x="333375" y="450850"/>
                  </a:lnTo>
                  <a:lnTo>
                    <a:pt x="337566" y="457200"/>
                  </a:lnTo>
                  <a:lnTo>
                    <a:pt x="348234" y="457200"/>
                  </a:lnTo>
                  <a:lnTo>
                    <a:pt x="352425" y="450850"/>
                  </a:lnTo>
                  <a:lnTo>
                    <a:pt x="352425" y="442849"/>
                  </a:lnTo>
                  <a:lnTo>
                    <a:pt x="352425" y="434975"/>
                  </a:lnTo>
                  <a:close/>
                </a:path>
                <a:path w="1333500" h="676275">
                  <a:moveTo>
                    <a:pt x="352425" y="328041"/>
                  </a:moveTo>
                  <a:lnTo>
                    <a:pt x="348234" y="323723"/>
                  </a:lnTo>
                  <a:lnTo>
                    <a:pt x="342900" y="323850"/>
                  </a:lnTo>
                  <a:lnTo>
                    <a:pt x="337566" y="323850"/>
                  </a:lnTo>
                  <a:lnTo>
                    <a:pt x="333375" y="328041"/>
                  </a:lnTo>
                  <a:lnTo>
                    <a:pt x="333375" y="338709"/>
                  </a:lnTo>
                  <a:lnTo>
                    <a:pt x="337566" y="342900"/>
                  </a:lnTo>
                  <a:lnTo>
                    <a:pt x="348234" y="342900"/>
                  </a:lnTo>
                  <a:lnTo>
                    <a:pt x="352425" y="338709"/>
                  </a:lnTo>
                  <a:lnTo>
                    <a:pt x="352425" y="333375"/>
                  </a:lnTo>
                  <a:lnTo>
                    <a:pt x="352425" y="328041"/>
                  </a:lnTo>
                  <a:close/>
                </a:path>
                <a:path w="1333500" h="676275">
                  <a:moveTo>
                    <a:pt x="352425" y="215900"/>
                  </a:moveTo>
                  <a:lnTo>
                    <a:pt x="348234" y="209550"/>
                  </a:lnTo>
                  <a:lnTo>
                    <a:pt x="337566" y="209550"/>
                  </a:lnTo>
                  <a:lnTo>
                    <a:pt x="333375" y="215900"/>
                  </a:lnTo>
                  <a:lnTo>
                    <a:pt x="333375" y="231775"/>
                  </a:lnTo>
                  <a:lnTo>
                    <a:pt x="337566" y="238125"/>
                  </a:lnTo>
                  <a:lnTo>
                    <a:pt x="348234" y="238125"/>
                  </a:lnTo>
                  <a:lnTo>
                    <a:pt x="352425" y="231775"/>
                  </a:lnTo>
                  <a:lnTo>
                    <a:pt x="352425" y="223774"/>
                  </a:lnTo>
                  <a:lnTo>
                    <a:pt x="352425" y="215900"/>
                  </a:lnTo>
                  <a:close/>
                </a:path>
                <a:path w="1333500" h="676275">
                  <a:moveTo>
                    <a:pt x="352425" y="111125"/>
                  </a:moveTo>
                  <a:lnTo>
                    <a:pt x="348234" y="104648"/>
                  </a:lnTo>
                  <a:lnTo>
                    <a:pt x="342900" y="104775"/>
                  </a:lnTo>
                  <a:lnTo>
                    <a:pt x="337566" y="104775"/>
                  </a:lnTo>
                  <a:lnTo>
                    <a:pt x="333375" y="111125"/>
                  </a:lnTo>
                  <a:lnTo>
                    <a:pt x="333375" y="127000"/>
                  </a:lnTo>
                  <a:lnTo>
                    <a:pt x="337566" y="133350"/>
                  </a:lnTo>
                  <a:lnTo>
                    <a:pt x="348234" y="133350"/>
                  </a:lnTo>
                  <a:lnTo>
                    <a:pt x="352425" y="127000"/>
                  </a:lnTo>
                  <a:lnTo>
                    <a:pt x="352425" y="119126"/>
                  </a:lnTo>
                  <a:lnTo>
                    <a:pt x="352425" y="111125"/>
                  </a:lnTo>
                  <a:close/>
                </a:path>
                <a:path w="1333500" h="676275">
                  <a:moveTo>
                    <a:pt x="352425" y="4191"/>
                  </a:moveTo>
                  <a:lnTo>
                    <a:pt x="348234" y="0"/>
                  </a:lnTo>
                  <a:lnTo>
                    <a:pt x="337566" y="0"/>
                  </a:lnTo>
                  <a:lnTo>
                    <a:pt x="333375" y="4191"/>
                  </a:lnTo>
                  <a:lnTo>
                    <a:pt x="333375" y="14859"/>
                  </a:lnTo>
                  <a:lnTo>
                    <a:pt x="337566" y="19050"/>
                  </a:lnTo>
                  <a:lnTo>
                    <a:pt x="348234" y="19050"/>
                  </a:lnTo>
                  <a:lnTo>
                    <a:pt x="352425" y="14859"/>
                  </a:lnTo>
                  <a:lnTo>
                    <a:pt x="352425" y="9525"/>
                  </a:lnTo>
                  <a:lnTo>
                    <a:pt x="352425" y="4191"/>
                  </a:lnTo>
                  <a:close/>
                </a:path>
                <a:path w="1333500" h="676275">
                  <a:moveTo>
                    <a:pt x="466725" y="654050"/>
                  </a:moveTo>
                  <a:lnTo>
                    <a:pt x="460375" y="647700"/>
                  </a:lnTo>
                  <a:lnTo>
                    <a:pt x="444500" y="647700"/>
                  </a:lnTo>
                  <a:lnTo>
                    <a:pt x="438150" y="654050"/>
                  </a:lnTo>
                  <a:lnTo>
                    <a:pt x="438150" y="669925"/>
                  </a:lnTo>
                  <a:lnTo>
                    <a:pt x="444500" y="676275"/>
                  </a:lnTo>
                  <a:lnTo>
                    <a:pt x="460375" y="676275"/>
                  </a:lnTo>
                  <a:lnTo>
                    <a:pt x="466725" y="669925"/>
                  </a:lnTo>
                  <a:lnTo>
                    <a:pt x="466725" y="662051"/>
                  </a:lnTo>
                  <a:lnTo>
                    <a:pt x="466725" y="654050"/>
                  </a:lnTo>
                  <a:close/>
                </a:path>
                <a:path w="1333500" h="676275">
                  <a:moveTo>
                    <a:pt x="466725" y="547116"/>
                  </a:moveTo>
                  <a:lnTo>
                    <a:pt x="460375" y="542798"/>
                  </a:lnTo>
                  <a:lnTo>
                    <a:pt x="452501" y="542925"/>
                  </a:lnTo>
                  <a:lnTo>
                    <a:pt x="444500" y="542925"/>
                  </a:lnTo>
                  <a:lnTo>
                    <a:pt x="438150" y="547116"/>
                  </a:lnTo>
                  <a:lnTo>
                    <a:pt x="438150" y="557784"/>
                  </a:lnTo>
                  <a:lnTo>
                    <a:pt x="444500" y="561975"/>
                  </a:lnTo>
                  <a:lnTo>
                    <a:pt x="460375" y="561975"/>
                  </a:lnTo>
                  <a:lnTo>
                    <a:pt x="466725" y="557784"/>
                  </a:lnTo>
                  <a:lnTo>
                    <a:pt x="466725" y="552450"/>
                  </a:lnTo>
                  <a:lnTo>
                    <a:pt x="466725" y="547116"/>
                  </a:lnTo>
                  <a:close/>
                </a:path>
                <a:path w="1333500" h="676275">
                  <a:moveTo>
                    <a:pt x="466725" y="434975"/>
                  </a:moveTo>
                  <a:lnTo>
                    <a:pt x="460375" y="428625"/>
                  </a:lnTo>
                  <a:lnTo>
                    <a:pt x="444500" y="428625"/>
                  </a:lnTo>
                  <a:lnTo>
                    <a:pt x="438150" y="434975"/>
                  </a:lnTo>
                  <a:lnTo>
                    <a:pt x="438150" y="450850"/>
                  </a:lnTo>
                  <a:lnTo>
                    <a:pt x="444500" y="457200"/>
                  </a:lnTo>
                  <a:lnTo>
                    <a:pt x="460375" y="457200"/>
                  </a:lnTo>
                  <a:lnTo>
                    <a:pt x="466725" y="450850"/>
                  </a:lnTo>
                  <a:lnTo>
                    <a:pt x="466725" y="442849"/>
                  </a:lnTo>
                  <a:lnTo>
                    <a:pt x="466725" y="434975"/>
                  </a:lnTo>
                  <a:close/>
                </a:path>
                <a:path w="1333500" h="676275">
                  <a:moveTo>
                    <a:pt x="466725" y="328041"/>
                  </a:moveTo>
                  <a:lnTo>
                    <a:pt x="460375" y="323723"/>
                  </a:lnTo>
                  <a:lnTo>
                    <a:pt x="452501" y="323850"/>
                  </a:lnTo>
                  <a:lnTo>
                    <a:pt x="444500" y="323850"/>
                  </a:lnTo>
                  <a:lnTo>
                    <a:pt x="438150" y="328041"/>
                  </a:lnTo>
                  <a:lnTo>
                    <a:pt x="438150" y="338709"/>
                  </a:lnTo>
                  <a:lnTo>
                    <a:pt x="444500" y="342900"/>
                  </a:lnTo>
                  <a:lnTo>
                    <a:pt x="460375" y="342900"/>
                  </a:lnTo>
                  <a:lnTo>
                    <a:pt x="466725" y="338709"/>
                  </a:lnTo>
                  <a:lnTo>
                    <a:pt x="466725" y="333375"/>
                  </a:lnTo>
                  <a:lnTo>
                    <a:pt x="466725" y="328041"/>
                  </a:lnTo>
                  <a:close/>
                </a:path>
                <a:path w="1333500" h="676275">
                  <a:moveTo>
                    <a:pt x="466725" y="215900"/>
                  </a:moveTo>
                  <a:lnTo>
                    <a:pt x="460375" y="209550"/>
                  </a:lnTo>
                  <a:lnTo>
                    <a:pt x="444500" y="209550"/>
                  </a:lnTo>
                  <a:lnTo>
                    <a:pt x="438150" y="215900"/>
                  </a:lnTo>
                  <a:lnTo>
                    <a:pt x="438150" y="231775"/>
                  </a:lnTo>
                  <a:lnTo>
                    <a:pt x="444500" y="238125"/>
                  </a:lnTo>
                  <a:lnTo>
                    <a:pt x="460375" y="238125"/>
                  </a:lnTo>
                  <a:lnTo>
                    <a:pt x="466725" y="231775"/>
                  </a:lnTo>
                  <a:lnTo>
                    <a:pt x="466725" y="223774"/>
                  </a:lnTo>
                  <a:lnTo>
                    <a:pt x="466725" y="215900"/>
                  </a:lnTo>
                  <a:close/>
                </a:path>
                <a:path w="1333500" h="676275">
                  <a:moveTo>
                    <a:pt x="466725" y="111125"/>
                  </a:moveTo>
                  <a:lnTo>
                    <a:pt x="460375" y="104648"/>
                  </a:lnTo>
                  <a:lnTo>
                    <a:pt x="452501" y="104775"/>
                  </a:lnTo>
                  <a:lnTo>
                    <a:pt x="444500" y="104775"/>
                  </a:lnTo>
                  <a:lnTo>
                    <a:pt x="438150" y="111125"/>
                  </a:lnTo>
                  <a:lnTo>
                    <a:pt x="438150" y="127000"/>
                  </a:lnTo>
                  <a:lnTo>
                    <a:pt x="444500" y="133350"/>
                  </a:lnTo>
                  <a:lnTo>
                    <a:pt x="460375" y="133350"/>
                  </a:lnTo>
                  <a:lnTo>
                    <a:pt x="466725" y="127000"/>
                  </a:lnTo>
                  <a:lnTo>
                    <a:pt x="466725" y="119126"/>
                  </a:lnTo>
                  <a:lnTo>
                    <a:pt x="466725" y="111125"/>
                  </a:lnTo>
                  <a:close/>
                </a:path>
                <a:path w="1333500" h="676275">
                  <a:moveTo>
                    <a:pt x="466725" y="4191"/>
                  </a:moveTo>
                  <a:lnTo>
                    <a:pt x="460375" y="0"/>
                  </a:lnTo>
                  <a:lnTo>
                    <a:pt x="444500" y="0"/>
                  </a:lnTo>
                  <a:lnTo>
                    <a:pt x="438150" y="4191"/>
                  </a:lnTo>
                  <a:lnTo>
                    <a:pt x="438150" y="14859"/>
                  </a:lnTo>
                  <a:lnTo>
                    <a:pt x="444500" y="19050"/>
                  </a:lnTo>
                  <a:lnTo>
                    <a:pt x="460375" y="19050"/>
                  </a:lnTo>
                  <a:lnTo>
                    <a:pt x="466725" y="14859"/>
                  </a:lnTo>
                  <a:lnTo>
                    <a:pt x="466725" y="9525"/>
                  </a:lnTo>
                  <a:lnTo>
                    <a:pt x="466725" y="4191"/>
                  </a:lnTo>
                  <a:close/>
                </a:path>
                <a:path w="1333500" h="676275">
                  <a:moveTo>
                    <a:pt x="571500" y="654050"/>
                  </a:moveTo>
                  <a:lnTo>
                    <a:pt x="567309" y="647700"/>
                  </a:lnTo>
                  <a:lnTo>
                    <a:pt x="556641" y="647700"/>
                  </a:lnTo>
                  <a:lnTo>
                    <a:pt x="552450" y="654050"/>
                  </a:lnTo>
                  <a:lnTo>
                    <a:pt x="552450" y="669925"/>
                  </a:lnTo>
                  <a:lnTo>
                    <a:pt x="556641" y="676275"/>
                  </a:lnTo>
                  <a:lnTo>
                    <a:pt x="567309" y="676275"/>
                  </a:lnTo>
                  <a:lnTo>
                    <a:pt x="571500" y="669925"/>
                  </a:lnTo>
                  <a:lnTo>
                    <a:pt x="571500" y="662051"/>
                  </a:lnTo>
                  <a:lnTo>
                    <a:pt x="571500" y="654050"/>
                  </a:lnTo>
                  <a:close/>
                </a:path>
                <a:path w="1333500" h="676275">
                  <a:moveTo>
                    <a:pt x="571500" y="547116"/>
                  </a:moveTo>
                  <a:lnTo>
                    <a:pt x="567309" y="542925"/>
                  </a:lnTo>
                  <a:lnTo>
                    <a:pt x="556641" y="542925"/>
                  </a:lnTo>
                  <a:lnTo>
                    <a:pt x="552450" y="547116"/>
                  </a:lnTo>
                  <a:lnTo>
                    <a:pt x="552450" y="557784"/>
                  </a:lnTo>
                  <a:lnTo>
                    <a:pt x="556641" y="561975"/>
                  </a:lnTo>
                  <a:lnTo>
                    <a:pt x="567309" y="561975"/>
                  </a:lnTo>
                  <a:lnTo>
                    <a:pt x="571500" y="557784"/>
                  </a:lnTo>
                  <a:lnTo>
                    <a:pt x="571500" y="552450"/>
                  </a:lnTo>
                  <a:lnTo>
                    <a:pt x="571500" y="547116"/>
                  </a:lnTo>
                  <a:close/>
                </a:path>
                <a:path w="1333500" h="676275">
                  <a:moveTo>
                    <a:pt x="571500" y="434975"/>
                  </a:moveTo>
                  <a:lnTo>
                    <a:pt x="567309" y="428625"/>
                  </a:lnTo>
                  <a:lnTo>
                    <a:pt x="556641" y="428625"/>
                  </a:lnTo>
                  <a:lnTo>
                    <a:pt x="552450" y="434975"/>
                  </a:lnTo>
                  <a:lnTo>
                    <a:pt x="552450" y="450850"/>
                  </a:lnTo>
                  <a:lnTo>
                    <a:pt x="556641" y="457200"/>
                  </a:lnTo>
                  <a:lnTo>
                    <a:pt x="567309" y="457200"/>
                  </a:lnTo>
                  <a:lnTo>
                    <a:pt x="571500" y="450850"/>
                  </a:lnTo>
                  <a:lnTo>
                    <a:pt x="571500" y="442849"/>
                  </a:lnTo>
                  <a:lnTo>
                    <a:pt x="571500" y="434975"/>
                  </a:lnTo>
                  <a:close/>
                </a:path>
                <a:path w="1333500" h="676275">
                  <a:moveTo>
                    <a:pt x="571500" y="328041"/>
                  </a:moveTo>
                  <a:lnTo>
                    <a:pt x="567309" y="323850"/>
                  </a:lnTo>
                  <a:lnTo>
                    <a:pt x="556641" y="323850"/>
                  </a:lnTo>
                  <a:lnTo>
                    <a:pt x="552450" y="328041"/>
                  </a:lnTo>
                  <a:lnTo>
                    <a:pt x="552450" y="338709"/>
                  </a:lnTo>
                  <a:lnTo>
                    <a:pt x="556641" y="342900"/>
                  </a:lnTo>
                  <a:lnTo>
                    <a:pt x="567309" y="342900"/>
                  </a:lnTo>
                  <a:lnTo>
                    <a:pt x="571500" y="338709"/>
                  </a:lnTo>
                  <a:lnTo>
                    <a:pt x="571500" y="333375"/>
                  </a:lnTo>
                  <a:lnTo>
                    <a:pt x="571500" y="328041"/>
                  </a:lnTo>
                  <a:close/>
                </a:path>
                <a:path w="1333500" h="676275">
                  <a:moveTo>
                    <a:pt x="571500" y="215900"/>
                  </a:moveTo>
                  <a:lnTo>
                    <a:pt x="567182" y="209550"/>
                  </a:lnTo>
                  <a:lnTo>
                    <a:pt x="556768" y="209550"/>
                  </a:lnTo>
                  <a:lnTo>
                    <a:pt x="552450" y="215900"/>
                  </a:lnTo>
                  <a:lnTo>
                    <a:pt x="552450" y="231775"/>
                  </a:lnTo>
                  <a:lnTo>
                    <a:pt x="556768" y="238125"/>
                  </a:lnTo>
                  <a:lnTo>
                    <a:pt x="567182" y="238125"/>
                  </a:lnTo>
                  <a:lnTo>
                    <a:pt x="571500" y="231775"/>
                  </a:lnTo>
                  <a:lnTo>
                    <a:pt x="571500" y="223901"/>
                  </a:lnTo>
                  <a:lnTo>
                    <a:pt x="571500" y="215900"/>
                  </a:lnTo>
                  <a:close/>
                </a:path>
                <a:path w="1333500" h="676275">
                  <a:moveTo>
                    <a:pt x="571500" y="111125"/>
                  </a:moveTo>
                  <a:lnTo>
                    <a:pt x="567309" y="104775"/>
                  </a:lnTo>
                  <a:lnTo>
                    <a:pt x="556641" y="104775"/>
                  </a:lnTo>
                  <a:lnTo>
                    <a:pt x="552450" y="111125"/>
                  </a:lnTo>
                  <a:lnTo>
                    <a:pt x="552450" y="127000"/>
                  </a:lnTo>
                  <a:lnTo>
                    <a:pt x="556641" y="133350"/>
                  </a:lnTo>
                  <a:lnTo>
                    <a:pt x="567309" y="133350"/>
                  </a:lnTo>
                  <a:lnTo>
                    <a:pt x="571500" y="127000"/>
                  </a:lnTo>
                  <a:lnTo>
                    <a:pt x="571500" y="119126"/>
                  </a:lnTo>
                  <a:lnTo>
                    <a:pt x="571500" y="111125"/>
                  </a:lnTo>
                  <a:close/>
                </a:path>
                <a:path w="1333500" h="676275">
                  <a:moveTo>
                    <a:pt x="571500" y="4318"/>
                  </a:moveTo>
                  <a:lnTo>
                    <a:pt x="567182" y="0"/>
                  </a:lnTo>
                  <a:lnTo>
                    <a:pt x="556768" y="0"/>
                  </a:lnTo>
                  <a:lnTo>
                    <a:pt x="552450" y="4318"/>
                  </a:lnTo>
                  <a:lnTo>
                    <a:pt x="552450" y="14732"/>
                  </a:lnTo>
                  <a:lnTo>
                    <a:pt x="556768" y="19050"/>
                  </a:lnTo>
                  <a:lnTo>
                    <a:pt x="567182" y="19050"/>
                  </a:lnTo>
                  <a:lnTo>
                    <a:pt x="571500" y="14732"/>
                  </a:lnTo>
                  <a:lnTo>
                    <a:pt x="571500" y="9525"/>
                  </a:lnTo>
                  <a:lnTo>
                    <a:pt x="571500" y="4318"/>
                  </a:lnTo>
                  <a:close/>
                </a:path>
                <a:path w="1333500" h="676275">
                  <a:moveTo>
                    <a:pt x="685800" y="654050"/>
                  </a:moveTo>
                  <a:lnTo>
                    <a:pt x="679450" y="647700"/>
                  </a:lnTo>
                  <a:lnTo>
                    <a:pt x="663575" y="647700"/>
                  </a:lnTo>
                  <a:lnTo>
                    <a:pt x="657225" y="654050"/>
                  </a:lnTo>
                  <a:lnTo>
                    <a:pt x="657225" y="669925"/>
                  </a:lnTo>
                  <a:lnTo>
                    <a:pt x="663575" y="676275"/>
                  </a:lnTo>
                  <a:lnTo>
                    <a:pt x="679450" y="676275"/>
                  </a:lnTo>
                  <a:lnTo>
                    <a:pt x="685800" y="669925"/>
                  </a:lnTo>
                  <a:lnTo>
                    <a:pt x="685800" y="662051"/>
                  </a:lnTo>
                  <a:lnTo>
                    <a:pt x="685800" y="654050"/>
                  </a:lnTo>
                  <a:close/>
                </a:path>
                <a:path w="1333500" h="676275">
                  <a:moveTo>
                    <a:pt x="685800" y="547116"/>
                  </a:moveTo>
                  <a:lnTo>
                    <a:pt x="679450" y="542798"/>
                  </a:lnTo>
                  <a:lnTo>
                    <a:pt x="671576" y="542925"/>
                  </a:lnTo>
                  <a:lnTo>
                    <a:pt x="663575" y="542925"/>
                  </a:lnTo>
                  <a:lnTo>
                    <a:pt x="657225" y="547116"/>
                  </a:lnTo>
                  <a:lnTo>
                    <a:pt x="657225" y="557784"/>
                  </a:lnTo>
                  <a:lnTo>
                    <a:pt x="663575" y="561975"/>
                  </a:lnTo>
                  <a:lnTo>
                    <a:pt x="679450" y="561975"/>
                  </a:lnTo>
                  <a:lnTo>
                    <a:pt x="685800" y="557784"/>
                  </a:lnTo>
                  <a:lnTo>
                    <a:pt x="685800" y="552450"/>
                  </a:lnTo>
                  <a:lnTo>
                    <a:pt x="685800" y="547116"/>
                  </a:lnTo>
                  <a:close/>
                </a:path>
                <a:path w="1333500" h="676275">
                  <a:moveTo>
                    <a:pt x="685800" y="434975"/>
                  </a:moveTo>
                  <a:lnTo>
                    <a:pt x="679450" y="428625"/>
                  </a:lnTo>
                  <a:lnTo>
                    <a:pt x="663575" y="428625"/>
                  </a:lnTo>
                  <a:lnTo>
                    <a:pt x="657225" y="434975"/>
                  </a:lnTo>
                  <a:lnTo>
                    <a:pt x="657225" y="450850"/>
                  </a:lnTo>
                  <a:lnTo>
                    <a:pt x="663575" y="457200"/>
                  </a:lnTo>
                  <a:lnTo>
                    <a:pt x="679450" y="457200"/>
                  </a:lnTo>
                  <a:lnTo>
                    <a:pt x="685800" y="450850"/>
                  </a:lnTo>
                  <a:lnTo>
                    <a:pt x="685800" y="442849"/>
                  </a:lnTo>
                  <a:lnTo>
                    <a:pt x="685800" y="434975"/>
                  </a:lnTo>
                  <a:close/>
                </a:path>
                <a:path w="1333500" h="676275">
                  <a:moveTo>
                    <a:pt x="685800" y="328041"/>
                  </a:moveTo>
                  <a:lnTo>
                    <a:pt x="679450" y="323723"/>
                  </a:lnTo>
                  <a:lnTo>
                    <a:pt x="671576" y="323850"/>
                  </a:lnTo>
                  <a:lnTo>
                    <a:pt x="663575" y="323850"/>
                  </a:lnTo>
                  <a:lnTo>
                    <a:pt x="657225" y="328041"/>
                  </a:lnTo>
                  <a:lnTo>
                    <a:pt x="657225" y="338709"/>
                  </a:lnTo>
                  <a:lnTo>
                    <a:pt x="663575" y="342900"/>
                  </a:lnTo>
                  <a:lnTo>
                    <a:pt x="679450" y="342900"/>
                  </a:lnTo>
                  <a:lnTo>
                    <a:pt x="685800" y="338709"/>
                  </a:lnTo>
                  <a:lnTo>
                    <a:pt x="685800" y="333375"/>
                  </a:lnTo>
                  <a:lnTo>
                    <a:pt x="685800" y="328041"/>
                  </a:lnTo>
                  <a:close/>
                </a:path>
                <a:path w="1333500" h="676275">
                  <a:moveTo>
                    <a:pt x="685800" y="215900"/>
                  </a:moveTo>
                  <a:lnTo>
                    <a:pt x="679450" y="209550"/>
                  </a:lnTo>
                  <a:lnTo>
                    <a:pt x="663575" y="209550"/>
                  </a:lnTo>
                  <a:lnTo>
                    <a:pt x="657225" y="215900"/>
                  </a:lnTo>
                  <a:lnTo>
                    <a:pt x="657225" y="231775"/>
                  </a:lnTo>
                  <a:lnTo>
                    <a:pt x="663575" y="238125"/>
                  </a:lnTo>
                  <a:lnTo>
                    <a:pt x="679450" y="238125"/>
                  </a:lnTo>
                  <a:lnTo>
                    <a:pt x="685800" y="231775"/>
                  </a:lnTo>
                  <a:lnTo>
                    <a:pt x="685800" y="223774"/>
                  </a:lnTo>
                  <a:lnTo>
                    <a:pt x="685800" y="215900"/>
                  </a:lnTo>
                  <a:close/>
                </a:path>
                <a:path w="1333500" h="676275">
                  <a:moveTo>
                    <a:pt x="685800" y="111125"/>
                  </a:moveTo>
                  <a:lnTo>
                    <a:pt x="679450" y="104648"/>
                  </a:lnTo>
                  <a:lnTo>
                    <a:pt x="671576" y="104775"/>
                  </a:lnTo>
                  <a:lnTo>
                    <a:pt x="663575" y="104775"/>
                  </a:lnTo>
                  <a:lnTo>
                    <a:pt x="657225" y="111125"/>
                  </a:lnTo>
                  <a:lnTo>
                    <a:pt x="657225" y="127000"/>
                  </a:lnTo>
                  <a:lnTo>
                    <a:pt x="663575" y="133350"/>
                  </a:lnTo>
                  <a:lnTo>
                    <a:pt x="679450" y="133350"/>
                  </a:lnTo>
                  <a:lnTo>
                    <a:pt x="685800" y="127000"/>
                  </a:lnTo>
                  <a:lnTo>
                    <a:pt x="685800" y="119126"/>
                  </a:lnTo>
                  <a:lnTo>
                    <a:pt x="685800" y="111125"/>
                  </a:lnTo>
                  <a:close/>
                </a:path>
                <a:path w="1333500" h="676275">
                  <a:moveTo>
                    <a:pt x="685800" y="4191"/>
                  </a:moveTo>
                  <a:lnTo>
                    <a:pt x="679450" y="0"/>
                  </a:lnTo>
                  <a:lnTo>
                    <a:pt x="663575" y="0"/>
                  </a:lnTo>
                  <a:lnTo>
                    <a:pt x="657225" y="4191"/>
                  </a:lnTo>
                  <a:lnTo>
                    <a:pt x="657225" y="14859"/>
                  </a:lnTo>
                  <a:lnTo>
                    <a:pt x="663575" y="19050"/>
                  </a:lnTo>
                  <a:lnTo>
                    <a:pt x="679450" y="19050"/>
                  </a:lnTo>
                  <a:lnTo>
                    <a:pt x="685800" y="14859"/>
                  </a:lnTo>
                  <a:lnTo>
                    <a:pt x="685800" y="9525"/>
                  </a:lnTo>
                  <a:lnTo>
                    <a:pt x="685800" y="4191"/>
                  </a:lnTo>
                  <a:close/>
                </a:path>
                <a:path w="1333500" h="676275">
                  <a:moveTo>
                    <a:pt x="790575" y="328041"/>
                  </a:moveTo>
                  <a:lnTo>
                    <a:pt x="784225" y="323723"/>
                  </a:lnTo>
                  <a:lnTo>
                    <a:pt x="776351" y="323850"/>
                  </a:lnTo>
                  <a:lnTo>
                    <a:pt x="768350" y="323850"/>
                  </a:lnTo>
                  <a:lnTo>
                    <a:pt x="762000" y="328041"/>
                  </a:lnTo>
                  <a:lnTo>
                    <a:pt x="762000" y="338709"/>
                  </a:lnTo>
                  <a:lnTo>
                    <a:pt x="768350" y="342900"/>
                  </a:lnTo>
                  <a:lnTo>
                    <a:pt x="784225" y="342900"/>
                  </a:lnTo>
                  <a:lnTo>
                    <a:pt x="790575" y="338709"/>
                  </a:lnTo>
                  <a:lnTo>
                    <a:pt x="790575" y="333375"/>
                  </a:lnTo>
                  <a:lnTo>
                    <a:pt x="790575" y="328041"/>
                  </a:lnTo>
                  <a:close/>
                </a:path>
                <a:path w="1333500" h="676275">
                  <a:moveTo>
                    <a:pt x="790575" y="215900"/>
                  </a:moveTo>
                  <a:lnTo>
                    <a:pt x="784225" y="209550"/>
                  </a:lnTo>
                  <a:lnTo>
                    <a:pt x="768350" y="209550"/>
                  </a:lnTo>
                  <a:lnTo>
                    <a:pt x="762000" y="215900"/>
                  </a:lnTo>
                  <a:lnTo>
                    <a:pt x="762000" y="231775"/>
                  </a:lnTo>
                  <a:lnTo>
                    <a:pt x="768350" y="238125"/>
                  </a:lnTo>
                  <a:lnTo>
                    <a:pt x="784225" y="238125"/>
                  </a:lnTo>
                  <a:lnTo>
                    <a:pt x="790575" y="231775"/>
                  </a:lnTo>
                  <a:lnTo>
                    <a:pt x="790575" y="223774"/>
                  </a:lnTo>
                  <a:lnTo>
                    <a:pt x="790575" y="215900"/>
                  </a:lnTo>
                  <a:close/>
                </a:path>
                <a:path w="1333500" h="676275">
                  <a:moveTo>
                    <a:pt x="790575" y="111125"/>
                  </a:moveTo>
                  <a:lnTo>
                    <a:pt x="784225" y="104648"/>
                  </a:lnTo>
                  <a:lnTo>
                    <a:pt x="776351" y="104775"/>
                  </a:lnTo>
                  <a:lnTo>
                    <a:pt x="768350" y="104775"/>
                  </a:lnTo>
                  <a:lnTo>
                    <a:pt x="762000" y="111125"/>
                  </a:lnTo>
                  <a:lnTo>
                    <a:pt x="762000" y="127000"/>
                  </a:lnTo>
                  <a:lnTo>
                    <a:pt x="768350" y="133350"/>
                  </a:lnTo>
                  <a:lnTo>
                    <a:pt x="784225" y="133350"/>
                  </a:lnTo>
                  <a:lnTo>
                    <a:pt x="790575" y="127000"/>
                  </a:lnTo>
                  <a:lnTo>
                    <a:pt x="790575" y="119126"/>
                  </a:lnTo>
                  <a:lnTo>
                    <a:pt x="790575" y="111125"/>
                  </a:lnTo>
                  <a:close/>
                </a:path>
                <a:path w="1333500" h="676275">
                  <a:moveTo>
                    <a:pt x="790575" y="4191"/>
                  </a:moveTo>
                  <a:lnTo>
                    <a:pt x="784225" y="0"/>
                  </a:lnTo>
                  <a:lnTo>
                    <a:pt x="768223" y="0"/>
                  </a:lnTo>
                  <a:lnTo>
                    <a:pt x="762000" y="4191"/>
                  </a:lnTo>
                  <a:lnTo>
                    <a:pt x="762000" y="14859"/>
                  </a:lnTo>
                  <a:lnTo>
                    <a:pt x="768350" y="19050"/>
                  </a:lnTo>
                  <a:lnTo>
                    <a:pt x="784225" y="19050"/>
                  </a:lnTo>
                  <a:lnTo>
                    <a:pt x="790575" y="14859"/>
                  </a:lnTo>
                  <a:lnTo>
                    <a:pt x="790575" y="9525"/>
                  </a:lnTo>
                  <a:lnTo>
                    <a:pt x="790575" y="4191"/>
                  </a:lnTo>
                  <a:close/>
                </a:path>
                <a:path w="1333500" h="676275">
                  <a:moveTo>
                    <a:pt x="895350" y="328041"/>
                  </a:moveTo>
                  <a:lnTo>
                    <a:pt x="891159" y="323723"/>
                  </a:lnTo>
                  <a:lnTo>
                    <a:pt x="885825" y="323850"/>
                  </a:lnTo>
                  <a:lnTo>
                    <a:pt x="880491" y="323850"/>
                  </a:lnTo>
                  <a:lnTo>
                    <a:pt x="876300" y="328041"/>
                  </a:lnTo>
                  <a:lnTo>
                    <a:pt x="876300" y="338709"/>
                  </a:lnTo>
                  <a:lnTo>
                    <a:pt x="880491" y="342900"/>
                  </a:lnTo>
                  <a:lnTo>
                    <a:pt x="891159" y="342900"/>
                  </a:lnTo>
                  <a:lnTo>
                    <a:pt x="895350" y="338709"/>
                  </a:lnTo>
                  <a:lnTo>
                    <a:pt x="895350" y="333375"/>
                  </a:lnTo>
                  <a:lnTo>
                    <a:pt x="895350" y="328041"/>
                  </a:lnTo>
                  <a:close/>
                </a:path>
                <a:path w="1333500" h="676275">
                  <a:moveTo>
                    <a:pt x="895350" y="215900"/>
                  </a:moveTo>
                  <a:lnTo>
                    <a:pt x="891159" y="209550"/>
                  </a:lnTo>
                  <a:lnTo>
                    <a:pt x="880491" y="209550"/>
                  </a:lnTo>
                  <a:lnTo>
                    <a:pt x="876300" y="215900"/>
                  </a:lnTo>
                  <a:lnTo>
                    <a:pt x="876300" y="231775"/>
                  </a:lnTo>
                  <a:lnTo>
                    <a:pt x="880491" y="238125"/>
                  </a:lnTo>
                  <a:lnTo>
                    <a:pt x="891159" y="238125"/>
                  </a:lnTo>
                  <a:lnTo>
                    <a:pt x="895350" y="231775"/>
                  </a:lnTo>
                  <a:lnTo>
                    <a:pt x="895350" y="223774"/>
                  </a:lnTo>
                  <a:lnTo>
                    <a:pt x="895350" y="215900"/>
                  </a:lnTo>
                  <a:close/>
                </a:path>
                <a:path w="1333500" h="676275">
                  <a:moveTo>
                    <a:pt x="895350" y="111125"/>
                  </a:moveTo>
                  <a:lnTo>
                    <a:pt x="891159" y="104648"/>
                  </a:lnTo>
                  <a:lnTo>
                    <a:pt x="885825" y="104775"/>
                  </a:lnTo>
                  <a:lnTo>
                    <a:pt x="880491" y="104775"/>
                  </a:lnTo>
                  <a:lnTo>
                    <a:pt x="876300" y="111125"/>
                  </a:lnTo>
                  <a:lnTo>
                    <a:pt x="876300" y="127000"/>
                  </a:lnTo>
                  <a:lnTo>
                    <a:pt x="880491" y="133350"/>
                  </a:lnTo>
                  <a:lnTo>
                    <a:pt x="891159" y="133350"/>
                  </a:lnTo>
                  <a:lnTo>
                    <a:pt x="895350" y="127000"/>
                  </a:lnTo>
                  <a:lnTo>
                    <a:pt x="895350" y="119126"/>
                  </a:lnTo>
                  <a:lnTo>
                    <a:pt x="895350" y="111125"/>
                  </a:lnTo>
                  <a:close/>
                </a:path>
                <a:path w="1333500" h="676275">
                  <a:moveTo>
                    <a:pt x="895350" y="4191"/>
                  </a:moveTo>
                  <a:lnTo>
                    <a:pt x="891159" y="0"/>
                  </a:lnTo>
                  <a:lnTo>
                    <a:pt x="880491" y="0"/>
                  </a:lnTo>
                  <a:lnTo>
                    <a:pt x="876300" y="4191"/>
                  </a:lnTo>
                  <a:lnTo>
                    <a:pt x="876300" y="14859"/>
                  </a:lnTo>
                  <a:lnTo>
                    <a:pt x="880491" y="19050"/>
                  </a:lnTo>
                  <a:lnTo>
                    <a:pt x="891159" y="19050"/>
                  </a:lnTo>
                  <a:lnTo>
                    <a:pt x="895350" y="14859"/>
                  </a:lnTo>
                  <a:lnTo>
                    <a:pt x="895350" y="9525"/>
                  </a:lnTo>
                  <a:lnTo>
                    <a:pt x="895350" y="4191"/>
                  </a:lnTo>
                  <a:close/>
                </a:path>
                <a:path w="1333500" h="676275">
                  <a:moveTo>
                    <a:pt x="1009650" y="328041"/>
                  </a:moveTo>
                  <a:lnTo>
                    <a:pt x="1003046" y="323723"/>
                  </a:lnTo>
                  <a:lnTo>
                    <a:pt x="995426" y="323850"/>
                  </a:lnTo>
                  <a:lnTo>
                    <a:pt x="987425" y="323850"/>
                  </a:lnTo>
                  <a:lnTo>
                    <a:pt x="981075" y="328041"/>
                  </a:lnTo>
                  <a:lnTo>
                    <a:pt x="981075" y="338709"/>
                  </a:lnTo>
                  <a:lnTo>
                    <a:pt x="987425" y="342900"/>
                  </a:lnTo>
                  <a:lnTo>
                    <a:pt x="1003300" y="342900"/>
                  </a:lnTo>
                  <a:lnTo>
                    <a:pt x="1009650" y="338709"/>
                  </a:lnTo>
                  <a:lnTo>
                    <a:pt x="1009650" y="333375"/>
                  </a:lnTo>
                  <a:lnTo>
                    <a:pt x="1009650" y="328041"/>
                  </a:lnTo>
                  <a:close/>
                </a:path>
                <a:path w="1333500" h="676275">
                  <a:moveTo>
                    <a:pt x="1009650" y="215900"/>
                  </a:moveTo>
                  <a:lnTo>
                    <a:pt x="1003046" y="209550"/>
                  </a:lnTo>
                  <a:lnTo>
                    <a:pt x="987425" y="209550"/>
                  </a:lnTo>
                  <a:lnTo>
                    <a:pt x="981075" y="215900"/>
                  </a:lnTo>
                  <a:lnTo>
                    <a:pt x="981075" y="231775"/>
                  </a:lnTo>
                  <a:lnTo>
                    <a:pt x="987425" y="238125"/>
                  </a:lnTo>
                  <a:lnTo>
                    <a:pt x="1003300" y="238125"/>
                  </a:lnTo>
                  <a:lnTo>
                    <a:pt x="1009650" y="231775"/>
                  </a:lnTo>
                  <a:lnTo>
                    <a:pt x="1009650" y="223774"/>
                  </a:lnTo>
                  <a:lnTo>
                    <a:pt x="1009650" y="215900"/>
                  </a:lnTo>
                  <a:close/>
                </a:path>
                <a:path w="1333500" h="676275">
                  <a:moveTo>
                    <a:pt x="1009650" y="111125"/>
                  </a:moveTo>
                  <a:lnTo>
                    <a:pt x="1003046" y="104648"/>
                  </a:lnTo>
                  <a:lnTo>
                    <a:pt x="995426" y="104775"/>
                  </a:lnTo>
                  <a:lnTo>
                    <a:pt x="987425" y="104775"/>
                  </a:lnTo>
                  <a:lnTo>
                    <a:pt x="981075" y="111125"/>
                  </a:lnTo>
                  <a:lnTo>
                    <a:pt x="981075" y="127000"/>
                  </a:lnTo>
                  <a:lnTo>
                    <a:pt x="987425" y="133350"/>
                  </a:lnTo>
                  <a:lnTo>
                    <a:pt x="1003300" y="133350"/>
                  </a:lnTo>
                  <a:lnTo>
                    <a:pt x="1009650" y="127000"/>
                  </a:lnTo>
                  <a:lnTo>
                    <a:pt x="1009650" y="119126"/>
                  </a:lnTo>
                  <a:lnTo>
                    <a:pt x="1009650" y="111125"/>
                  </a:lnTo>
                  <a:close/>
                </a:path>
                <a:path w="1333500" h="676275">
                  <a:moveTo>
                    <a:pt x="1009650" y="4191"/>
                  </a:moveTo>
                  <a:lnTo>
                    <a:pt x="1003046" y="0"/>
                  </a:lnTo>
                  <a:lnTo>
                    <a:pt x="987298" y="0"/>
                  </a:lnTo>
                  <a:lnTo>
                    <a:pt x="981075" y="4191"/>
                  </a:lnTo>
                  <a:lnTo>
                    <a:pt x="981075" y="14859"/>
                  </a:lnTo>
                  <a:lnTo>
                    <a:pt x="987425" y="19050"/>
                  </a:lnTo>
                  <a:lnTo>
                    <a:pt x="1003300" y="19050"/>
                  </a:lnTo>
                  <a:lnTo>
                    <a:pt x="1009650" y="14859"/>
                  </a:lnTo>
                  <a:lnTo>
                    <a:pt x="1009650" y="9525"/>
                  </a:lnTo>
                  <a:lnTo>
                    <a:pt x="1009650" y="4191"/>
                  </a:lnTo>
                  <a:close/>
                </a:path>
                <a:path w="1333500" h="676275">
                  <a:moveTo>
                    <a:pt x="1114425" y="328041"/>
                  </a:moveTo>
                  <a:lnTo>
                    <a:pt x="1110234" y="323723"/>
                  </a:lnTo>
                  <a:lnTo>
                    <a:pt x="1104900" y="323850"/>
                  </a:lnTo>
                  <a:lnTo>
                    <a:pt x="1099566" y="323850"/>
                  </a:lnTo>
                  <a:lnTo>
                    <a:pt x="1095375" y="328041"/>
                  </a:lnTo>
                  <a:lnTo>
                    <a:pt x="1095375" y="338709"/>
                  </a:lnTo>
                  <a:lnTo>
                    <a:pt x="1099566" y="342900"/>
                  </a:lnTo>
                  <a:lnTo>
                    <a:pt x="1110234" y="342900"/>
                  </a:lnTo>
                  <a:lnTo>
                    <a:pt x="1114425" y="338709"/>
                  </a:lnTo>
                  <a:lnTo>
                    <a:pt x="1114425" y="333375"/>
                  </a:lnTo>
                  <a:lnTo>
                    <a:pt x="1114425" y="328041"/>
                  </a:lnTo>
                  <a:close/>
                </a:path>
                <a:path w="1333500" h="676275">
                  <a:moveTo>
                    <a:pt x="1114425" y="215900"/>
                  </a:moveTo>
                  <a:lnTo>
                    <a:pt x="1110234" y="209550"/>
                  </a:lnTo>
                  <a:lnTo>
                    <a:pt x="1099566" y="209550"/>
                  </a:lnTo>
                  <a:lnTo>
                    <a:pt x="1095375" y="215900"/>
                  </a:lnTo>
                  <a:lnTo>
                    <a:pt x="1095375" y="231775"/>
                  </a:lnTo>
                  <a:lnTo>
                    <a:pt x="1099566" y="238125"/>
                  </a:lnTo>
                  <a:lnTo>
                    <a:pt x="1110234" y="238125"/>
                  </a:lnTo>
                  <a:lnTo>
                    <a:pt x="1114425" y="231775"/>
                  </a:lnTo>
                  <a:lnTo>
                    <a:pt x="1114425" y="223774"/>
                  </a:lnTo>
                  <a:lnTo>
                    <a:pt x="1114425" y="215900"/>
                  </a:lnTo>
                  <a:close/>
                </a:path>
                <a:path w="1333500" h="676275">
                  <a:moveTo>
                    <a:pt x="1114425" y="111125"/>
                  </a:moveTo>
                  <a:lnTo>
                    <a:pt x="1110234" y="104648"/>
                  </a:lnTo>
                  <a:lnTo>
                    <a:pt x="1104900" y="104775"/>
                  </a:lnTo>
                  <a:lnTo>
                    <a:pt x="1099566" y="104775"/>
                  </a:lnTo>
                  <a:lnTo>
                    <a:pt x="1095375" y="111125"/>
                  </a:lnTo>
                  <a:lnTo>
                    <a:pt x="1095375" y="127000"/>
                  </a:lnTo>
                  <a:lnTo>
                    <a:pt x="1099566" y="133350"/>
                  </a:lnTo>
                  <a:lnTo>
                    <a:pt x="1110234" y="133350"/>
                  </a:lnTo>
                  <a:lnTo>
                    <a:pt x="1114425" y="127000"/>
                  </a:lnTo>
                  <a:lnTo>
                    <a:pt x="1114425" y="119126"/>
                  </a:lnTo>
                  <a:lnTo>
                    <a:pt x="1114425" y="111125"/>
                  </a:lnTo>
                  <a:close/>
                </a:path>
                <a:path w="1333500" h="676275">
                  <a:moveTo>
                    <a:pt x="1114425" y="4191"/>
                  </a:moveTo>
                  <a:lnTo>
                    <a:pt x="1110234" y="0"/>
                  </a:lnTo>
                  <a:lnTo>
                    <a:pt x="1099566" y="0"/>
                  </a:lnTo>
                  <a:lnTo>
                    <a:pt x="1095375" y="4191"/>
                  </a:lnTo>
                  <a:lnTo>
                    <a:pt x="1095375" y="14859"/>
                  </a:lnTo>
                  <a:lnTo>
                    <a:pt x="1099566" y="19050"/>
                  </a:lnTo>
                  <a:lnTo>
                    <a:pt x="1110234" y="19050"/>
                  </a:lnTo>
                  <a:lnTo>
                    <a:pt x="1114425" y="14859"/>
                  </a:lnTo>
                  <a:lnTo>
                    <a:pt x="1114425" y="9525"/>
                  </a:lnTo>
                  <a:lnTo>
                    <a:pt x="1114425" y="4191"/>
                  </a:lnTo>
                  <a:close/>
                </a:path>
                <a:path w="1333500" h="676275">
                  <a:moveTo>
                    <a:pt x="1228725" y="215900"/>
                  </a:moveTo>
                  <a:lnTo>
                    <a:pt x="1222121" y="209550"/>
                  </a:lnTo>
                  <a:lnTo>
                    <a:pt x="1206500" y="209550"/>
                  </a:lnTo>
                  <a:lnTo>
                    <a:pt x="1200150" y="215900"/>
                  </a:lnTo>
                  <a:lnTo>
                    <a:pt x="1200150" y="231775"/>
                  </a:lnTo>
                  <a:lnTo>
                    <a:pt x="1206500" y="238125"/>
                  </a:lnTo>
                  <a:lnTo>
                    <a:pt x="1222375" y="238125"/>
                  </a:lnTo>
                  <a:lnTo>
                    <a:pt x="1228725" y="231775"/>
                  </a:lnTo>
                  <a:lnTo>
                    <a:pt x="1228725" y="223774"/>
                  </a:lnTo>
                  <a:lnTo>
                    <a:pt x="1228725" y="215900"/>
                  </a:lnTo>
                  <a:close/>
                </a:path>
                <a:path w="1333500" h="676275">
                  <a:moveTo>
                    <a:pt x="1228725" y="111125"/>
                  </a:moveTo>
                  <a:lnTo>
                    <a:pt x="1222121" y="104648"/>
                  </a:lnTo>
                  <a:lnTo>
                    <a:pt x="1214501" y="104775"/>
                  </a:lnTo>
                  <a:lnTo>
                    <a:pt x="1206500" y="104775"/>
                  </a:lnTo>
                  <a:lnTo>
                    <a:pt x="1200150" y="111125"/>
                  </a:lnTo>
                  <a:lnTo>
                    <a:pt x="1200150" y="127000"/>
                  </a:lnTo>
                  <a:lnTo>
                    <a:pt x="1206500" y="133350"/>
                  </a:lnTo>
                  <a:lnTo>
                    <a:pt x="1222375" y="133350"/>
                  </a:lnTo>
                  <a:lnTo>
                    <a:pt x="1228725" y="127000"/>
                  </a:lnTo>
                  <a:lnTo>
                    <a:pt x="1228725" y="119126"/>
                  </a:lnTo>
                  <a:lnTo>
                    <a:pt x="1228725" y="111125"/>
                  </a:lnTo>
                  <a:close/>
                </a:path>
                <a:path w="1333500" h="676275">
                  <a:moveTo>
                    <a:pt x="1228725" y="4191"/>
                  </a:moveTo>
                  <a:lnTo>
                    <a:pt x="1222121" y="0"/>
                  </a:lnTo>
                  <a:lnTo>
                    <a:pt x="1206373" y="0"/>
                  </a:lnTo>
                  <a:lnTo>
                    <a:pt x="1200150" y="4191"/>
                  </a:lnTo>
                  <a:lnTo>
                    <a:pt x="1200150" y="14859"/>
                  </a:lnTo>
                  <a:lnTo>
                    <a:pt x="1206500" y="19050"/>
                  </a:lnTo>
                  <a:lnTo>
                    <a:pt x="1222375" y="19050"/>
                  </a:lnTo>
                  <a:lnTo>
                    <a:pt x="1228725" y="14859"/>
                  </a:lnTo>
                  <a:lnTo>
                    <a:pt x="1228725" y="9525"/>
                  </a:lnTo>
                  <a:lnTo>
                    <a:pt x="1228725" y="4191"/>
                  </a:lnTo>
                  <a:close/>
                </a:path>
                <a:path w="1333500" h="676275">
                  <a:moveTo>
                    <a:pt x="1333500" y="215900"/>
                  </a:moveTo>
                  <a:lnTo>
                    <a:pt x="1327150" y="209550"/>
                  </a:lnTo>
                  <a:lnTo>
                    <a:pt x="1311275" y="209550"/>
                  </a:lnTo>
                  <a:lnTo>
                    <a:pt x="1304925" y="215900"/>
                  </a:lnTo>
                  <a:lnTo>
                    <a:pt x="1304925" y="231775"/>
                  </a:lnTo>
                  <a:lnTo>
                    <a:pt x="1311275" y="238125"/>
                  </a:lnTo>
                  <a:lnTo>
                    <a:pt x="1327150" y="238125"/>
                  </a:lnTo>
                  <a:lnTo>
                    <a:pt x="1333500" y="231775"/>
                  </a:lnTo>
                  <a:lnTo>
                    <a:pt x="1333500" y="223901"/>
                  </a:lnTo>
                  <a:lnTo>
                    <a:pt x="1333500" y="215900"/>
                  </a:lnTo>
                  <a:close/>
                </a:path>
                <a:path w="1333500" h="676275">
                  <a:moveTo>
                    <a:pt x="1333500" y="111125"/>
                  </a:moveTo>
                  <a:lnTo>
                    <a:pt x="1327150" y="104775"/>
                  </a:lnTo>
                  <a:lnTo>
                    <a:pt x="1311275" y="104775"/>
                  </a:lnTo>
                  <a:lnTo>
                    <a:pt x="1304925" y="111125"/>
                  </a:lnTo>
                  <a:lnTo>
                    <a:pt x="1304925" y="127000"/>
                  </a:lnTo>
                  <a:lnTo>
                    <a:pt x="1311275" y="133350"/>
                  </a:lnTo>
                  <a:lnTo>
                    <a:pt x="1327150" y="133350"/>
                  </a:lnTo>
                  <a:lnTo>
                    <a:pt x="1333500" y="127000"/>
                  </a:lnTo>
                  <a:lnTo>
                    <a:pt x="1333500" y="119126"/>
                  </a:lnTo>
                  <a:lnTo>
                    <a:pt x="1333500" y="111125"/>
                  </a:lnTo>
                  <a:close/>
                </a:path>
                <a:path w="1333500" h="676275">
                  <a:moveTo>
                    <a:pt x="1333500" y="4318"/>
                  </a:moveTo>
                  <a:lnTo>
                    <a:pt x="1327150" y="0"/>
                  </a:lnTo>
                  <a:lnTo>
                    <a:pt x="1311275" y="0"/>
                  </a:lnTo>
                  <a:lnTo>
                    <a:pt x="1304925" y="4318"/>
                  </a:lnTo>
                  <a:lnTo>
                    <a:pt x="1304925" y="14732"/>
                  </a:lnTo>
                  <a:lnTo>
                    <a:pt x="1311275" y="19050"/>
                  </a:lnTo>
                  <a:lnTo>
                    <a:pt x="1327150" y="19050"/>
                  </a:lnTo>
                  <a:lnTo>
                    <a:pt x="1333500" y="14732"/>
                  </a:lnTo>
                  <a:lnTo>
                    <a:pt x="1333500" y="9525"/>
                  </a:lnTo>
                  <a:lnTo>
                    <a:pt x="1333500" y="4318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76775" y="5076697"/>
              <a:ext cx="1333500" cy="1000760"/>
            </a:xfrm>
            <a:custGeom>
              <a:avLst/>
              <a:gdLst/>
              <a:ahLst/>
              <a:cxnLst/>
              <a:rect l="l" t="t" r="r" b="b"/>
              <a:pathLst>
                <a:path w="1333500" h="1000760">
                  <a:moveTo>
                    <a:pt x="28575" y="978052"/>
                  </a:moveTo>
                  <a:lnTo>
                    <a:pt x="22098" y="971677"/>
                  </a:lnTo>
                  <a:lnTo>
                    <a:pt x="6350" y="971677"/>
                  </a:lnTo>
                  <a:lnTo>
                    <a:pt x="0" y="978052"/>
                  </a:lnTo>
                  <a:lnTo>
                    <a:pt x="0" y="993876"/>
                  </a:lnTo>
                  <a:lnTo>
                    <a:pt x="6477" y="1000252"/>
                  </a:lnTo>
                  <a:lnTo>
                    <a:pt x="22225" y="1000252"/>
                  </a:lnTo>
                  <a:lnTo>
                    <a:pt x="28575" y="993876"/>
                  </a:lnTo>
                  <a:lnTo>
                    <a:pt x="28575" y="985964"/>
                  </a:lnTo>
                  <a:lnTo>
                    <a:pt x="28575" y="978052"/>
                  </a:lnTo>
                  <a:close/>
                </a:path>
                <a:path w="1333500" h="1000760">
                  <a:moveTo>
                    <a:pt x="28575" y="873277"/>
                  </a:moveTo>
                  <a:lnTo>
                    <a:pt x="22098" y="866902"/>
                  </a:lnTo>
                  <a:lnTo>
                    <a:pt x="6350" y="866902"/>
                  </a:lnTo>
                  <a:lnTo>
                    <a:pt x="0" y="873277"/>
                  </a:lnTo>
                  <a:lnTo>
                    <a:pt x="0" y="889101"/>
                  </a:lnTo>
                  <a:lnTo>
                    <a:pt x="6477" y="895477"/>
                  </a:lnTo>
                  <a:lnTo>
                    <a:pt x="22225" y="895477"/>
                  </a:lnTo>
                  <a:lnTo>
                    <a:pt x="28575" y="889101"/>
                  </a:lnTo>
                  <a:lnTo>
                    <a:pt x="28575" y="881189"/>
                  </a:lnTo>
                  <a:lnTo>
                    <a:pt x="28575" y="873277"/>
                  </a:lnTo>
                  <a:close/>
                </a:path>
                <a:path w="1333500" h="1000760">
                  <a:moveTo>
                    <a:pt x="28575" y="766368"/>
                  </a:moveTo>
                  <a:lnTo>
                    <a:pt x="22098" y="762127"/>
                  </a:lnTo>
                  <a:lnTo>
                    <a:pt x="6350" y="762127"/>
                  </a:lnTo>
                  <a:lnTo>
                    <a:pt x="0" y="766368"/>
                  </a:lnTo>
                  <a:lnTo>
                    <a:pt x="0" y="776935"/>
                  </a:lnTo>
                  <a:lnTo>
                    <a:pt x="6477" y="781177"/>
                  </a:lnTo>
                  <a:lnTo>
                    <a:pt x="22225" y="781177"/>
                  </a:lnTo>
                  <a:lnTo>
                    <a:pt x="28575" y="776935"/>
                  </a:lnTo>
                  <a:lnTo>
                    <a:pt x="28575" y="771652"/>
                  </a:lnTo>
                  <a:lnTo>
                    <a:pt x="28575" y="766368"/>
                  </a:lnTo>
                  <a:close/>
                </a:path>
                <a:path w="1333500" h="1000760">
                  <a:moveTo>
                    <a:pt x="28575" y="654202"/>
                  </a:moveTo>
                  <a:lnTo>
                    <a:pt x="22098" y="647827"/>
                  </a:lnTo>
                  <a:lnTo>
                    <a:pt x="6350" y="647827"/>
                  </a:lnTo>
                  <a:lnTo>
                    <a:pt x="0" y="654202"/>
                  </a:lnTo>
                  <a:lnTo>
                    <a:pt x="0" y="670026"/>
                  </a:lnTo>
                  <a:lnTo>
                    <a:pt x="6477" y="676402"/>
                  </a:lnTo>
                  <a:lnTo>
                    <a:pt x="22225" y="676402"/>
                  </a:lnTo>
                  <a:lnTo>
                    <a:pt x="28575" y="670026"/>
                  </a:lnTo>
                  <a:lnTo>
                    <a:pt x="28575" y="662114"/>
                  </a:lnTo>
                  <a:lnTo>
                    <a:pt x="28575" y="654202"/>
                  </a:lnTo>
                  <a:close/>
                </a:path>
                <a:path w="1333500" h="1000760">
                  <a:moveTo>
                    <a:pt x="28575" y="549427"/>
                  </a:moveTo>
                  <a:lnTo>
                    <a:pt x="22098" y="543052"/>
                  </a:lnTo>
                  <a:lnTo>
                    <a:pt x="6350" y="543052"/>
                  </a:lnTo>
                  <a:lnTo>
                    <a:pt x="0" y="549427"/>
                  </a:lnTo>
                  <a:lnTo>
                    <a:pt x="0" y="565251"/>
                  </a:lnTo>
                  <a:lnTo>
                    <a:pt x="6477" y="571627"/>
                  </a:lnTo>
                  <a:lnTo>
                    <a:pt x="22225" y="571627"/>
                  </a:lnTo>
                  <a:lnTo>
                    <a:pt x="28575" y="565251"/>
                  </a:lnTo>
                  <a:lnTo>
                    <a:pt x="28575" y="557339"/>
                  </a:lnTo>
                  <a:lnTo>
                    <a:pt x="28575" y="549427"/>
                  </a:lnTo>
                  <a:close/>
                </a:path>
                <a:path w="1333500" h="1000760">
                  <a:moveTo>
                    <a:pt x="28575" y="435102"/>
                  </a:moveTo>
                  <a:lnTo>
                    <a:pt x="22098" y="428752"/>
                  </a:lnTo>
                  <a:lnTo>
                    <a:pt x="6350" y="428752"/>
                  </a:lnTo>
                  <a:lnTo>
                    <a:pt x="0" y="434975"/>
                  </a:lnTo>
                  <a:lnTo>
                    <a:pt x="0" y="451104"/>
                  </a:lnTo>
                  <a:lnTo>
                    <a:pt x="6477" y="457327"/>
                  </a:lnTo>
                  <a:lnTo>
                    <a:pt x="22225" y="457327"/>
                  </a:lnTo>
                  <a:lnTo>
                    <a:pt x="28575" y="450977"/>
                  </a:lnTo>
                  <a:lnTo>
                    <a:pt x="28575" y="443103"/>
                  </a:lnTo>
                  <a:lnTo>
                    <a:pt x="28575" y="435102"/>
                  </a:lnTo>
                  <a:close/>
                </a:path>
                <a:path w="1333500" h="1000760">
                  <a:moveTo>
                    <a:pt x="142875" y="978077"/>
                  </a:moveTo>
                  <a:lnTo>
                    <a:pt x="136525" y="971677"/>
                  </a:lnTo>
                  <a:lnTo>
                    <a:pt x="120650" y="971677"/>
                  </a:lnTo>
                  <a:lnTo>
                    <a:pt x="114300" y="978077"/>
                  </a:lnTo>
                  <a:lnTo>
                    <a:pt x="114300" y="993851"/>
                  </a:lnTo>
                  <a:lnTo>
                    <a:pt x="120650" y="1000252"/>
                  </a:lnTo>
                  <a:lnTo>
                    <a:pt x="136525" y="1000252"/>
                  </a:lnTo>
                  <a:lnTo>
                    <a:pt x="142875" y="993851"/>
                  </a:lnTo>
                  <a:lnTo>
                    <a:pt x="142875" y="985964"/>
                  </a:lnTo>
                  <a:lnTo>
                    <a:pt x="142875" y="978077"/>
                  </a:lnTo>
                  <a:close/>
                </a:path>
                <a:path w="1333500" h="1000760">
                  <a:moveTo>
                    <a:pt x="142875" y="873277"/>
                  </a:moveTo>
                  <a:lnTo>
                    <a:pt x="136525" y="866902"/>
                  </a:lnTo>
                  <a:lnTo>
                    <a:pt x="120650" y="866902"/>
                  </a:lnTo>
                  <a:lnTo>
                    <a:pt x="114300" y="873277"/>
                  </a:lnTo>
                  <a:lnTo>
                    <a:pt x="114300" y="889101"/>
                  </a:lnTo>
                  <a:lnTo>
                    <a:pt x="120650" y="895477"/>
                  </a:lnTo>
                  <a:lnTo>
                    <a:pt x="136525" y="895477"/>
                  </a:lnTo>
                  <a:lnTo>
                    <a:pt x="142875" y="889101"/>
                  </a:lnTo>
                  <a:lnTo>
                    <a:pt x="142875" y="881189"/>
                  </a:lnTo>
                  <a:lnTo>
                    <a:pt x="142875" y="873277"/>
                  </a:lnTo>
                  <a:close/>
                </a:path>
                <a:path w="1333500" h="1000760">
                  <a:moveTo>
                    <a:pt x="142875" y="766368"/>
                  </a:moveTo>
                  <a:lnTo>
                    <a:pt x="136525" y="762127"/>
                  </a:lnTo>
                  <a:lnTo>
                    <a:pt x="120650" y="762127"/>
                  </a:lnTo>
                  <a:lnTo>
                    <a:pt x="114300" y="766368"/>
                  </a:lnTo>
                  <a:lnTo>
                    <a:pt x="114300" y="776935"/>
                  </a:lnTo>
                  <a:lnTo>
                    <a:pt x="120650" y="781177"/>
                  </a:lnTo>
                  <a:lnTo>
                    <a:pt x="136525" y="781177"/>
                  </a:lnTo>
                  <a:lnTo>
                    <a:pt x="142875" y="776935"/>
                  </a:lnTo>
                  <a:lnTo>
                    <a:pt x="142875" y="771652"/>
                  </a:lnTo>
                  <a:lnTo>
                    <a:pt x="142875" y="766368"/>
                  </a:lnTo>
                  <a:close/>
                </a:path>
                <a:path w="1333500" h="1000760">
                  <a:moveTo>
                    <a:pt x="142875" y="654202"/>
                  </a:moveTo>
                  <a:lnTo>
                    <a:pt x="136525" y="647827"/>
                  </a:lnTo>
                  <a:lnTo>
                    <a:pt x="120650" y="647827"/>
                  </a:lnTo>
                  <a:lnTo>
                    <a:pt x="114300" y="654202"/>
                  </a:lnTo>
                  <a:lnTo>
                    <a:pt x="114300" y="670026"/>
                  </a:lnTo>
                  <a:lnTo>
                    <a:pt x="120650" y="676402"/>
                  </a:lnTo>
                  <a:lnTo>
                    <a:pt x="136525" y="676402"/>
                  </a:lnTo>
                  <a:lnTo>
                    <a:pt x="142875" y="670026"/>
                  </a:lnTo>
                  <a:lnTo>
                    <a:pt x="142875" y="662114"/>
                  </a:lnTo>
                  <a:lnTo>
                    <a:pt x="142875" y="654202"/>
                  </a:lnTo>
                  <a:close/>
                </a:path>
                <a:path w="1333500" h="1000760">
                  <a:moveTo>
                    <a:pt x="142875" y="549452"/>
                  </a:moveTo>
                  <a:lnTo>
                    <a:pt x="136525" y="543052"/>
                  </a:lnTo>
                  <a:lnTo>
                    <a:pt x="120650" y="543052"/>
                  </a:lnTo>
                  <a:lnTo>
                    <a:pt x="114300" y="549452"/>
                  </a:lnTo>
                  <a:lnTo>
                    <a:pt x="114300" y="565226"/>
                  </a:lnTo>
                  <a:lnTo>
                    <a:pt x="120650" y="571627"/>
                  </a:lnTo>
                  <a:lnTo>
                    <a:pt x="136525" y="571627"/>
                  </a:lnTo>
                  <a:lnTo>
                    <a:pt x="142875" y="565226"/>
                  </a:lnTo>
                  <a:lnTo>
                    <a:pt x="142875" y="557339"/>
                  </a:lnTo>
                  <a:lnTo>
                    <a:pt x="142875" y="549452"/>
                  </a:lnTo>
                  <a:close/>
                </a:path>
                <a:path w="1333500" h="1000760">
                  <a:moveTo>
                    <a:pt x="142875" y="435102"/>
                  </a:moveTo>
                  <a:lnTo>
                    <a:pt x="136525" y="428752"/>
                  </a:lnTo>
                  <a:lnTo>
                    <a:pt x="120650" y="428752"/>
                  </a:lnTo>
                  <a:lnTo>
                    <a:pt x="114300" y="435102"/>
                  </a:lnTo>
                  <a:lnTo>
                    <a:pt x="114300" y="450977"/>
                  </a:lnTo>
                  <a:lnTo>
                    <a:pt x="120650" y="457327"/>
                  </a:lnTo>
                  <a:lnTo>
                    <a:pt x="136525" y="457327"/>
                  </a:lnTo>
                  <a:lnTo>
                    <a:pt x="142875" y="450977"/>
                  </a:lnTo>
                  <a:lnTo>
                    <a:pt x="142875" y="443103"/>
                  </a:lnTo>
                  <a:lnTo>
                    <a:pt x="142875" y="435102"/>
                  </a:lnTo>
                  <a:close/>
                </a:path>
                <a:path w="1333500" h="1000760">
                  <a:moveTo>
                    <a:pt x="247650" y="978052"/>
                  </a:moveTo>
                  <a:lnTo>
                    <a:pt x="241300" y="971486"/>
                  </a:lnTo>
                  <a:lnTo>
                    <a:pt x="233426" y="971677"/>
                  </a:lnTo>
                  <a:lnTo>
                    <a:pt x="225425" y="971677"/>
                  </a:lnTo>
                  <a:lnTo>
                    <a:pt x="219075" y="978052"/>
                  </a:lnTo>
                  <a:lnTo>
                    <a:pt x="219075" y="993876"/>
                  </a:lnTo>
                  <a:lnTo>
                    <a:pt x="225425" y="1000252"/>
                  </a:lnTo>
                  <a:lnTo>
                    <a:pt x="241300" y="1000252"/>
                  </a:lnTo>
                  <a:lnTo>
                    <a:pt x="247650" y="993876"/>
                  </a:lnTo>
                  <a:lnTo>
                    <a:pt x="247650" y="985964"/>
                  </a:lnTo>
                  <a:lnTo>
                    <a:pt x="247650" y="978052"/>
                  </a:lnTo>
                  <a:close/>
                </a:path>
                <a:path w="1333500" h="1000760">
                  <a:moveTo>
                    <a:pt x="247650" y="873277"/>
                  </a:moveTo>
                  <a:lnTo>
                    <a:pt x="241300" y="866902"/>
                  </a:lnTo>
                  <a:lnTo>
                    <a:pt x="225425" y="866902"/>
                  </a:lnTo>
                  <a:lnTo>
                    <a:pt x="219075" y="873277"/>
                  </a:lnTo>
                  <a:lnTo>
                    <a:pt x="219075" y="889101"/>
                  </a:lnTo>
                  <a:lnTo>
                    <a:pt x="225425" y="895477"/>
                  </a:lnTo>
                  <a:lnTo>
                    <a:pt x="241300" y="895477"/>
                  </a:lnTo>
                  <a:lnTo>
                    <a:pt x="247650" y="889101"/>
                  </a:lnTo>
                  <a:lnTo>
                    <a:pt x="247650" y="881189"/>
                  </a:lnTo>
                  <a:lnTo>
                    <a:pt x="247650" y="873277"/>
                  </a:lnTo>
                  <a:close/>
                </a:path>
                <a:path w="1333500" h="1000760">
                  <a:moveTo>
                    <a:pt x="247650" y="766368"/>
                  </a:moveTo>
                  <a:lnTo>
                    <a:pt x="241300" y="762127"/>
                  </a:lnTo>
                  <a:lnTo>
                    <a:pt x="225425" y="762127"/>
                  </a:lnTo>
                  <a:lnTo>
                    <a:pt x="219075" y="766368"/>
                  </a:lnTo>
                  <a:lnTo>
                    <a:pt x="219075" y="776935"/>
                  </a:lnTo>
                  <a:lnTo>
                    <a:pt x="225425" y="781177"/>
                  </a:lnTo>
                  <a:lnTo>
                    <a:pt x="241300" y="781177"/>
                  </a:lnTo>
                  <a:lnTo>
                    <a:pt x="247650" y="776935"/>
                  </a:lnTo>
                  <a:lnTo>
                    <a:pt x="247650" y="771652"/>
                  </a:lnTo>
                  <a:lnTo>
                    <a:pt x="247650" y="766368"/>
                  </a:lnTo>
                  <a:close/>
                </a:path>
                <a:path w="1333500" h="1000760">
                  <a:moveTo>
                    <a:pt x="247650" y="654202"/>
                  </a:moveTo>
                  <a:lnTo>
                    <a:pt x="241300" y="647827"/>
                  </a:lnTo>
                  <a:lnTo>
                    <a:pt x="225425" y="647827"/>
                  </a:lnTo>
                  <a:lnTo>
                    <a:pt x="219075" y="654202"/>
                  </a:lnTo>
                  <a:lnTo>
                    <a:pt x="219075" y="670026"/>
                  </a:lnTo>
                  <a:lnTo>
                    <a:pt x="225425" y="676402"/>
                  </a:lnTo>
                  <a:lnTo>
                    <a:pt x="241300" y="676402"/>
                  </a:lnTo>
                  <a:lnTo>
                    <a:pt x="247650" y="670026"/>
                  </a:lnTo>
                  <a:lnTo>
                    <a:pt x="247650" y="662114"/>
                  </a:lnTo>
                  <a:lnTo>
                    <a:pt x="247650" y="654202"/>
                  </a:lnTo>
                  <a:close/>
                </a:path>
                <a:path w="1333500" h="1000760">
                  <a:moveTo>
                    <a:pt x="247650" y="549427"/>
                  </a:moveTo>
                  <a:lnTo>
                    <a:pt x="241300" y="543052"/>
                  </a:lnTo>
                  <a:lnTo>
                    <a:pt x="225425" y="543052"/>
                  </a:lnTo>
                  <a:lnTo>
                    <a:pt x="219075" y="549427"/>
                  </a:lnTo>
                  <a:lnTo>
                    <a:pt x="219075" y="565251"/>
                  </a:lnTo>
                  <a:lnTo>
                    <a:pt x="225425" y="571627"/>
                  </a:lnTo>
                  <a:lnTo>
                    <a:pt x="241300" y="571627"/>
                  </a:lnTo>
                  <a:lnTo>
                    <a:pt x="247650" y="565251"/>
                  </a:lnTo>
                  <a:lnTo>
                    <a:pt x="247650" y="557339"/>
                  </a:lnTo>
                  <a:lnTo>
                    <a:pt x="247650" y="549427"/>
                  </a:lnTo>
                  <a:close/>
                </a:path>
                <a:path w="1333500" h="1000760">
                  <a:moveTo>
                    <a:pt x="247650" y="435102"/>
                  </a:moveTo>
                  <a:lnTo>
                    <a:pt x="241300" y="428752"/>
                  </a:lnTo>
                  <a:lnTo>
                    <a:pt x="225425" y="428752"/>
                  </a:lnTo>
                  <a:lnTo>
                    <a:pt x="219075" y="435102"/>
                  </a:lnTo>
                  <a:lnTo>
                    <a:pt x="219075" y="450977"/>
                  </a:lnTo>
                  <a:lnTo>
                    <a:pt x="225425" y="457327"/>
                  </a:lnTo>
                  <a:lnTo>
                    <a:pt x="241300" y="457327"/>
                  </a:lnTo>
                  <a:lnTo>
                    <a:pt x="247650" y="450977"/>
                  </a:lnTo>
                  <a:lnTo>
                    <a:pt x="247650" y="443103"/>
                  </a:lnTo>
                  <a:lnTo>
                    <a:pt x="247650" y="435102"/>
                  </a:lnTo>
                  <a:close/>
                </a:path>
                <a:path w="1333500" h="1000760">
                  <a:moveTo>
                    <a:pt x="352425" y="978052"/>
                  </a:moveTo>
                  <a:lnTo>
                    <a:pt x="348234" y="971486"/>
                  </a:lnTo>
                  <a:lnTo>
                    <a:pt x="342900" y="971677"/>
                  </a:lnTo>
                  <a:lnTo>
                    <a:pt x="337566" y="971677"/>
                  </a:lnTo>
                  <a:lnTo>
                    <a:pt x="333375" y="978052"/>
                  </a:lnTo>
                  <a:lnTo>
                    <a:pt x="333375" y="993876"/>
                  </a:lnTo>
                  <a:lnTo>
                    <a:pt x="337566" y="1000252"/>
                  </a:lnTo>
                  <a:lnTo>
                    <a:pt x="348234" y="1000252"/>
                  </a:lnTo>
                  <a:lnTo>
                    <a:pt x="352425" y="993876"/>
                  </a:lnTo>
                  <a:lnTo>
                    <a:pt x="352425" y="985964"/>
                  </a:lnTo>
                  <a:lnTo>
                    <a:pt x="352425" y="978052"/>
                  </a:lnTo>
                  <a:close/>
                </a:path>
                <a:path w="1333500" h="1000760">
                  <a:moveTo>
                    <a:pt x="352425" y="873277"/>
                  </a:moveTo>
                  <a:lnTo>
                    <a:pt x="348234" y="866902"/>
                  </a:lnTo>
                  <a:lnTo>
                    <a:pt x="337566" y="866902"/>
                  </a:lnTo>
                  <a:lnTo>
                    <a:pt x="333375" y="873277"/>
                  </a:lnTo>
                  <a:lnTo>
                    <a:pt x="333375" y="889101"/>
                  </a:lnTo>
                  <a:lnTo>
                    <a:pt x="337566" y="895477"/>
                  </a:lnTo>
                  <a:lnTo>
                    <a:pt x="348234" y="895477"/>
                  </a:lnTo>
                  <a:lnTo>
                    <a:pt x="352425" y="889101"/>
                  </a:lnTo>
                  <a:lnTo>
                    <a:pt x="352425" y="881189"/>
                  </a:lnTo>
                  <a:lnTo>
                    <a:pt x="352425" y="873277"/>
                  </a:lnTo>
                  <a:close/>
                </a:path>
                <a:path w="1333500" h="1000760">
                  <a:moveTo>
                    <a:pt x="352425" y="766368"/>
                  </a:moveTo>
                  <a:lnTo>
                    <a:pt x="348234" y="762127"/>
                  </a:lnTo>
                  <a:lnTo>
                    <a:pt x="337566" y="762127"/>
                  </a:lnTo>
                  <a:lnTo>
                    <a:pt x="333375" y="766368"/>
                  </a:lnTo>
                  <a:lnTo>
                    <a:pt x="333375" y="776935"/>
                  </a:lnTo>
                  <a:lnTo>
                    <a:pt x="337566" y="781177"/>
                  </a:lnTo>
                  <a:lnTo>
                    <a:pt x="348234" y="781177"/>
                  </a:lnTo>
                  <a:lnTo>
                    <a:pt x="352425" y="776935"/>
                  </a:lnTo>
                  <a:lnTo>
                    <a:pt x="352425" y="771652"/>
                  </a:lnTo>
                  <a:lnTo>
                    <a:pt x="352425" y="766368"/>
                  </a:lnTo>
                  <a:close/>
                </a:path>
                <a:path w="1333500" h="1000760">
                  <a:moveTo>
                    <a:pt x="352425" y="654202"/>
                  </a:moveTo>
                  <a:lnTo>
                    <a:pt x="348234" y="647827"/>
                  </a:lnTo>
                  <a:lnTo>
                    <a:pt x="337566" y="647827"/>
                  </a:lnTo>
                  <a:lnTo>
                    <a:pt x="333375" y="654202"/>
                  </a:lnTo>
                  <a:lnTo>
                    <a:pt x="333375" y="670026"/>
                  </a:lnTo>
                  <a:lnTo>
                    <a:pt x="337566" y="676402"/>
                  </a:lnTo>
                  <a:lnTo>
                    <a:pt x="348234" y="676402"/>
                  </a:lnTo>
                  <a:lnTo>
                    <a:pt x="352425" y="670026"/>
                  </a:lnTo>
                  <a:lnTo>
                    <a:pt x="352425" y="662114"/>
                  </a:lnTo>
                  <a:lnTo>
                    <a:pt x="352425" y="654202"/>
                  </a:lnTo>
                  <a:close/>
                </a:path>
                <a:path w="1333500" h="1000760">
                  <a:moveTo>
                    <a:pt x="352425" y="549427"/>
                  </a:moveTo>
                  <a:lnTo>
                    <a:pt x="348234" y="543052"/>
                  </a:lnTo>
                  <a:lnTo>
                    <a:pt x="337566" y="543052"/>
                  </a:lnTo>
                  <a:lnTo>
                    <a:pt x="333375" y="549427"/>
                  </a:lnTo>
                  <a:lnTo>
                    <a:pt x="333375" y="565251"/>
                  </a:lnTo>
                  <a:lnTo>
                    <a:pt x="337566" y="571627"/>
                  </a:lnTo>
                  <a:lnTo>
                    <a:pt x="348234" y="571627"/>
                  </a:lnTo>
                  <a:lnTo>
                    <a:pt x="352425" y="565251"/>
                  </a:lnTo>
                  <a:lnTo>
                    <a:pt x="352425" y="557339"/>
                  </a:lnTo>
                  <a:lnTo>
                    <a:pt x="352425" y="549427"/>
                  </a:lnTo>
                  <a:close/>
                </a:path>
                <a:path w="1333500" h="1000760">
                  <a:moveTo>
                    <a:pt x="352425" y="435102"/>
                  </a:moveTo>
                  <a:lnTo>
                    <a:pt x="348234" y="428752"/>
                  </a:lnTo>
                  <a:lnTo>
                    <a:pt x="337566" y="428752"/>
                  </a:lnTo>
                  <a:lnTo>
                    <a:pt x="333375" y="435102"/>
                  </a:lnTo>
                  <a:lnTo>
                    <a:pt x="333375" y="450977"/>
                  </a:lnTo>
                  <a:lnTo>
                    <a:pt x="337566" y="457327"/>
                  </a:lnTo>
                  <a:lnTo>
                    <a:pt x="348234" y="457327"/>
                  </a:lnTo>
                  <a:lnTo>
                    <a:pt x="352425" y="450977"/>
                  </a:lnTo>
                  <a:lnTo>
                    <a:pt x="352425" y="443103"/>
                  </a:lnTo>
                  <a:lnTo>
                    <a:pt x="352425" y="435102"/>
                  </a:lnTo>
                  <a:close/>
                </a:path>
                <a:path w="1333500" h="1000760">
                  <a:moveTo>
                    <a:pt x="466725" y="978052"/>
                  </a:moveTo>
                  <a:lnTo>
                    <a:pt x="460375" y="971486"/>
                  </a:lnTo>
                  <a:lnTo>
                    <a:pt x="452501" y="971677"/>
                  </a:lnTo>
                  <a:lnTo>
                    <a:pt x="444500" y="971677"/>
                  </a:lnTo>
                  <a:lnTo>
                    <a:pt x="438150" y="978052"/>
                  </a:lnTo>
                  <a:lnTo>
                    <a:pt x="438150" y="993876"/>
                  </a:lnTo>
                  <a:lnTo>
                    <a:pt x="444500" y="1000252"/>
                  </a:lnTo>
                  <a:lnTo>
                    <a:pt x="460375" y="1000252"/>
                  </a:lnTo>
                  <a:lnTo>
                    <a:pt x="466725" y="993876"/>
                  </a:lnTo>
                  <a:lnTo>
                    <a:pt x="466725" y="985964"/>
                  </a:lnTo>
                  <a:lnTo>
                    <a:pt x="466725" y="978052"/>
                  </a:lnTo>
                  <a:close/>
                </a:path>
                <a:path w="1333500" h="1000760">
                  <a:moveTo>
                    <a:pt x="466725" y="873277"/>
                  </a:moveTo>
                  <a:lnTo>
                    <a:pt x="460375" y="866902"/>
                  </a:lnTo>
                  <a:lnTo>
                    <a:pt x="444500" y="866902"/>
                  </a:lnTo>
                  <a:lnTo>
                    <a:pt x="438150" y="873277"/>
                  </a:lnTo>
                  <a:lnTo>
                    <a:pt x="438150" y="889101"/>
                  </a:lnTo>
                  <a:lnTo>
                    <a:pt x="444500" y="895477"/>
                  </a:lnTo>
                  <a:lnTo>
                    <a:pt x="460375" y="895477"/>
                  </a:lnTo>
                  <a:lnTo>
                    <a:pt x="466725" y="889101"/>
                  </a:lnTo>
                  <a:lnTo>
                    <a:pt x="466725" y="881189"/>
                  </a:lnTo>
                  <a:lnTo>
                    <a:pt x="466725" y="873277"/>
                  </a:lnTo>
                  <a:close/>
                </a:path>
                <a:path w="1333500" h="1000760">
                  <a:moveTo>
                    <a:pt x="466725" y="766368"/>
                  </a:moveTo>
                  <a:lnTo>
                    <a:pt x="460375" y="762127"/>
                  </a:lnTo>
                  <a:lnTo>
                    <a:pt x="444500" y="762127"/>
                  </a:lnTo>
                  <a:lnTo>
                    <a:pt x="438150" y="766368"/>
                  </a:lnTo>
                  <a:lnTo>
                    <a:pt x="438150" y="776935"/>
                  </a:lnTo>
                  <a:lnTo>
                    <a:pt x="444500" y="781177"/>
                  </a:lnTo>
                  <a:lnTo>
                    <a:pt x="460375" y="781177"/>
                  </a:lnTo>
                  <a:lnTo>
                    <a:pt x="466725" y="776935"/>
                  </a:lnTo>
                  <a:lnTo>
                    <a:pt x="466725" y="771652"/>
                  </a:lnTo>
                  <a:lnTo>
                    <a:pt x="466725" y="766368"/>
                  </a:lnTo>
                  <a:close/>
                </a:path>
                <a:path w="1333500" h="1000760">
                  <a:moveTo>
                    <a:pt x="466725" y="654202"/>
                  </a:moveTo>
                  <a:lnTo>
                    <a:pt x="460375" y="647827"/>
                  </a:lnTo>
                  <a:lnTo>
                    <a:pt x="444500" y="647827"/>
                  </a:lnTo>
                  <a:lnTo>
                    <a:pt x="438150" y="654202"/>
                  </a:lnTo>
                  <a:lnTo>
                    <a:pt x="438150" y="670026"/>
                  </a:lnTo>
                  <a:lnTo>
                    <a:pt x="444500" y="676402"/>
                  </a:lnTo>
                  <a:lnTo>
                    <a:pt x="460375" y="676402"/>
                  </a:lnTo>
                  <a:lnTo>
                    <a:pt x="466725" y="670026"/>
                  </a:lnTo>
                  <a:lnTo>
                    <a:pt x="466725" y="662114"/>
                  </a:lnTo>
                  <a:lnTo>
                    <a:pt x="466725" y="654202"/>
                  </a:lnTo>
                  <a:close/>
                </a:path>
                <a:path w="1333500" h="1000760">
                  <a:moveTo>
                    <a:pt x="466725" y="549427"/>
                  </a:moveTo>
                  <a:lnTo>
                    <a:pt x="460375" y="543052"/>
                  </a:lnTo>
                  <a:lnTo>
                    <a:pt x="444500" y="543052"/>
                  </a:lnTo>
                  <a:lnTo>
                    <a:pt x="438150" y="549427"/>
                  </a:lnTo>
                  <a:lnTo>
                    <a:pt x="438150" y="565251"/>
                  </a:lnTo>
                  <a:lnTo>
                    <a:pt x="444500" y="571627"/>
                  </a:lnTo>
                  <a:lnTo>
                    <a:pt x="460375" y="571627"/>
                  </a:lnTo>
                  <a:lnTo>
                    <a:pt x="466725" y="565251"/>
                  </a:lnTo>
                  <a:lnTo>
                    <a:pt x="466725" y="557339"/>
                  </a:lnTo>
                  <a:lnTo>
                    <a:pt x="466725" y="549427"/>
                  </a:lnTo>
                  <a:close/>
                </a:path>
                <a:path w="1333500" h="1000760">
                  <a:moveTo>
                    <a:pt x="466725" y="435102"/>
                  </a:moveTo>
                  <a:lnTo>
                    <a:pt x="460375" y="428752"/>
                  </a:lnTo>
                  <a:lnTo>
                    <a:pt x="444500" y="428752"/>
                  </a:lnTo>
                  <a:lnTo>
                    <a:pt x="438150" y="435102"/>
                  </a:lnTo>
                  <a:lnTo>
                    <a:pt x="438150" y="450977"/>
                  </a:lnTo>
                  <a:lnTo>
                    <a:pt x="444500" y="457327"/>
                  </a:lnTo>
                  <a:lnTo>
                    <a:pt x="460375" y="457327"/>
                  </a:lnTo>
                  <a:lnTo>
                    <a:pt x="466725" y="450977"/>
                  </a:lnTo>
                  <a:lnTo>
                    <a:pt x="466725" y="443103"/>
                  </a:lnTo>
                  <a:lnTo>
                    <a:pt x="466725" y="435102"/>
                  </a:lnTo>
                  <a:close/>
                </a:path>
                <a:path w="1333500" h="1000760">
                  <a:moveTo>
                    <a:pt x="571500" y="978077"/>
                  </a:moveTo>
                  <a:lnTo>
                    <a:pt x="567182" y="971677"/>
                  </a:lnTo>
                  <a:lnTo>
                    <a:pt x="556768" y="971677"/>
                  </a:lnTo>
                  <a:lnTo>
                    <a:pt x="552450" y="978077"/>
                  </a:lnTo>
                  <a:lnTo>
                    <a:pt x="552450" y="993851"/>
                  </a:lnTo>
                  <a:lnTo>
                    <a:pt x="556768" y="1000252"/>
                  </a:lnTo>
                  <a:lnTo>
                    <a:pt x="567182" y="1000252"/>
                  </a:lnTo>
                  <a:lnTo>
                    <a:pt x="571500" y="993851"/>
                  </a:lnTo>
                  <a:lnTo>
                    <a:pt x="571500" y="985964"/>
                  </a:lnTo>
                  <a:lnTo>
                    <a:pt x="571500" y="978077"/>
                  </a:lnTo>
                  <a:close/>
                </a:path>
                <a:path w="1333500" h="1000760">
                  <a:moveTo>
                    <a:pt x="571500" y="873277"/>
                  </a:moveTo>
                  <a:lnTo>
                    <a:pt x="567309" y="866902"/>
                  </a:lnTo>
                  <a:lnTo>
                    <a:pt x="556641" y="866902"/>
                  </a:lnTo>
                  <a:lnTo>
                    <a:pt x="552450" y="873277"/>
                  </a:lnTo>
                  <a:lnTo>
                    <a:pt x="552450" y="889101"/>
                  </a:lnTo>
                  <a:lnTo>
                    <a:pt x="556641" y="895477"/>
                  </a:lnTo>
                  <a:lnTo>
                    <a:pt x="567309" y="895477"/>
                  </a:lnTo>
                  <a:lnTo>
                    <a:pt x="571500" y="889101"/>
                  </a:lnTo>
                  <a:lnTo>
                    <a:pt x="571500" y="881189"/>
                  </a:lnTo>
                  <a:lnTo>
                    <a:pt x="571500" y="873277"/>
                  </a:lnTo>
                  <a:close/>
                </a:path>
                <a:path w="1333500" h="1000760">
                  <a:moveTo>
                    <a:pt x="571500" y="766368"/>
                  </a:moveTo>
                  <a:lnTo>
                    <a:pt x="567309" y="762127"/>
                  </a:lnTo>
                  <a:lnTo>
                    <a:pt x="556641" y="762127"/>
                  </a:lnTo>
                  <a:lnTo>
                    <a:pt x="552450" y="766368"/>
                  </a:lnTo>
                  <a:lnTo>
                    <a:pt x="552450" y="776935"/>
                  </a:lnTo>
                  <a:lnTo>
                    <a:pt x="556641" y="781177"/>
                  </a:lnTo>
                  <a:lnTo>
                    <a:pt x="567309" y="781177"/>
                  </a:lnTo>
                  <a:lnTo>
                    <a:pt x="571500" y="776935"/>
                  </a:lnTo>
                  <a:lnTo>
                    <a:pt x="571500" y="771652"/>
                  </a:lnTo>
                  <a:lnTo>
                    <a:pt x="571500" y="766368"/>
                  </a:lnTo>
                  <a:close/>
                </a:path>
                <a:path w="1333500" h="1000760">
                  <a:moveTo>
                    <a:pt x="571500" y="654202"/>
                  </a:moveTo>
                  <a:lnTo>
                    <a:pt x="567309" y="647827"/>
                  </a:lnTo>
                  <a:lnTo>
                    <a:pt x="556641" y="647827"/>
                  </a:lnTo>
                  <a:lnTo>
                    <a:pt x="552450" y="654202"/>
                  </a:lnTo>
                  <a:lnTo>
                    <a:pt x="552450" y="670026"/>
                  </a:lnTo>
                  <a:lnTo>
                    <a:pt x="556641" y="676402"/>
                  </a:lnTo>
                  <a:lnTo>
                    <a:pt x="567309" y="676402"/>
                  </a:lnTo>
                  <a:lnTo>
                    <a:pt x="571500" y="670026"/>
                  </a:lnTo>
                  <a:lnTo>
                    <a:pt x="571500" y="662114"/>
                  </a:lnTo>
                  <a:lnTo>
                    <a:pt x="571500" y="654202"/>
                  </a:lnTo>
                  <a:close/>
                </a:path>
                <a:path w="1333500" h="1000760">
                  <a:moveTo>
                    <a:pt x="571500" y="549452"/>
                  </a:moveTo>
                  <a:lnTo>
                    <a:pt x="567182" y="543052"/>
                  </a:lnTo>
                  <a:lnTo>
                    <a:pt x="556768" y="543052"/>
                  </a:lnTo>
                  <a:lnTo>
                    <a:pt x="552450" y="549452"/>
                  </a:lnTo>
                  <a:lnTo>
                    <a:pt x="552450" y="565226"/>
                  </a:lnTo>
                  <a:lnTo>
                    <a:pt x="556768" y="571627"/>
                  </a:lnTo>
                  <a:lnTo>
                    <a:pt x="567182" y="571627"/>
                  </a:lnTo>
                  <a:lnTo>
                    <a:pt x="571500" y="565226"/>
                  </a:lnTo>
                  <a:lnTo>
                    <a:pt x="571500" y="557339"/>
                  </a:lnTo>
                  <a:lnTo>
                    <a:pt x="571500" y="549452"/>
                  </a:lnTo>
                  <a:close/>
                </a:path>
                <a:path w="1333500" h="1000760">
                  <a:moveTo>
                    <a:pt x="571500" y="435102"/>
                  </a:moveTo>
                  <a:lnTo>
                    <a:pt x="567182" y="428752"/>
                  </a:lnTo>
                  <a:lnTo>
                    <a:pt x="556768" y="428752"/>
                  </a:lnTo>
                  <a:lnTo>
                    <a:pt x="552450" y="435102"/>
                  </a:lnTo>
                  <a:lnTo>
                    <a:pt x="552450" y="450977"/>
                  </a:lnTo>
                  <a:lnTo>
                    <a:pt x="556768" y="457327"/>
                  </a:lnTo>
                  <a:lnTo>
                    <a:pt x="567182" y="457327"/>
                  </a:lnTo>
                  <a:lnTo>
                    <a:pt x="571500" y="450977"/>
                  </a:lnTo>
                  <a:lnTo>
                    <a:pt x="571500" y="443103"/>
                  </a:lnTo>
                  <a:lnTo>
                    <a:pt x="571500" y="435102"/>
                  </a:lnTo>
                  <a:close/>
                </a:path>
                <a:path w="1333500" h="1000760">
                  <a:moveTo>
                    <a:pt x="685800" y="978052"/>
                  </a:moveTo>
                  <a:lnTo>
                    <a:pt x="679450" y="971486"/>
                  </a:lnTo>
                  <a:lnTo>
                    <a:pt x="671576" y="971677"/>
                  </a:lnTo>
                  <a:lnTo>
                    <a:pt x="663575" y="971677"/>
                  </a:lnTo>
                  <a:lnTo>
                    <a:pt x="657225" y="978052"/>
                  </a:lnTo>
                  <a:lnTo>
                    <a:pt x="657225" y="993876"/>
                  </a:lnTo>
                  <a:lnTo>
                    <a:pt x="663575" y="1000252"/>
                  </a:lnTo>
                  <a:lnTo>
                    <a:pt x="679450" y="1000252"/>
                  </a:lnTo>
                  <a:lnTo>
                    <a:pt x="685800" y="993876"/>
                  </a:lnTo>
                  <a:lnTo>
                    <a:pt x="685800" y="985964"/>
                  </a:lnTo>
                  <a:lnTo>
                    <a:pt x="685800" y="978052"/>
                  </a:lnTo>
                  <a:close/>
                </a:path>
                <a:path w="1333500" h="1000760">
                  <a:moveTo>
                    <a:pt x="685800" y="873277"/>
                  </a:moveTo>
                  <a:lnTo>
                    <a:pt x="679450" y="866902"/>
                  </a:lnTo>
                  <a:lnTo>
                    <a:pt x="663575" y="866902"/>
                  </a:lnTo>
                  <a:lnTo>
                    <a:pt x="657225" y="873277"/>
                  </a:lnTo>
                  <a:lnTo>
                    <a:pt x="657225" y="889101"/>
                  </a:lnTo>
                  <a:lnTo>
                    <a:pt x="663575" y="895477"/>
                  </a:lnTo>
                  <a:lnTo>
                    <a:pt x="679450" y="895477"/>
                  </a:lnTo>
                  <a:lnTo>
                    <a:pt x="685800" y="889101"/>
                  </a:lnTo>
                  <a:lnTo>
                    <a:pt x="685800" y="881189"/>
                  </a:lnTo>
                  <a:lnTo>
                    <a:pt x="685800" y="873277"/>
                  </a:lnTo>
                  <a:close/>
                </a:path>
                <a:path w="1333500" h="1000760">
                  <a:moveTo>
                    <a:pt x="685800" y="766368"/>
                  </a:moveTo>
                  <a:lnTo>
                    <a:pt x="679450" y="762127"/>
                  </a:lnTo>
                  <a:lnTo>
                    <a:pt x="663575" y="762127"/>
                  </a:lnTo>
                  <a:lnTo>
                    <a:pt x="657225" y="766368"/>
                  </a:lnTo>
                  <a:lnTo>
                    <a:pt x="657225" y="776935"/>
                  </a:lnTo>
                  <a:lnTo>
                    <a:pt x="663575" y="781177"/>
                  </a:lnTo>
                  <a:lnTo>
                    <a:pt x="679450" y="781177"/>
                  </a:lnTo>
                  <a:lnTo>
                    <a:pt x="685800" y="776935"/>
                  </a:lnTo>
                  <a:lnTo>
                    <a:pt x="685800" y="771652"/>
                  </a:lnTo>
                  <a:lnTo>
                    <a:pt x="685800" y="766368"/>
                  </a:lnTo>
                  <a:close/>
                </a:path>
                <a:path w="1333500" h="1000760">
                  <a:moveTo>
                    <a:pt x="685800" y="654202"/>
                  </a:moveTo>
                  <a:lnTo>
                    <a:pt x="679450" y="647827"/>
                  </a:lnTo>
                  <a:lnTo>
                    <a:pt x="663575" y="647827"/>
                  </a:lnTo>
                  <a:lnTo>
                    <a:pt x="657225" y="654202"/>
                  </a:lnTo>
                  <a:lnTo>
                    <a:pt x="657225" y="670026"/>
                  </a:lnTo>
                  <a:lnTo>
                    <a:pt x="663575" y="676402"/>
                  </a:lnTo>
                  <a:lnTo>
                    <a:pt x="679450" y="676402"/>
                  </a:lnTo>
                  <a:lnTo>
                    <a:pt x="685800" y="670026"/>
                  </a:lnTo>
                  <a:lnTo>
                    <a:pt x="685800" y="662114"/>
                  </a:lnTo>
                  <a:lnTo>
                    <a:pt x="685800" y="654202"/>
                  </a:lnTo>
                  <a:close/>
                </a:path>
                <a:path w="1333500" h="1000760">
                  <a:moveTo>
                    <a:pt x="685800" y="549427"/>
                  </a:moveTo>
                  <a:lnTo>
                    <a:pt x="679450" y="543052"/>
                  </a:lnTo>
                  <a:lnTo>
                    <a:pt x="663575" y="543052"/>
                  </a:lnTo>
                  <a:lnTo>
                    <a:pt x="657225" y="549427"/>
                  </a:lnTo>
                  <a:lnTo>
                    <a:pt x="657225" y="565251"/>
                  </a:lnTo>
                  <a:lnTo>
                    <a:pt x="663575" y="571627"/>
                  </a:lnTo>
                  <a:lnTo>
                    <a:pt x="679450" y="571627"/>
                  </a:lnTo>
                  <a:lnTo>
                    <a:pt x="685800" y="565251"/>
                  </a:lnTo>
                  <a:lnTo>
                    <a:pt x="685800" y="557339"/>
                  </a:lnTo>
                  <a:lnTo>
                    <a:pt x="685800" y="549427"/>
                  </a:lnTo>
                  <a:close/>
                </a:path>
                <a:path w="1333500" h="1000760">
                  <a:moveTo>
                    <a:pt x="685800" y="435102"/>
                  </a:moveTo>
                  <a:lnTo>
                    <a:pt x="679450" y="428752"/>
                  </a:lnTo>
                  <a:lnTo>
                    <a:pt x="663575" y="428752"/>
                  </a:lnTo>
                  <a:lnTo>
                    <a:pt x="657225" y="435102"/>
                  </a:lnTo>
                  <a:lnTo>
                    <a:pt x="657225" y="450977"/>
                  </a:lnTo>
                  <a:lnTo>
                    <a:pt x="663575" y="457327"/>
                  </a:lnTo>
                  <a:lnTo>
                    <a:pt x="679450" y="457327"/>
                  </a:lnTo>
                  <a:lnTo>
                    <a:pt x="685800" y="450977"/>
                  </a:lnTo>
                  <a:lnTo>
                    <a:pt x="685800" y="443103"/>
                  </a:lnTo>
                  <a:lnTo>
                    <a:pt x="685800" y="435102"/>
                  </a:lnTo>
                  <a:close/>
                </a:path>
                <a:path w="1333500" h="1000760">
                  <a:moveTo>
                    <a:pt x="790575" y="549427"/>
                  </a:moveTo>
                  <a:lnTo>
                    <a:pt x="784225" y="543052"/>
                  </a:lnTo>
                  <a:lnTo>
                    <a:pt x="768350" y="543052"/>
                  </a:lnTo>
                  <a:lnTo>
                    <a:pt x="762000" y="549427"/>
                  </a:lnTo>
                  <a:lnTo>
                    <a:pt x="762000" y="565251"/>
                  </a:lnTo>
                  <a:lnTo>
                    <a:pt x="768350" y="571627"/>
                  </a:lnTo>
                  <a:lnTo>
                    <a:pt x="784225" y="571627"/>
                  </a:lnTo>
                  <a:lnTo>
                    <a:pt x="790575" y="565251"/>
                  </a:lnTo>
                  <a:lnTo>
                    <a:pt x="790575" y="557339"/>
                  </a:lnTo>
                  <a:lnTo>
                    <a:pt x="790575" y="549427"/>
                  </a:lnTo>
                  <a:close/>
                </a:path>
                <a:path w="1333500" h="1000760">
                  <a:moveTo>
                    <a:pt x="790575" y="435102"/>
                  </a:moveTo>
                  <a:lnTo>
                    <a:pt x="784225" y="428752"/>
                  </a:lnTo>
                  <a:lnTo>
                    <a:pt x="768350" y="428752"/>
                  </a:lnTo>
                  <a:lnTo>
                    <a:pt x="762000" y="435102"/>
                  </a:lnTo>
                  <a:lnTo>
                    <a:pt x="762000" y="450977"/>
                  </a:lnTo>
                  <a:lnTo>
                    <a:pt x="768350" y="457327"/>
                  </a:lnTo>
                  <a:lnTo>
                    <a:pt x="784225" y="457327"/>
                  </a:lnTo>
                  <a:lnTo>
                    <a:pt x="790575" y="450977"/>
                  </a:lnTo>
                  <a:lnTo>
                    <a:pt x="790575" y="443103"/>
                  </a:lnTo>
                  <a:lnTo>
                    <a:pt x="790575" y="435102"/>
                  </a:lnTo>
                  <a:close/>
                </a:path>
                <a:path w="1333500" h="1000760">
                  <a:moveTo>
                    <a:pt x="790575" y="330327"/>
                  </a:moveTo>
                  <a:lnTo>
                    <a:pt x="784225" y="323977"/>
                  </a:lnTo>
                  <a:lnTo>
                    <a:pt x="768350" y="323977"/>
                  </a:lnTo>
                  <a:lnTo>
                    <a:pt x="762000" y="330327"/>
                  </a:lnTo>
                  <a:lnTo>
                    <a:pt x="762000" y="346202"/>
                  </a:lnTo>
                  <a:lnTo>
                    <a:pt x="768350" y="352552"/>
                  </a:lnTo>
                  <a:lnTo>
                    <a:pt x="784225" y="352552"/>
                  </a:lnTo>
                  <a:lnTo>
                    <a:pt x="790575" y="346202"/>
                  </a:lnTo>
                  <a:lnTo>
                    <a:pt x="790575" y="338328"/>
                  </a:lnTo>
                  <a:lnTo>
                    <a:pt x="790575" y="330327"/>
                  </a:lnTo>
                  <a:close/>
                </a:path>
                <a:path w="1333500" h="1000760">
                  <a:moveTo>
                    <a:pt x="790575" y="223393"/>
                  </a:moveTo>
                  <a:lnTo>
                    <a:pt x="784225" y="219075"/>
                  </a:lnTo>
                  <a:lnTo>
                    <a:pt x="776351" y="219202"/>
                  </a:lnTo>
                  <a:lnTo>
                    <a:pt x="768350" y="219202"/>
                  </a:lnTo>
                  <a:lnTo>
                    <a:pt x="762000" y="223393"/>
                  </a:lnTo>
                  <a:lnTo>
                    <a:pt x="762000" y="234061"/>
                  </a:lnTo>
                  <a:lnTo>
                    <a:pt x="768350" y="238252"/>
                  </a:lnTo>
                  <a:lnTo>
                    <a:pt x="784225" y="238252"/>
                  </a:lnTo>
                  <a:lnTo>
                    <a:pt x="790575" y="234061"/>
                  </a:lnTo>
                  <a:lnTo>
                    <a:pt x="790575" y="228727"/>
                  </a:lnTo>
                  <a:lnTo>
                    <a:pt x="790575" y="223393"/>
                  </a:lnTo>
                  <a:close/>
                </a:path>
                <a:path w="1333500" h="1000760">
                  <a:moveTo>
                    <a:pt x="790575" y="111252"/>
                  </a:moveTo>
                  <a:lnTo>
                    <a:pt x="784225" y="104902"/>
                  </a:lnTo>
                  <a:lnTo>
                    <a:pt x="768350" y="104902"/>
                  </a:lnTo>
                  <a:lnTo>
                    <a:pt x="762000" y="111252"/>
                  </a:lnTo>
                  <a:lnTo>
                    <a:pt x="762000" y="127127"/>
                  </a:lnTo>
                  <a:lnTo>
                    <a:pt x="768350" y="133477"/>
                  </a:lnTo>
                  <a:lnTo>
                    <a:pt x="784225" y="133477"/>
                  </a:lnTo>
                  <a:lnTo>
                    <a:pt x="790575" y="127127"/>
                  </a:lnTo>
                  <a:lnTo>
                    <a:pt x="790575" y="119126"/>
                  </a:lnTo>
                  <a:lnTo>
                    <a:pt x="790575" y="111252"/>
                  </a:lnTo>
                  <a:close/>
                </a:path>
                <a:path w="1333500" h="1000760">
                  <a:moveTo>
                    <a:pt x="895350" y="549427"/>
                  </a:moveTo>
                  <a:lnTo>
                    <a:pt x="891159" y="543052"/>
                  </a:lnTo>
                  <a:lnTo>
                    <a:pt x="880491" y="543052"/>
                  </a:lnTo>
                  <a:lnTo>
                    <a:pt x="876300" y="549427"/>
                  </a:lnTo>
                  <a:lnTo>
                    <a:pt x="876300" y="565251"/>
                  </a:lnTo>
                  <a:lnTo>
                    <a:pt x="880491" y="571627"/>
                  </a:lnTo>
                  <a:lnTo>
                    <a:pt x="891159" y="571627"/>
                  </a:lnTo>
                  <a:lnTo>
                    <a:pt x="895350" y="565251"/>
                  </a:lnTo>
                  <a:lnTo>
                    <a:pt x="895350" y="557339"/>
                  </a:lnTo>
                  <a:lnTo>
                    <a:pt x="895350" y="549427"/>
                  </a:lnTo>
                  <a:close/>
                </a:path>
                <a:path w="1333500" h="1000760">
                  <a:moveTo>
                    <a:pt x="895350" y="435102"/>
                  </a:moveTo>
                  <a:lnTo>
                    <a:pt x="891159" y="428752"/>
                  </a:lnTo>
                  <a:lnTo>
                    <a:pt x="880491" y="428752"/>
                  </a:lnTo>
                  <a:lnTo>
                    <a:pt x="876300" y="435102"/>
                  </a:lnTo>
                  <a:lnTo>
                    <a:pt x="876300" y="450977"/>
                  </a:lnTo>
                  <a:lnTo>
                    <a:pt x="880491" y="457327"/>
                  </a:lnTo>
                  <a:lnTo>
                    <a:pt x="891159" y="457327"/>
                  </a:lnTo>
                  <a:lnTo>
                    <a:pt x="895350" y="450977"/>
                  </a:lnTo>
                  <a:lnTo>
                    <a:pt x="895350" y="443103"/>
                  </a:lnTo>
                  <a:lnTo>
                    <a:pt x="895350" y="435102"/>
                  </a:lnTo>
                  <a:close/>
                </a:path>
                <a:path w="1333500" h="1000760">
                  <a:moveTo>
                    <a:pt x="895350" y="330327"/>
                  </a:moveTo>
                  <a:lnTo>
                    <a:pt x="891159" y="323977"/>
                  </a:lnTo>
                  <a:lnTo>
                    <a:pt x="880491" y="323977"/>
                  </a:lnTo>
                  <a:lnTo>
                    <a:pt x="876300" y="330327"/>
                  </a:lnTo>
                  <a:lnTo>
                    <a:pt x="876300" y="346202"/>
                  </a:lnTo>
                  <a:lnTo>
                    <a:pt x="880491" y="352552"/>
                  </a:lnTo>
                  <a:lnTo>
                    <a:pt x="891159" y="352552"/>
                  </a:lnTo>
                  <a:lnTo>
                    <a:pt x="895350" y="346202"/>
                  </a:lnTo>
                  <a:lnTo>
                    <a:pt x="895350" y="338328"/>
                  </a:lnTo>
                  <a:lnTo>
                    <a:pt x="895350" y="330327"/>
                  </a:lnTo>
                  <a:close/>
                </a:path>
                <a:path w="1333500" h="1000760">
                  <a:moveTo>
                    <a:pt x="895350" y="223393"/>
                  </a:moveTo>
                  <a:lnTo>
                    <a:pt x="891159" y="219075"/>
                  </a:lnTo>
                  <a:lnTo>
                    <a:pt x="885825" y="219202"/>
                  </a:lnTo>
                  <a:lnTo>
                    <a:pt x="880491" y="219202"/>
                  </a:lnTo>
                  <a:lnTo>
                    <a:pt x="876300" y="223393"/>
                  </a:lnTo>
                  <a:lnTo>
                    <a:pt x="876300" y="234061"/>
                  </a:lnTo>
                  <a:lnTo>
                    <a:pt x="880491" y="238252"/>
                  </a:lnTo>
                  <a:lnTo>
                    <a:pt x="891159" y="238252"/>
                  </a:lnTo>
                  <a:lnTo>
                    <a:pt x="895350" y="234061"/>
                  </a:lnTo>
                  <a:lnTo>
                    <a:pt x="895350" y="228727"/>
                  </a:lnTo>
                  <a:lnTo>
                    <a:pt x="895350" y="223393"/>
                  </a:lnTo>
                  <a:close/>
                </a:path>
                <a:path w="1333500" h="1000760">
                  <a:moveTo>
                    <a:pt x="895350" y="111252"/>
                  </a:moveTo>
                  <a:lnTo>
                    <a:pt x="891159" y="104902"/>
                  </a:lnTo>
                  <a:lnTo>
                    <a:pt x="880491" y="104902"/>
                  </a:lnTo>
                  <a:lnTo>
                    <a:pt x="876300" y="111252"/>
                  </a:lnTo>
                  <a:lnTo>
                    <a:pt x="876300" y="127127"/>
                  </a:lnTo>
                  <a:lnTo>
                    <a:pt x="880491" y="133477"/>
                  </a:lnTo>
                  <a:lnTo>
                    <a:pt x="891159" y="133477"/>
                  </a:lnTo>
                  <a:lnTo>
                    <a:pt x="895350" y="127127"/>
                  </a:lnTo>
                  <a:lnTo>
                    <a:pt x="895350" y="119126"/>
                  </a:lnTo>
                  <a:lnTo>
                    <a:pt x="895350" y="111252"/>
                  </a:lnTo>
                  <a:close/>
                </a:path>
                <a:path w="1333500" h="1000760">
                  <a:moveTo>
                    <a:pt x="1009650" y="435102"/>
                  </a:moveTo>
                  <a:lnTo>
                    <a:pt x="1003046" y="428752"/>
                  </a:lnTo>
                  <a:lnTo>
                    <a:pt x="987425" y="428752"/>
                  </a:lnTo>
                  <a:lnTo>
                    <a:pt x="981075" y="435102"/>
                  </a:lnTo>
                  <a:lnTo>
                    <a:pt x="981075" y="450977"/>
                  </a:lnTo>
                  <a:lnTo>
                    <a:pt x="987425" y="457327"/>
                  </a:lnTo>
                  <a:lnTo>
                    <a:pt x="1003300" y="457327"/>
                  </a:lnTo>
                  <a:lnTo>
                    <a:pt x="1009650" y="450977"/>
                  </a:lnTo>
                  <a:lnTo>
                    <a:pt x="1009650" y="443103"/>
                  </a:lnTo>
                  <a:lnTo>
                    <a:pt x="1009650" y="435102"/>
                  </a:lnTo>
                  <a:close/>
                </a:path>
                <a:path w="1333500" h="1000760">
                  <a:moveTo>
                    <a:pt x="1009650" y="330327"/>
                  </a:moveTo>
                  <a:lnTo>
                    <a:pt x="1003046" y="323977"/>
                  </a:lnTo>
                  <a:lnTo>
                    <a:pt x="987425" y="323977"/>
                  </a:lnTo>
                  <a:lnTo>
                    <a:pt x="981075" y="330327"/>
                  </a:lnTo>
                  <a:lnTo>
                    <a:pt x="981075" y="346202"/>
                  </a:lnTo>
                  <a:lnTo>
                    <a:pt x="987425" y="352552"/>
                  </a:lnTo>
                  <a:lnTo>
                    <a:pt x="1003300" y="352552"/>
                  </a:lnTo>
                  <a:lnTo>
                    <a:pt x="1009650" y="346202"/>
                  </a:lnTo>
                  <a:lnTo>
                    <a:pt x="1009650" y="338328"/>
                  </a:lnTo>
                  <a:lnTo>
                    <a:pt x="1009650" y="330327"/>
                  </a:lnTo>
                  <a:close/>
                </a:path>
                <a:path w="1333500" h="1000760">
                  <a:moveTo>
                    <a:pt x="1009650" y="223393"/>
                  </a:moveTo>
                  <a:lnTo>
                    <a:pt x="1003046" y="219075"/>
                  </a:lnTo>
                  <a:lnTo>
                    <a:pt x="995426" y="219202"/>
                  </a:lnTo>
                  <a:lnTo>
                    <a:pt x="987425" y="219202"/>
                  </a:lnTo>
                  <a:lnTo>
                    <a:pt x="981075" y="223393"/>
                  </a:lnTo>
                  <a:lnTo>
                    <a:pt x="981075" y="234061"/>
                  </a:lnTo>
                  <a:lnTo>
                    <a:pt x="987425" y="238252"/>
                  </a:lnTo>
                  <a:lnTo>
                    <a:pt x="1003300" y="238252"/>
                  </a:lnTo>
                  <a:lnTo>
                    <a:pt x="1009650" y="234061"/>
                  </a:lnTo>
                  <a:lnTo>
                    <a:pt x="1009650" y="228727"/>
                  </a:lnTo>
                  <a:lnTo>
                    <a:pt x="1009650" y="223393"/>
                  </a:lnTo>
                  <a:close/>
                </a:path>
                <a:path w="1333500" h="1000760">
                  <a:moveTo>
                    <a:pt x="1009650" y="111252"/>
                  </a:moveTo>
                  <a:lnTo>
                    <a:pt x="1003046" y="104902"/>
                  </a:lnTo>
                  <a:lnTo>
                    <a:pt x="987425" y="104902"/>
                  </a:lnTo>
                  <a:lnTo>
                    <a:pt x="981075" y="111252"/>
                  </a:lnTo>
                  <a:lnTo>
                    <a:pt x="981075" y="127127"/>
                  </a:lnTo>
                  <a:lnTo>
                    <a:pt x="987425" y="133477"/>
                  </a:lnTo>
                  <a:lnTo>
                    <a:pt x="1003300" y="133477"/>
                  </a:lnTo>
                  <a:lnTo>
                    <a:pt x="1009650" y="127127"/>
                  </a:lnTo>
                  <a:lnTo>
                    <a:pt x="1009650" y="119126"/>
                  </a:lnTo>
                  <a:lnTo>
                    <a:pt x="1009650" y="111252"/>
                  </a:lnTo>
                  <a:close/>
                </a:path>
                <a:path w="1333500" h="1000760">
                  <a:moveTo>
                    <a:pt x="1114425" y="435102"/>
                  </a:moveTo>
                  <a:lnTo>
                    <a:pt x="1110234" y="428752"/>
                  </a:lnTo>
                  <a:lnTo>
                    <a:pt x="1099566" y="428752"/>
                  </a:lnTo>
                  <a:lnTo>
                    <a:pt x="1095375" y="435102"/>
                  </a:lnTo>
                  <a:lnTo>
                    <a:pt x="1095375" y="450977"/>
                  </a:lnTo>
                  <a:lnTo>
                    <a:pt x="1099566" y="457327"/>
                  </a:lnTo>
                  <a:lnTo>
                    <a:pt x="1110234" y="457327"/>
                  </a:lnTo>
                  <a:lnTo>
                    <a:pt x="1114425" y="450977"/>
                  </a:lnTo>
                  <a:lnTo>
                    <a:pt x="1114425" y="443103"/>
                  </a:lnTo>
                  <a:lnTo>
                    <a:pt x="1114425" y="435102"/>
                  </a:lnTo>
                  <a:close/>
                </a:path>
                <a:path w="1333500" h="1000760">
                  <a:moveTo>
                    <a:pt x="1114425" y="330327"/>
                  </a:moveTo>
                  <a:lnTo>
                    <a:pt x="1110234" y="323977"/>
                  </a:lnTo>
                  <a:lnTo>
                    <a:pt x="1099566" y="323977"/>
                  </a:lnTo>
                  <a:lnTo>
                    <a:pt x="1095375" y="330327"/>
                  </a:lnTo>
                  <a:lnTo>
                    <a:pt x="1095375" y="346202"/>
                  </a:lnTo>
                  <a:lnTo>
                    <a:pt x="1099566" y="352552"/>
                  </a:lnTo>
                  <a:lnTo>
                    <a:pt x="1110234" y="352552"/>
                  </a:lnTo>
                  <a:lnTo>
                    <a:pt x="1114425" y="346202"/>
                  </a:lnTo>
                  <a:lnTo>
                    <a:pt x="1114425" y="338328"/>
                  </a:lnTo>
                  <a:lnTo>
                    <a:pt x="1114425" y="330327"/>
                  </a:lnTo>
                  <a:close/>
                </a:path>
                <a:path w="1333500" h="1000760">
                  <a:moveTo>
                    <a:pt x="1114425" y="223393"/>
                  </a:moveTo>
                  <a:lnTo>
                    <a:pt x="1110234" y="219075"/>
                  </a:lnTo>
                  <a:lnTo>
                    <a:pt x="1104900" y="219202"/>
                  </a:lnTo>
                  <a:lnTo>
                    <a:pt x="1099566" y="219202"/>
                  </a:lnTo>
                  <a:lnTo>
                    <a:pt x="1095375" y="223393"/>
                  </a:lnTo>
                  <a:lnTo>
                    <a:pt x="1095375" y="234061"/>
                  </a:lnTo>
                  <a:lnTo>
                    <a:pt x="1099566" y="238252"/>
                  </a:lnTo>
                  <a:lnTo>
                    <a:pt x="1110234" y="238252"/>
                  </a:lnTo>
                  <a:lnTo>
                    <a:pt x="1114425" y="234061"/>
                  </a:lnTo>
                  <a:lnTo>
                    <a:pt x="1114425" y="228727"/>
                  </a:lnTo>
                  <a:lnTo>
                    <a:pt x="1114425" y="223393"/>
                  </a:lnTo>
                  <a:close/>
                </a:path>
                <a:path w="1333500" h="1000760">
                  <a:moveTo>
                    <a:pt x="1114425" y="111252"/>
                  </a:moveTo>
                  <a:lnTo>
                    <a:pt x="1110234" y="104902"/>
                  </a:lnTo>
                  <a:lnTo>
                    <a:pt x="1099566" y="104902"/>
                  </a:lnTo>
                  <a:lnTo>
                    <a:pt x="1095375" y="111252"/>
                  </a:lnTo>
                  <a:lnTo>
                    <a:pt x="1095375" y="127127"/>
                  </a:lnTo>
                  <a:lnTo>
                    <a:pt x="1099566" y="133477"/>
                  </a:lnTo>
                  <a:lnTo>
                    <a:pt x="1110234" y="133477"/>
                  </a:lnTo>
                  <a:lnTo>
                    <a:pt x="1114425" y="127127"/>
                  </a:lnTo>
                  <a:lnTo>
                    <a:pt x="1114425" y="119126"/>
                  </a:lnTo>
                  <a:lnTo>
                    <a:pt x="1114425" y="111252"/>
                  </a:lnTo>
                  <a:close/>
                </a:path>
                <a:path w="1333500" h="1000760">
                  <a:moveTo>
                    <a:pt x="1114425" y="4318"/>
                  </a:moveTo>
                  <a:lnTo>
                    <a:pt x="1110234" y="0"/>
                  </a:lnTo>
                  <a:lnTo>
                    <a:pt x="1104900" y="127"/>
                  </a:lnTo>
                  <a:lnTo>
                    <a:pt x="1099566" y="127"/>
                  </a:lnTo>
                  <a:lnTo>
                    <a:pt x="1095375" y="4318"/>
                  </a:lnTo>
                  <a:lnTo>
                    <a:pt x="1095375" y="14986"/>
                  </a:lnTo>
                  <a:lnTo>
                    <a:pt x="1099566" y="19177"/>
                  </a:lnTo>
                  <a:lnTo>
                    <a:pt x="1110234" y="19177"/>
                  </a:lnTo>
                  <a:lnTo>
                    <a:pt x="1114425" y="14986"/>
                  </a:lnTo>
                  <a:lnTo>
                    <a:pt x="1114425" y="9652"/>
                  </a:lnTo>
                  <a:lnTo>
                    <a:pt x="1114425" y="4318"/>
                  </a:lnTo>
                  <a:close/>
                </a:path>
                <a:path w="1333500" h="1000760">
                  <a:moveTo>
                    <a:pt x="1228725" y="435102"/>
                  </a:moveTo>
                  <a:lnTo>
                    <a:pt x="1222121" y="428752"/>
                  </a:lnTo>
                  <a:lnTo>
                    <a:pt x="1206500" y="428752"/>
                  </a:lnTo>
                  <a:lnTo>
                    <a:pt x="1200150" y="435102"/>
                  </a:lnTo>
                  <a:lnTo>
                    <a:pt x="1200150" y="450977"/>
                  </a:lnTo>
                  <a:lnTo>
                    <a:pt x="1206500" y="457327"/>
                  </a:lnTo>
                  <a:lnTo>
                    <a:pt x="1222375" y="457327"/>
                  </a:lnTo>
                  <a:lnTo>
                    <a:pt x="1228725" y="450977"/>
                  </a:lnTo>
                  <a:lnTo>
                    <a:pt x="1228725" y="443103"/>
                  </a:lnTo>
                  <a:lnTo>
                    <a:pt x="1228725" y="435102"/>
                  </a:lnTo>
                  <a:close/>
                </a:path>
                <a:path w="1333500" h="1000760">
                  <a:moveTo>
                    <a:pt x="1228725" y="330327"/>
                  </a:moveTo>
                  <a:lnTo>
                    <a:pt x="1222121" y="323977"/>
                  </a:lnTo>
                  <a:lnTo>
                    <a:pt x="1206500" y="323977"/>
                  </a:lnTo>
                  <a:lnTo>
                    <a:pt x="1200150" y="330327"/>
                  </a:lnTo>
                  <a:lnTo>
                    <a:pt x="1200150" y="346202"/>
                  </a:lnTo>
                  <a:lnTo>
                    <a:pt x="1206500" y="352552"/>
                  </a:lnTo>
                  <a:lnTo>
                    <a:pt x="1222375" y="352552"/>
                  </a:lnTo>
                  <a:lnTo>
                    <a:pt x="1228725" y="346202"/>
                  </a:lnTo>
                  <a:lnTo>
                    <a:pt x="1228725" y="338328"/>
                  </a:lnTo>
                  <a:lnTo>
                    <a:pt x="1228725" y="330327"/>
                  </a:lnTo>
                  <a:close/>
                </a:path>
                <a:path w="1333500" h="1000760">
                  <a:moveTo>
                    <a:pt x="1228725" y="223393"/>
                  </a:moveTo>
                  <a:lnTo>
                    <a:pt x="1222121" y="219075"/>
                  </a:lnTo>
                  <a:lnTo>
                    <a:pt x="1214501" y="219202"/>
                  </a:lnTo>
                  <a:lnTo>
                    <a:pt x="1206500" y="219202"/>
                  </a:lnTo>
                  <a:lnTo>
                    <a:pt x="1200150" y="223393"/>
                  </a:lnTo>
                  <a:lnTo>
                    <a:pt x="1200150" y="234061"/>
                  </a:lnTo>
                  <a:lnTo>
                    <a:pt x="1206500" y="238252"/>
                  </a:lnTo>
                  <a:lnTo>
                    <a:pt x="1222375" y="238252"/>
                  </a:lnTo>
                  <a:lnTo>
                    <a:pt x="1228725" y="234061"/>
                  </a:lnTo>
                  <a:lnTo>
                    <a:pt x="1228725" y="228727"/>
                  </a:lnTo>
                  <a:lnTo>
                    <a:pt x="1228725" y="223393"/>
                  </a:lnTo>
                  <a:close/>
                </a:path>
                <a:path w="1333500" h="1000760">
                  <a:moveTo>
                    <a:pt x="1228725" y="111252"/>
                  </a:moveTo>
                  <a:lnTo>
                    <a:pt x="1222121" y="104902"/>
                  </a:lnTo>
                  <a:lnTo>
                    <a:pt x="1206500" y="104902"/>
                  </a:lnTo>
                  <a:lnTo>
                    <a:pt x="1200150" y="111252"/>
                  </a:lnTo>
                  <a:lnTo>
                    <a:pt x="1200150" y="127127"/>
                  </a:lnTo>
                  <a:lnTo>
                    <a:pt x="1206500" y="133477"/>
                  </a:lnTo>
                  <a:lnTo>
                    <a:pt x="1222375" y="133477"/>
                  </a:lnTo>
                  <a:lnTo>
                    <a:pt x="1228725" y="127127"/>
                  </a:lnTo>
                  <a:lnTo>
                    <a:pt x="1228725" y="119126"/>
                  </a:lnTo>
                  <a:lnTo>
                    <a:pt x="1228725" y="111252"/>
                  </a:lnTo>
                  <a:close/>
                </a:path>
                <a:path w="1333500" h="1000760">
                  <a:moveTo>
                    <a:pt x="1228725" y="4318"/>
                  </a:moveTo>
                  <a:lnTo>
                    <a:pt x="1222121" y="0"/>
                  </a:lnTo>
                  <a:lnTo>
                    <a:pt x="1214501" y="127"/>
                  </a:lnTo>
                  <a:lnTo>
                    <a:pt x="1206500" y="127"/>
                  </a:lnTo>
                  <a:lnTo>
                    <a:pt x="1200150" y="4318"/>
                  </a:lnTo>
                  <a:lnTo>
                    <a:pt x="1200150" y="14986"/>
                  </a:lnTo>
                  <a:lnTo>
                    <a:pt x="1206500" y="19177"/>
                  </a:lnTo>
                  <a:lnTo>
                    <a:pt x="1222375" y="19177"/>
                  </a:lnTo>
                  <a:lnTo>
                    <a:pt x="1228725" y="14986"/>
                  </a:lnTo>
                  <a:lnTo>
                    <a:pt x="1228725" y="9652"/>
                  </a:lnTo>
                  <a:lnTo>
                    <a:pt x="1228725" y="4318"/>
                  </a:lnTo>
                  <a:close/>
                </a:path>
                <a:path w="1333500" h="1000760">
                  <a:moveTo>
                    <a:pt x="1333500" y="435102"/>
                  </a:moveTo>
                  <a:lnTo>
                    <a:pt x="1327150" y="428752"/>
                  </a:lnTo>
                  <a:lnTo>
                    <a:pt x="1311275" y="428752"/>
                  </a:lnTo>
                  <a:lnTo>
                    <a:pt x="1304925" y="435102"/>
                  </a:lnTo>
                  <a:lnTo>
                    <a:pt x="1304925" y="450977"/>
                  </a:lnTo>
                  <a:lnTo>
                    <a:pt x="1311275" y="457327"/>
                  </a:lnTo>
                  <a:lnTo>
                    <a:pt x="1327150" y="457327"/>
                  </a:lnTo>
                  <a:lnTo>
                    <a:pt x="1333500" y="450977"/>
                  </a:lnTo>
                  <a:lnTo>
                    <a:pt x="1333500" y="443103"/>
                  </a:lnTo>
                  <a:lnTo>
                    <a:pt x="1333500" y="435102"/>
                  </a:lnTo>
                  <a:close/>
                </a:path>
                <a:path w="1333500" h="1000760">
                  <a:moveTo>
                    <a:pt x="1333500" y="330327"/>
                  </a:moveTo>
                  <a:lnTo>
                    <a:pt x="1327150" y="323977"/>
                  </a:lnTo>
                  <a:lnTo>
                    <a:pt x="1311275" y="323977"/>
                  </a:lnTo>
                  <a:lnTo>
                    <a:pt x="1304925" y="330327"/>
                  </a:lnTo>
                  <a:lnTo>
                    <a:pt x="1304925" y="346202"/>
                  </a:lnTo>
                  <a:lnTo>
                    <a:pt x="1311275" y="352552"/>
                  </a:lnTo>
                  <a:lnTo>
                    <a:pt x="1327150" y="352552"/>
                  </a:lnTo>
                  <a:lnTo>
                    <a:pt x="1333500" y="346202"/>
                  </a:lnTo>
                  <a:lnTo>
                    <a:pt x="1333500" y="338328"/>
                  </a:lnTo>
                  <a:lnTo>
                    <a:pt x="1333500" y="330327"/>
                  </a:lnTo>
                  <a:close/>
                </a:path>
                <a:path w="1333500" h="1000760">
                  <a:moveTo>
                    <a:pt x="1333500" y="223393"/>
                  </a:moveTo>
                  <a:lnTo>
                    <a:pt x="1327150" y="219202"/>
                  </a:lnTo>
                  <a:lnTo>
                    <a:pt x="1311275" y="219202"/>
                  </a:lnTo>
                  <a:lnTo>
                    <a:pt x="1304925" y="223393"/>
                  </a:lnTo>
                  <a:lnTo>
                    <a:pt x="1304925" y="234061"/>
                  </a:lnTo>
                  <a:lnTo>
                    <a:pt x="1311275" y="238252"/>
                  </a:lnTo>
                  <a:lnTo>
                    <a:pt x="1327150" y="238252"/>
                  </a:lnTo>
                  <a:lnTo>
                    <a:pt x="1333500" y="234061"/>
                  </a:lnTo>
                  <a:lnTo>
                    <a:pt x="1333500" y="228727"/>
                  </a:lnTo>
                  <a:lnTo>
                    <a:pt x="1333500" y="223393"/>
                  </a:lnTo>
                  <a:close/>
                </a:path>
                <a:path w="1333500" h="1000760">
                  <a:moveTo>
                    <a:pt x="1333500" y="111252"/>
                  </a:moveTo>
                  <a:lnTo>
                    <a:pt x="1327150" y="104902"/>
                  </a:lnTo>
                  <a:lnTo>
                    <a:pt x="1311275" y="104902"/>
                  </a:lnTo>
                  <a:lnTo>
                    <a:pt x="1304925" y="111252"/>
                  </a:lnTo>
                  <a:lnTo>
                    <a:pt x="1304925" y="127127"/>
                  </a:lnTo>
                  <a:lnTo>
                    <a:pt x="1311275" y="133477"/>
                  </a:lnTo>
                  <a:lnTo>
                    <a:pt x="1327150" y="133477"/>
                  </a:lnTo>
                  <a:lnTo>
                    <a:pt x="1333500" y="127127"/>
                  </a:lnTo>
                  <a:lnTo>
                    <a:pt x="1333500" y="119126"/>
                  </a:lnTo>
                  <a:lnTo>
                    <a:pt x="1333500" y="111252"/>
                  </a:lnTo>
                  <a:close/>
                </a:path>
                <a:path w="1333500" h="1000760">
                  <a:moveTo>
                    <a:pt x="1333500" y="4318"/>
                  </a:moveTo>
                  <a:lnTo>
                    <a:pt x="1327150" y="127"/>
                  </a:lnTo>
                  <a:lnTo>
                    <a:pt x="1311275" y="127"/>
                  </a:lnTo>
                  <a:lnTo>
                    <a:pt x="1304925" y="4318"/>
                  </a:lnTo>
                  <a:lnTo>
                    <a:pt x="1304925" y="14986"/>
                  </a:lnTo>
                  <a:lnTo>
                    <a:pt x="1311275" y="19177"/>
                  </a:lnTo>
                  <a:lnTo>
                    <a:pt x="1327150" y="19177"/>
                  </a:lnTo>
                  <a:lnTo>
                    <a:pt x="1333500" y="14986"/>
                  </a:lnTo>
                  <a:lnTo>
                    <a:pt x="1333500" y="9652"/>
                  </a:lnTo>
                  <a:lnTo>
                    <a:pt x="1333500" y="4318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38775" y="5619749"/>
              <a:ext cx="571500" cy="457200"/>
            </a:xfrm>
            <a:custGeom>
              <a:avLst/>
              <a:gdLst/>
              <a:ahLst/>
              <a:cxnLst/>
              <a:rect l="l" t="t" r="r" b="b"/>
              <a:pathLst>
                <a:path w="571500" h="457200">
                  <a:moveTo>
                    <a:pt x="28575" y="435000"/>
                  </a:moveTo>
                  <a:lnTo>
                    <a:pt x="22225" y="428434"/>
                  </a:lnTo>
                  <a:lnTo>
                    <a:pt x="14351" y="428625"/>
                  </a:lnTo>
                  <a:lnTo>
                    <a:pt x="6350" y="428625"/>
                  </a:lnTo>
                  <a:lnTo>
                    <a:pt x="0" y="435000"/>
                  </a:lnTo>
                  <a:lnTo>
                    <a:pt x="0" y="450824"/>
                  </a:lnTo>
                  <a:lnTo>
                    <a:pt x="6350" y="457200"/>
                  </a:lnTo>
                  <a:lnTo>
                    <a:pt x="22225" y="457200"/>
                  </a:lnTo>
                  <a:lnTo>
                    <a:pt x="28575" y="450824"/>
                  </a:lnTo>
                  <a:lnTo>
                    <a:pt x="28575" y="442912"/>
                  </a:lnTo>
                  <a:lnTo>
                    <a:pt x="28575" y="435000"/>
                  </a:lnTo>
                  <a:close/>
                </a:path>
                <a:path w="571500" h="457200">
                  <a:moveTo>
                    <a:pt x="28575" y="330225"/>
                  </a:moveTo>
                  <a:lnTo>
                    <a:pt x="22225" y="323850"/>
                  </a:lnTo>
                  <a:lnTo>
                    <a:pt x="6350" y="323850"/>
                  </a:lnTo>
                  <a:lnTo>
                    <a:pt x="0" y="330225"/>
                  </a:lnTo>
                  <a:lnTo>
                    <a:pt x="0" y="346049"/>
                  </a:lnTo>
                  <a:lnTo>
                    <a:pt x="6350" y="352425"/>
                  </a:lnTo>
                  <a:lnTo>
                    <a:pt x="22225" y="352425"/>
                  </a:lnTo>
                  <a:lnTo>
                    <a:pt x="28575" y="346049"/>
                  </a:lnTo>
                  <a:lnTo>
                    <a:pt x="28575" y="338137"/>
                  </a:lnTo>
                  <a:lnTo>
                    <a:pt x="28575" y="330225"/>
                  </a:lnTo>
                  <a:close/>
                </a:path>
                <a:path w="571500" h="457200">
                  <a:moveTo>
                    <a:pt x="28575" y="223316"/>
                  </a:moveTo>
                  <a:lnTo>
                    <a:pt x="22225" y="219075"/>
                  </a:lnTo>
                  <a:lnTo>
                    <a:pt x="6350" y="219075"/>
                  </a:lnTo>
                  <a:lnTo>
                    <a:pt x="0" y="223316"/>
                  </a:lnTo>
                  <a:lnTo>
                    <a:pt x="0" y="233883"/>
                  </a:lnTo>
                  <a:lnTo>
                    <a:pt x="6350" y="238125"/>
                  </a:lnTo>
                  <a:lnTo>
                    <a:pt x="22225" y="238125"/>
                  </a:lnTo>
                  <a:lnTo>
                    <a:pt x="28575" y="233883"/>
                  </a:lnTo>
                  <a:lnTo>
                    <a:pt x="28575" y="228600"/>
                  </a:lnTo>
                  <a:lnTo>
                    <a:pt x="28575" y="223316"/>
                  </a:lnTo>
                  <a:close/>
                </a:path>
                <a:path w="571500" h="457200">
                  <a:moveTo>
                    <a:pt x="28575" y="111150"/>
                  </a:moveTo>
                  <a:lnTo>
                    <a:pt x="22225" y="104775"/>
                  </a:lnTo>
                  <a:lnTo>
                    <a:pt x="6350" y="104775"/>
                  </a:lnTo>
                  <a:lnTo>
                    <a:pt x="0" y="111150"/>
                  </a:lnTo>
                  <a:lnTo>
                    <a:pt x="0" y="126974"/>
                  </a:lnTo>
                  <a:lnTo>
                    <a:pt x="6350" y="133350"/>
                  </a:lnTo>
                  <a:lnTo>
                    <a:pt x="22225" y="133350"/>
                  </a:lnTo>
                  <a:lnTo>
                    <a:pt x="28575" y="126974"/>
                  </a:lnTo>
                  <a:lnTo>
                    <a:pt x="28575" y="119062"/>
                  </a:lnTo>
                  <a:lnTo>
                    <a:pt x="28575" y="111150"/>
                  </a:lnTo>
                  <a:close/>
                </a:path>
                <a:path w="571500" h="457200">
                  <a:moveTo>
                    <a:pt x="133350" y="435000"/>
                  </a:moveTo>
                  <a:lnTo>
                    <a:pt x="129159" y="428434"/>
                  </a:lnTo>
                  <a:lnTo>
                    <a:pt x="123825" y="428625"/>
                  </a:lnTo>
                  <a:lnTo>
                    <a:pt x="118491" y="428625"/>
                  </a:lnTo>
                  <a:lnTo>
                    <a:pt x="114300" y="435000"/>
                  </a:lnTo>
                  <a:lnTo>
                    <a:pt x="114300" y="450824"/>
                  </a:lnTo>
                  <a:lnTo>
                    <a:pt x="118491" y="457200"/>
                  </a:lnTo>
                  <a:lnTo>
                    <a:pt x="129159" y="457200"/>
                  </a:lnTo>
                  <a:lnTo>
                    <a:pt x="133350" y="450824"/>
                  </a:lnTo>
                  <a:lnTo>
                    <a:pt x="133350" y="442912"/>
                  </a:lnTo>
                  <a:lnTo>
                    <a:pt x="133350" y="435000"/>
                  </a:lnTo>
                  <a:close/>
                </a:path>
                <a:path w="571500" h="457200">
                  <a:moveTo>
                    <a:pt x="133350" y="330225"/>
                  </a:moveTo>
                  <a:lnTo>
                    <a:pt x="129159" y="323850"/>
                  </a:lnTo>
                  <a:lnTo>
                    <a:pt x="118491" y="323850"/>
                  </a:lnTo>
                  <a:lnTo>
                    <a:pt x="114300" y="330225"/>
                  </a:lnTo>
                  <a:lnTo>
                    <a:pt x="114300" y="346049"/>
                  </a:lnTo>
                  <a:lnTo>
                    <a:pt x="118491" y="352425"/>
                  </a:lnTo>
                  <a:lnTo>
                    <a:pt x="129159" y="352425"/>
                  </a:lnTo>
                  <a:lnTo>
                    <a:pt x="133350" y="346049"/>
                  </a:lnTo>
                  <a:lnTo>
                    <a:pt x="133350" y="338137"/>
                  </a:lnTo>
                  <a:lnTo>
                    <a:pt x="133350" y="330225"/>
                  </a:lnTo>
                  <a:close/>
                </a:path>
                <a:path w="571500" h="457200">
                  <a:moveTo>
                    <a:pt x="133350" y="223316"/>
                  </a:moveTo>
                  <a:lnTo>
                    <a:pt x="129159" y="219075"/>
                  </a:lnTo>
                  <a:lnTo>
                    <a:pt x="118491" y="219075"/>
                  </a:lnTo>
                  <a:lnTo>
                    <a:pt x="114300" y="223316"/>
                  </a:lnTo>
                  <a:lnTo>
                    <a:pt x="114300" y="233883"/>
                  </a:lnTo>
                  <a:lnTo>
                    <a:pt x="118491" y="238125"/>
                  </a:lnTo>
                  <a:lnTo>
                    <a:pt x="129159" y="238125"/>
                  </a:lnTo>
                  <a:lnTo>
                    <a:pt x="133350" y="233883"/>
                  </a:lnTo>
                  <a:lnTo>
                    <a:pt x="133350" y="228600"/>
                  </a:lnTo>
                  <a:lnTo>
                    <a:pt x="133350" y="223316"/>
                  </a:lnTo>
                  <a:close/>
                </a:path>
                <a:path w="571500" h="457200">
                  <a:moveTo>
                    <a:pt x="133350" y="111150"/>
                  </a:moveTo>
                  <a:lnTo>
                    <a:pt x="129159" y="104775"/>
                  </a:lnTo>
                  <a:lnTo>
                    <a:pt x="118491" y="104775"/>
                  </a:lnTo>
                  <a:lnTo>
                    <a:pt x="114300" y="111150"/>
                  </a:lnTo>
                  <a:lnTo>
                    <a:pt x="114300" y="126974"/>
                  </a:lnTo>
                  <a:lnTo>
                    <a:pt x="118491" y="133350"/>
                  </a:lnTo>
                  <a:lnTo>
                    <a:pt x="129159" y="133350"/>
                  </a:lnTo>
                  <a:lnTo>
                    <a:pt x="133350" y="126974"/>
                  </a:lnTo>
                  <a:lnTo>
                    <a:pt x="133350" y="119062"/>
                  </a:lnTo>
                  <a:lnTo>
                    <a:pt x="133350" y="111150"/>
                  </a:lnTo>
                  <a:close/>
                </a:path>
                <a:path w="571500" h="457200">
                  <a:moveTo>
                    <a:pt x="133350" y="6375"/>
                  </a:moveTo>
                  <a:lnTo>
                    <a:pt x="129159" y="0"/>
                  </a:lnTo>
                  <a:lnTo>
                    <a:pt x="118491" y="0"/>
                  </a:lnTo>
                  <a:lnTo>
                    <a:pt x="114300" y="6375"/>
                  </a:lnTo>
                  <a:lnTo>
                    <a:pt x="114300" y="22199"/>
                  </a:lnTo>
                  <a:lnTo>
                    <a:pt x="118491" y="28575"/>
                  </a:lnTo>
                  <a:lnTo>
                    <a:pt x="129159" y="28575"/>
                  </a:lnTo>
                  <a:lnTo>
                    <a:pt x="133350" y="22199"/>
                  </a:lnTo>
                  <a:lnTo>
                    <a:pt x="133350" y="14287"/>
                  </a:lnTo>
                  <a:lnTo>
                    <a:pt x="133350" y="6375"/>
                  </a:lnTo>
                  <a:close/>
                </a:path>
                <a:path w="571500" h="457200">
                  <a:moveTo>
                    <a:pt x="247650" y="435000"/>
                  </a:moveTo>
                  <a:lnTo>
                    <a:pt x="241046" y="428434"/>
                  </a:lnTo>
                  <a:lnTo>
                    <a:pt x="233426" y="428625"/>
                  </a:lnTo>
                  <a:lnTo>
                    <a:pt x="225425" y="428625"/>
                  </a:lnTo>
                  <a:lnTo>
                    <a:pt x="219075" y="435000"/>
                  </a:lnTo>
                  <a:lnTo>
                    <a:pt x="219075" y="450824"/>
                  </a:lnTo>
                  <a:lnTo>
                    <a:pt x="225425" y="457200"/>
                  </a:lnTo>
                  <a:lnTo>
                    <a:pt x="241300" y="457200"/>
                  </a:lnTo>
                  <a:lnTo>
                    <a:pt x="247650" y="450824"/>
                  </a:lnTo>
                  <a:lnTo>
                    <a:pt x="247650" y="442912"/>
                  </a:lnTo>
                  <a:lnTo>
                    <a:pt x="247650" y="435000"/>
                  </a:lnTo>
                  <a:close/>
                </a:path>
                <a:path w="571500" h="457200">
                  <a:moveTo>
                    <a:pt x="247650" y="330225"/>
                  </a:moveTo>
                  <a:lnTo>
                    <a:pt x="241046" y="323850"/>
                  </a:lnTo>
                  <a:lnTo>
                    <a:pt x="225425" y="323850"/>
                  </a:lnTo>
                  <a:lnTo>
                    <a:pt x="219075" y="330225"/>
                  </a:lnTo>
                  <a:lnTo>
                    <a:pt x="219075" y="346049"/>
                  </a:lnTo>
                  <a:lnTo>
                    <a:pt x="225425" y="352425"/>
                  </a:lnTo>
                  <a:lnTo>
                    <a:pt x="241300" y="352425"/>
                  </a:lnTo>
                  <a:lnTo>
                    <a:pt x="247650" y="346049"/>
                  </a:lnTo>
                  <a:lnTo>
                    <a:pt x="247650" y="338137"/>
                  </a:lnTo>
                  <a:lnTo>
                    <a:pt x="247650" y="330225"/>
                  </a:lnTo>
                  <a:close/>
                </a:path>
                <a:path w="571500" h="457200">
                  <a:moveTo>
                    <a:pt x="247650" y="223316"/>
                  </a:moveTo>
                  <a:lnTo>
                    <a:pt x="241046" y="219075"/>
                  </a:lnTo>
                  <a:lnTo>
                    <a:pt x="225425" y="219075"/>
                  </a:lnTo>
                  <a:lnTo>
                    <a:pt x="219075" y="223316"/>
                  </a:lnTo>
                  <a:lnTo>
                    <a:pt x="219075" y="233883"/>
                  </a:lnTo>
                  <a:lnTo>
                    <a:pt x="225425" y="238125"/>
                  </a:lnTo>
                  <a:lnTo>
                    <a:pt x="241300" y="238125"/>
                  </a:lnTo>
                  <a:lnTo>
                    <a:pt x="247650" y="233883"/>
                  </a:lnTo>
                  <a:lnTo>
                    <a:pt x="247650" y="228600"/>
                  </a:lnTo>
                  <a:lnTo>
                    <a:pt x="247650" y="223316"/>
                  </a:lnTo>
                  <a:close/>
                </a:path>
                <a:path w="571500" h="457200">
                  <a:moveTo>
                    <a:pt x="247650" y="111150"/>
                  </a:moveTo>
                  <a:lnTo>
                    <a:pt x="241046" y="104775"/>
                  </a:lnTo>
                  <a:lnTo>
                    <a:pt x="225425" y="104775"/>
                  </a:lnTo>
                  <a:lnTo>
                    <a:pt x="219075" y="111150"/>
                  </a:lnTo>
                  <a:lnTo>
                    <a:pt x="219075" y="126974"/>
                  </a:lnTo>
                  <a:lnTo>
                    <a:pt x="225425" y="133350"/>
                  </a:lnTo>
                  <a:lnTo>
                    <a:pt x="241300" y="133350"/>
                  </a:lnTo>
                  <a:lnTo>
                    <a:pt x="247650" y="126974"/>
                  </a:lnTo>
                  <a:lnTo>
                    <a:pt x="247650" y="119062"/>
                  </a:lnTo>
                  <a:lnTo>
                    <a:pt x="247650" y="111150"/>
                  </a:lnTo>
                  <a:close/>
                </a:path>
                <a:path w="571500" h="457200">
                  <a:moveTo>
                    <a:pt x="247650" y="6375"/>
                  </a:moveTo>
                  <a:lnTo>
                    <a:pt x="241046" y="0"/>
                  </a:lnTo>
                  <a:lnTo>
                    <a:pt x="225425" y="0"/>
                  </a:lnTo>
                  <a:lnTo>
                    <a:pt x="219075" y="6375"/>
                  </a:lnTo>
                  <a:lnTo>
                    <a:pt x="219075" y="22199"/>
                  </a:lnTo>
                  <a:lnTo>
                    <a:pt x="225425" y="28575"/>
                  </a:lnTo>
                  <a:lnTo>
                    <a:pt x="241300" y="28575"/>
                  </a:lnTo>
                  <a:lnTo>
                    <a:pt x="247650" y="22199"/>
                  </a:lnTo>
                  <a:lnTo>
                    <a:pt x="247650" y="14287"/>
                  </a:lnTo>
                  <a:lnTo>
                    <a:pt x="247650" y="6375"/>
                  </a:lnTo>
                  <a:close/>
                </a:path>
                <a:path w="571500" h="457200">
                  <a:moveTo>
                    <a:pt x="352425" y="435000"/>
                  </a:moveTo>
                  <a:lnTo>
                    <a:pt x="348234" y="428434"/>
                  </a:lnTo>
                  <a:lnTo>
                    <a:pt x="342900" y="428625"/>
                  </a:lnTo>
                  <a:lnTo>
                    <a:pt x="337566" y="428625"/>
                  </a:lnTo>
                  <a:lnTo>
                    <a:pt x="333375" y="435000"/>
                  </a:lnTo>
                  <a:lnTo>
                    <a:pt x="333375" y="450824"/>
                  </a:lnTo>
                  <a:lnTo>
                    <a:pt x="337566" y="457200"/>
                  </a:lnTo>
                  <a:lnTo>
                    <a:pt x="348234" y="457200"/>
                  </a:lnTo>
                  <a:lnTo>
                    <a:pt x="352425" y="450824"/>
                  </a:lnTo>
                  <a:lnTo>
                    <a:pt x="352425" y="442912"/>
                  </a:lnTo>
                  <a:lnTo>
                    <a:pt x="352425" y="435000"/>
                  </a:lnTo>
                  <a:close/>
                </a:path>
                <a:path w="571500" h="457200">
                  <a:moveTo>
                    <a:pt x="352425" y="330225"/>
                  </a:moveTo>
                  <a:lnTo>
                    <a:pt x="348234" y="323850"/>
                  </a:lnTo>
                  <a:lnTo>
                    <a:pt x="337566" y="323850"/>
                  </a:lnTo>
                  <a:lnTo>
                    <a:pt x="333375" y="330225"/>
                  </a:lnTo>
                  <a:lnTo>
                    <a:pt x="333375" y="346049"/>
                  </a:lnTo>
                  <a:lnTo>
                    <a:pt x="337566" y="352425"/>
                  </a:lnTo>
                  <a:lnTo>
                    <a:pt x="348234" y="352425"/>
                  </a:lnTo>
                  <a:lnTo>
                    <a:pt x="352425" y="346049"/>
                  </a:lnTo>
                  <a:lnTo>
                    <a:pt x="352425" y="338137"/>
                  </a:lnTo>
                  <a:lnTo>
                    <a:pt x="352425" y="330225"/>
                  </a:lnTo>
                  <a:close/>
                </a:path>
                <a:path w="571500" h="457200">
                  <a:moveTo>
                    <a:pt x="352425" y="223316"/>
                  </a:moveTo>
                  <a:lnTo>
                    <a:pt x="348234" y="219075"/>
                  </a:lnTo>
                  <a:lnTo>
                    <a:pt x="337566" y="219075"/>
                  </a:lnTo>
                  <a:lnTo>
                    <a:pt x="333375" y="223316"/>
                  </a:lnTo>
                  <a:lnTo>
                    <a:pt x="333375" y="233883"/>
                  </a:lnTo>
                  <a:lnTo>
                    <a:pt x="337566" y="238125"/>
                  </a:lnTo>
                  <a:lnTo>
                    <a:pt x="348234" y="238125"/>
                  </a:lnTo>
                  <a:lnTo>
                    <a:pt x="352425" y="233883"/>
                  </a:lnTo>
                  <a:lnTo>
                    <a:pt x="352425" y="228600"/>
                  </a:lnTo>
                  <a:lnTo>
                    <a:pt x="352425" y="223316"/>
                  </a:lnTo>
                  <a:close/>
                </a:path>
                <a:path w="571500" h="457200">
                  <a:moveTo>
                    <a:pt x="352425" y="111150"/>
                  </a:moveTo>
                  <a:lnTo>
                    <a:pt x="348234" y="104775"/>
                  </a:lnTo>
                  <a:lnTo>
                    <a:pt x="337566" y="104775"/>
                  </a:lnTo>
                  <a:lnTo>
                    <a:pt x="333375" y="111150"/>
                  </a:lnTo>
                  <a:lnTo>
                    <a:pt x="333375" y="126974"/>
                  </a:lnTo>
                  <a:lnTo>
                    <a:pt x="337566" y="133350"/>
                  </a:lnTo>
                  <a:lnTo>
                    <a:pt x="348234" y="133350"/>
                  </a:lnTo>
                  <a:lnTo>
                    <a:pt x="352425" y="126974"/>
                  </a:lnTo>
                  <a:lnTo>
                    <a:pt x="352425" y="119062"/>
                  </a:lnTo>
                  <a:lnTo>
                    <a:pt x="352425" y="111150"/>
                  </a:lnTo>
                  <a:close/>
                </a:path>
                <a:path w="571500" h="457200">
                  <a:moveTo>
                    <a:pt x="352425" y="6375"/>
                  </a:moveTo>
                  <a:lnTo>
                    <a:pt x="348234" y="0"/>
                  </a:lnTo>
                  <a:lnTo>
                    <a:pt x="337566" y="0"/>
                  </a:lnTo>
                  <a:lnTo>
                    <a:pt x="333375" y="6375"/>
                  </a:lnTo>
                  <a:lnTo>
                    <a:pt x="333375" y="22199"/>
                  </a:lnTo>
                  <a:lnTo>
                    <a:pt x="337566" y="28575"/>
                  </a:lnTo>
                  <a:lnTo>
                    <a:pt x="348234" y="28575"/>
                  </a:lnTo>
                  <a:lnTo>
                    <a:pt x="352425" y="22199"/>
                  </a:lnTo>
                  <a:lnTo>
                    <a:pt x="352425" y="14287"/>
                  </a:lnTo>
                  <a:lnTo>
                    <a:pt x="352425" y="6375"/>
                  </a:lnTo>
                  <a:close/>
                </a:path>
                <a:path w="571500" h="457200">
                  <a:moveTo>
                    <a:pt x="466725" y="435000"/>
                  </a:moveTo>
                  <a:lnTo>
                    <a:pt x="460121" y="428434"/>
                  </a:lnTo>
                  <a:lnTo>
                    <a:pt x="452501" y="428625"/>
                  </a:lnTo>
                  <a:lnTo>
                    <a:pt x="444500" y="428625"/>
                  </a:lnTo>
                  <a:lnTo>
                    <a:pt x="438150" y="435000"/>
                  </a:lnTo>
                  <a:lnTo>
                    <a:pt x="438150" y="450824"/>
                  </a:lnTo>
                  <a:lnTo>
                    <a:pt x="444500" y="457200"/>
                  </a:lnTo>
                  <a:lnTo>
                    <a:pt x="460375" y="457200"/>
                  </a:lnTo>
                  <a:lnTo>
                    <a:pt x="466725" y="450824"/>
                  </a:lnTo>
                  <a:lnTo>
                    <a:pt x="466725" y="442912"/>
                  </a:lnTo>
                  <a:lnTo>
                    <a:pt x="466725" y="435000"/>
                  </a:lnTo>
                  <a:close/>
                </a:path>
                <a:path w="571500" h="457200">
                  <a:moveTo>
                    <a:pt x="466725" y="330225"/>
                  </a:moveTo>
                  <a:lnTo>
                    <a:pt x="460121" y="323850"/>
                  </a:lnTo>
                  <a:lnTo>
                    <a:pt x="444500" y="323850"/>
                  </a:lnTo>
                  <a:lnTo>
                    <a:pt x="438150" y="330225"/>
                  </a:lnTo>
                  <a:lnTo>
                    <a:pt x="438150" y="346049"/>
                  </a:lnTo>
                  <a:lnTo>
                    <a:pt x="444500" y="352425"/>
                  </a:lnTo>
                  <a:lnTo>
                    <a:pt x="460375" y="352425"/>
                  </a:lnTo>
                  <a:lnTo>
                    <a:pt x="466725" y="346049"/>
                  </a:lnTo>
                  <a:lnTo>
                    <a:pt x="466725" y="338137"/>
                  </a:lnTo>
                  <a:lnTo>
                    <a:pt x="466725" y="330225"/>
                  </a:lnTo>
                  <a:close/>
                </a:path>
                <a:path w="571500" h="457200">
                  <a:moveTo>
                    <a:pt x="466725" y="223316"/>
                  </a:moveTo>
                  <a:lnTo>
                    <a:pt x="460121" y="219075"/>
                  </a:lnTo>
                  <a:lnTo>
                    <a:pt x="444500" y="219075"/>
                  </a:lnTo>
                  <a:lnTo>
                    <a:pt x="438150" y="223316"/>
                  </a:lnTo>
                  <a:lnTo>
                    <a:pt x="438150" y="233883"/>
                  </a:lnTo>
                  <a:lnTo>
                    <a:pt x="444500" y="238125"/>
                  </a:lnTo>
                  <a:lnTo>
                    <a:pt x="460375" y="238125"/>
                  </a:lnTo>
                  <a:lnTo>
                    <a:pt x="466725" y="233883"/>
                  </a:lnTo>
                  <a:lnTo>
                    <a:pt x="466725" y="228600"/>
                  </a:lnTo>
                  <a:lnTo>
                    <a:pt x="466725" y="223316"/>
                  </a:lnTo>
                  <a:close/>
                </a:path>
                <a:path w="571500" h="457200">
                  <a:moveTo>
                    <a:pt x="466725" y="111150"/>
                  </a:moveTo>
                  <a:lnTo>
                    <a:pt x="460121" y="104775"/>
                  </a:lnTo>
                  <a:lnTo>
                    <a:pt x="444500" y="104775"/>
                  </a:lnTo>
                  <a:lnTo>
                    <a:pt x="438150" y="111150"/>
                  </a:lnTo>
                  <a:lnTo>
                    <a:pt x="438150" y="126974"/>
                  </a:lnTo>
                  <a:lnTo>
                    <a:pt x="444500" y="133350"/>
                  </a:lnTo>
                  <a:lnTo>
                    <a:pt x="460375" y="133350"/>
                  </a:lnTo>
                  <a:lnTo>
                    <a:pt x="466725" y="126974"/>
                  </a:lnTo>
                  <a:lnTo>
                    <a:pt x="466725" y="119062"/>
                  </a:lnTo>
                  <a:lnTo>
                    <a:pt x="466725" y="111150"/>
                  </a:lnTo>
                  <a:close/>
                </a:path>
                <a:path w="571500" h="457200">
                  <a:moveTo>
                    <a:pt x="466725" y="6375"/>
                  </a:moveTo>
                  <a:lnTo>
                    <a:pt x="460121" y="0"/>
                  </a:lnTo>
                  <a:lnTo>
                    <a:pt x="444500" y="0"/>
                  </a:lnTo>
                  <a:lnTo>
                    <a:pt x="438150" y="6375"/>
                  </a:lnTo>
                  <a:lnTo>
                    <a:pt x="438150" y="22199"/>
                  </a:lnTo>
                  <a:lnTo>
                    <a:pt x="444500" y="28575"/>
                  </a:lnTo>
                  <a:lnTo>
                    <a:pt x="460375" y="28575"/>
                  </a:lnTo>
                  <a:lnTo>
                    <a:pt x="466725" y="22199"/>
                  </a:lnTo>
                  <a:lnTo>
                    <a:pt x="466725" y="14287"/>
                  </a:lnTo>
                  <a:lnTo>
                    <a:pt x="466725" y="6375"/>
                  </a:lnTo>
                  <a:close/>
                </a:path>
                <a:path w="571500" h="457200">
                  <a:moveTo>
                    <a:pt x="571500" y="435025"/>
                  </a:moveTo>
                  <a:lnTo>
                    <a:pt x="565150" y="428625"/>
                  </a:lnTo>
                  <a:lnTo>
                    <a:pt x="549275" y="428625"/>
                  </a:lnTo>
                  <a:lnTo>
                    <a:pt x="542925" y="435025"/>
                  </a:lnTo>
                  <a:lnTo>
                    <a:pt x="542925" y="450799"/>
                  </a:lnTo>
                  <a:lnTo>
                    <a:pt x="549275" y="457200"/>
                  </a:lnTo>
                  <a:lnTo>
                    <a:pt x="565150" y="457200"/>
                  </a:lnTo>
                  <a:lnTo>
                    <a:pt x="571500" y="450799"/>
                  </a:lnTo>
                  <a:lnTo>
                    <a:pt x="571500" y="442912"/>
                  </a:lnTo>
                  <a:lnTo>
                    <a:pt x="571500" y="435025"/>
                  </a:lnTo>
                  <a:close/>
                </a:path>
                <a:path w="571500" h="457200">
                  <a:moveTo>
                    <a:pt x="571500" y="330225"/>
                  </a:moveTo>
                  <a:lnTo>
                    <a:pt x="565150" y="323850"/>
                  </a:lnTo>
                  <a:lnTo>
                    <a:pt x="549275" y="323850"/>
                  </a:lnTo>
                  <a:lnTo>
                    <a:pt x="542925" y="330225"/>
                  </a:lnTo>
                  <a:lnTo>
                    <a:pt x="542925" y="346049"/>
                  </a:lnTo>
                  <a:lnTo>
                    <a:pt x="549275" y="352425"/>
                  </a:lnTo>
                  <a:lnTo>
                    <a:pt x="565150" y="352425"/>
                  </a:lnTo>
                  <a:lnTo>
                    <a:pt x="571500" y="346049"/>
                  </a:lnTo>
                  <a:lnTo>
                    <a:pt x="571500" y="338137"/>
                  </a:lnTo>
                  <a:lnTo>
                    <a:pt x="571500" y="330225"/>
                  </a:lnTo>
                  <a:close/>
                </a:path>
                <a:path w="571500" h="457200">
                  <a:moveTo>
                    <a:pt x="571500" y="223316"/>
                  </a:moveTo>
                  <a:lnTo>
                    <a:pt x="565150" y="219075"/>
                  </a:lnTo>
                  <a:lnTo>
                    <a:pt x="549275" y="219075"/>
                  </a:lnTo>
                  <a:lnTo>
                    <a:pt x="542925" y="223316"/>
                  </a:lnTo>
                  <a:lnTo>
                    <a:pt x="542925" y="233883"/>
                  </a:lnTo>
                  <a:lnTo>
                    <a:pt x="549275" y="238125"/>
                  </a:lnTo>
                  <a:lnTo>
                    <a:pt x="565150" y="238125"/>
                  </a:lnTo>
                  <a:lnTo>
                    <a:pt x="571500" y="233883"/>
                  </a:lnTo>
                  <a:lnTo>
                    <a:pt x="571500" y="228600"/>
                  </a:lnTo>
                  <a:lnTo>
                    <a:pt x="571500" y="223316"/>
                  </a:lnTo>
                  <a:close/>
                </a:path>
                <a:path w="571500" h="457200">
                  <a:moveTo>
                    <a:pt x="571500" y="111150"/>
                  </a:moveTo>
                  <a:lnTo>
                    <a:pt x="565150" y="104775"/>
                  </a:lnTo>
                  <a:lnTo>
                    <a:pt x="549275" y="104775"/>
                  </a:lnTo>
                  <a:lnTo>
                    <a:pt x="542925" y="111150"/>
                  </a:lnTo>
                  <a:lnTo>
                    <a:pt x="542925" y="126974"/>
                  </a:lnTo>
                  <a:lnTo>
                    <a:pt x="549275" y="133350"/>
                  </a:lnTo>
                  <a:lnTo>
                    <a:pt x="565150" y="133350"/>
                  </a:lnTo>
                  <a:lnTo>
                    <a:pt x="571500" y="126974"/>
                  </a:lnTo>
                  <a:lnTo>
                    <a:pt x="571500" y="119062"/>
                  </a:lnTo>
                  <a:lnTo>
                    <a:pt x="571500" y="111150"/>
                  </a:lnTo>
                  <a:close/>
                </a:path>
                <a:path w="571500" h="457200">
                  <a:moveTo>
                    <a:pt x="571500" y="6400"/>
                  </a:moveTo>
                  <a:lnTo>
                    <a:pt x="565150" y="0"/>
                  </a:lnTo>
                  <a:lnTo>
                    <a:pt x="549275" y="0"/>
                  </a:lnTo>
                  <a:lnTo>
                    <a:pt x="542925" y="6400"/>
                  </a:lnTo>
                  <a:lnTo>
                    <a:pt x="542925" y="22174"/>
                  </a:lnTo>
                  <a:lnTo>
                    <a:pt x="549275" y="28575"/>
                  </a:lnTo>
                  <a:lnTo>
                    <a:pt x="565150" y="28575"/>
                  </a:lnTo>
                  <a:lnTo>
                    <a:pt x="571500" y="22174"/>
                  </a:lnTo>
                  <a:lnTo>
                    <a:pt x="571500" y="14287"/>
                  </a:lnTo>
                  <a:lnTo>
                    <a:pt x="571500" y="640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561201" y="1127759"/>
            <a:ext cx="4324985" cy="17538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15265" indent="-202565">
              <a:lnSpc>
                <a:spcPct val="100000"/>
              </a:lnSpc>
              <a:spcBef>
                <a:spcPts val="125"/>
              </a:spcBef>
              <a:buFont typeface="Calibri"/>
              <a:buAutoNum type="arabicPeriod"/>
              <a:tabLst>
                <a:tab pos="215265" algn="l"/>
              </a:tabLst>
            </a:pPr>
            <a:r>
              <a:rPr sz="1550" b="1" spc="-10" dirty="0">
                <a:solidFill>
                  <a:srgbClr val="F8F9FA"/>
                </a:solidFill>
                <a:latin typeface="Trebuchet MS"/>
                <a:cs typeface="Trebuchet MS"/>
              </a:rPr>
              <a:t>Required</a:t>
            </a:r>
            <a:r>
              <a:rPr sz="1550" b="1" spc="-90" dirty="0">
                <a:solidFill>
                  <a:srgbClr val="F8F9FA"/>
                </a:solidFill>
                <a:latin typeface="Trebuchet MS"/>
                <a:cs typeface="Trebuchet MS"/>
              </a:rPr>
              <a:t> </a:t>
            </a:r>
            <a:r>
              <a:rPr sz="1550" b="1" spc="-25" dirty="0">
                <a:solidFill>
                  <a:srgbClr val="F8F9FA"/>
                </a:solidFill>
                <a:latin typeface="Trebuchet MS"/>
                <a:cs typeface="Trebuchet MS"/>
              </a:rPr>
              <a:t>Field</a:t>
            </a:r>
            <a:r>
              <a:rPr sz="1550" b="1" spc="-85" dirty="0">
                <a:solidFill>
                  <a:srgbClr val="F8F9FA"/>
                </a:solidFill>
                <a:latin typeface="Trebuchet MS"/>
                <a:cs typeface="Trebuchet MS"/>
              </a:rPr>
              <a:t> </a:t>
            </a:r>
            <a:r>
              <a:rPr sz="1550" b="1" spc="-10" dirty="0">
                <a:solidFill>
                  <a:srgbClr val="F8F9FA"/>
                </a:solidFill>
                <a:latin typeface="Trebuchet MS"/>
                <a:cs typeface="Trebuchet MS"/>
              </a:rPr>
              <a:t>Validation</a:t>
            </a:r>
            <a:endParaRPr sz="15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635"/>
              </a:spcBef>
              <a:buClr>
                <a:srgbClr val="F8F9FA"/>
              </a:buClr>
              <a:buFont typeface="Calibri"/>
              <a:buAutoNum type="arabicPeriod"/>
            </a:pPr>
            <a:endParaRPr sz="1550">
              <a:latin typeface="Trebuchet MS"/>
              <a:cs typeface="Trebuchet MS"/>
            </a:endParaRPr>
          </a:p>
          <a:p>
            <a:pPr marL="238760" marR="5080" lvl="1" indent="-226060" algn="just">
              <a:lnSpc>
                <a:spcPts val="1730"/>
              </a:lnSpc>
              <a:buFont typeface="Arial MT"/>
              <a:buChar char="•"/>
              <a:tabLst>
                <a:tab pos="241300" algn="l"/>
              </a:tabLst>
            </a:pPr>
            <a:r>
              <a:rPr sz="1550" dirty="0">
                <a:solidFill>
                  <a:srgbClr val="E2EAF1"/>
                </a:solidFill>
                <a:latin typeface="Tahoma"/>
                <a:cs typeface="Tahoma"/>
              </a:rPr>
              <a:t>[</a:t>
            </a:r>
            <a:r>
              <a:rPr sz="1550" dirty="0">
                <a:solidFill>
                  <a:srgbClr val="6CB8E6"/>
                </a:solidFill>
                <a:latin typeface="Tahoma"/>
                <a:cs typeface="Tahoma"/>
              </a:rPr>
              <a:t>Required</a:t>
            </a:r>
            <a:r>
              <a:rPr sz="1550" dirty="0">
                <a:solidFill>
                  <a:srgbClr val="E2EAF1"/>
                </a:solidFill>
                <a:latin typeface="Tahoma"/>
                <a:cs typeface="Tahoma"/>
              </a:rPr>
              <a:t>(</a:t>
            </a:r>
            <a:r>
              <a:rPr sz="1550" dirty="0">
                <a:solidFill>
                  <a:srgbClr val="F8F9FA"/>
                </a:solidFill>
                <a:latin typeface="Tahoma"/>
                <a:cs typeface="Tahoma"/>
              </a:rPr>
              <a:t>ErrorMessage</a:t>
            </a:r>
            <a:r>
              <a:rPr sz="1550" spc="-140" dirty="0">
                <a:solidFill>
                  <a:srgbClr val="F8F9FA"/>
                </a:solidFill>
                <a:latin typeface="Tahoma"/>
                <a:cs typeface="Tahoma"/>
              </a:rPr>
              <a:t> </a:t>
            </a:r>
            <a:r>
              <a:rPr sz="1550" spc="-295" dirty="0">
                <a:solidFill>
                  <a:srgbClr val="E9AD7D"/>
                </a:solidFill>
                <a:latin typeface="Tahoma"/>
                <a:cs typeface="Tahoma"/>
              </a:rPr>
              <a:t>=</a:t>
            </a:r>
            <a:r>
              <a:rPr sz="1550" spc="-150" dirty="0">
                <a:solidFill>
                  <a:srgbClr val="E9AD7D"/>
                </a:solidFill>
                <a:latin typeface="Tahoma"/>
                <a:cs typeface="Tahoma"/>
              </a:rPr>
              <a:t> </a:t>
            </a:r>
            <a:r>
              <a:rPr sz="1550" spc="20" dirty="0">
                <a:solidFill>
                  <a:srgbClr val="91D076"/>
                </a:solidFill>
                <a:latin typeface="Tahoma"/>
                <a:cs typeface="Tahoma"/>
              </a:rPr>
              <a:t>"Name</a:t>
            </a:r>
            <a:r>
              <a:rPr sz="1550" spc="-114" dirty="0">
                <a:solidFill>
                  <a:srgbClr val="91D076"/>
                </a:solidFill>
                <a:latin typeface="Tahoma"/>
                <a:cs typeface="Tahoma"/>
              </a:rPr>
              <a:t> </a:t>
            </a:r>
            <a:r>
              <a:rPr sz="1550" spc="50" dirty="0">
                <a:solidFill>
                  <a:srgbClr val="91D076"/>
                </a:solidFill>
                <a:latin typeface="Tahoma"/>
                <a:cs typeface="Tahoma"/>
              </a:rPr>
              <a:t>is</a:t>
            </a:r>
            <a:r>
              <a:rPr sz="1550" spc="-130" dirty="0">
                <a:solidFill>
                  <a:srgbClr val="91D076"/>
                </a:solidFill>
                <a:latin typeface="Tahoma"/>
                <a:cs typeface="Tahoma"/>
              </a:rPr>
              <a:t> </a:t>
            </a:r>
            <a:r>
              <a:rPr sz="1550" spc="-30" dirty="0">
                <a:solidFill>
                  <a:srgbClr val="91D076"/>
                </a:solidFill>
                <a:latin typeface="Tahoma"/>
                <a:cs typeface="Tahoma"/>
              </a:rPr>
              <a:t>required"</a:t>
            </a:r>
            <a:r>
              <a:rPr sz="1550" spc="-30" dirty="0">
                <a:solidFill>
                  <a:srgbClr val="E2EAF1"/>
                </a:solidFill>
                <a:latin typeface="Tahoma"/>
                <a:cs typeface="Tahoma"/>
              </a:rPr>
              <a:t>)]</a:t>
            </a:r>
            <a:r>
              <a:rPr sz="1550" spc="-125" dirty="0">
                <a:solidFill>
                  <a:srgbClr val="E2EAF1"/>
                </a:solidFill>
                <a:latin typeface="Tahoma"/>
                <a:cs typeface="Tahoma"/>
              </a:rPr>
              <a:t> 	</a:t>
            </a:r>
            <a:r>
              <a:rPr sz="1550" dirty="0">
                <a:solidFill>
                  <a:srgbClr val="E2EAF1"/>
                </a:solidFill>
                <a:latin typeface="Tahoma"/>
                <a:cs typeface="Tahoma"/>
              </a:rPr>
              <a:t>[</a:t>
            </a:r>
            <a:r>
              <a:rPr sz="1550" dirty="0">
                <a:solidFill>
                  <a:srgbClr val="6CB8E6"/>
                </a:solidFill>
                <a:latin typeface="Tahoma"/>
                <a:cs typeface="Tahoma"/>
              </a:rPr>
              <a:t>Required</a:t>
            </a:r>
            <a:r>
              <a:rPr sz="1550" dirty="0">
                <a:solidFill>
                  <a:srgbClr val="E2EAF1"/>
                </a:solidFill>
                <a:latin typeface="Tahoma"/>
                <a:cs typeface="Tahoma"/>
              </a:rPr>
              <a:t>(</a:t>
            </a:r>
            <a:r>
              <a:rPr sz="1550" dirty="0">
                <a:solidFill>
                  <a:srgbClr val="F8F9FA"/>
                </a:solidFill>
                <a:latin typeface="Tahoma"/>
                <a:cs typeface="Tahoma"/>
              </a:rPr>
              <a:t>ErrorMessage</a:t>
            </a:r>
            <a:r>
              <a:rPr sz="1550" spc="-140" dirty="0">
                <a:solidFill>
                  <a:srgbClr val="F8F9FA"/>
                </a:solidFill>
                <a:latin typeface="Tahoma"/>
                <a:cs typeface="Tahoma"/>
              </a:rPr>
              <a:t> </a:t>
            </a:r>
            <a:r>
              <a:rPr sz="1550" spc="-295" dirty="0">
                <a:solidFill>
                  <a:srgbClr val="E9AD7D"/>
                </a:solidFill>
                <a:latin typeface="Tahoma"/>
                <a:cs typeface="Tahoma"/>
              </a:rPr>
              <a:t>=</a:t>
            </a:r>
            <a:r>
              <a:rPr sz="1550" spc="-150" dirty="0">
                <a:solidFill>
                  <a:srgbClr val="E9AD7D"/>
                </a:solidFill>
                <a:latin typeface="Tahoma"/>
                <a:cs typeface="Tahoma"/>
              </a:rPr>
              <a:t> </a:t>
            </a:r>
            <a:r>
              <a:rPr sz="1550" spc="15" dirty="0">
                <a:solidFill>
                  <a:srgbClr val="91D076"/>
                </a:solidFill>
                <a:latin typeface="Tahoma"/>
                <a:cs typeface="Tahoma"/>
              </a:rPr>
              <a:t>"Email</a:t>
            </a:r>
            <a:r>
              <a:rPr sz="1550" spc="-150" dirty="0">
                <a:solidFill>
                  <a:srgbClr val="91D076"/>
                </a:solidFill>
                <a:latin typeface="Tahoma"/>
                <a:cs typeface="Tahoma"/>
              </a:rPr>
              <a:t> </a:t>
            </a:r>
            <a:r>
              <a:rPr sz="1550" spc="50" dirty="0">
                <a:solidFill>
                  <a:srgbClr val="91D076"/>
                </a:solidFill>
                <a:latin typeface="Tahoma"/>
                <a:cs typeface="Tahoma"/>
              </a:rPr>
              <a:t>is</a:t>
            </a:r>
            <a:r>
              <a:rPr sz="1550" spc="-130" dirty="0">
                <a:solidFill>
                  <a:srgbClr val="91D076"/>
                </a:solidFill>
                <a:latin typeface="Tahoma"/>
                <a:cs typeface="Tahoma"/>
              </a:rPr>
              <a:t> </a:t>
            </a:r>
            <a:r>
              <a:rPr sz="1550" spc="-25" dirty="0">
                <a:solidFill>
                  <a:srgbClr val="91D076"/>
                </a:solidFill>
                <a:latin typeface="Tahoma"/>
                <a:cs typeface="Tahoma"/>
              </a:rPr>
              <a:t>required"</a:t>
            </a:r>
            <a:r>
              <a:rPr sz="1550" spc="-25" dirty="0">
                <a:solidFill>
                  <a:srgbClr val="E2EAF1"/>
                </a:solidFill>
                <a:latin typeface="Tahoma"/>
                <a:cs typeface="Tahoma"/>
              </a:rPr>
              <a:t>)]</a:t>
            </a:r>
            <a:r>
              <a:rPr sz="1550" spc="-125" dirty="0">
                <a:solidFill>
                  <a:srgbClr val="E2EAF1"/>
                </a:solidFill>
                <a:latin typeface="Tahoma"/>
                <a:cs typeface="Tahoma"/>
              </a:rPr>
              <a:t> 	</a:t>
            </a:r>
            <a:r>
              <a:rPr sz="1550" dirty="0">
                <a:solidFill>
                  <a:srgbClr val="E2EAF1"/>
                </a:solidFill>
                <a:latin typeface="Tahoma"/>
                <a:cs typeface="Tahoma"/>
              </a:rPr>
              <a:t>[</a:t>
            </a:r>
            <a:r>
              <a:rPr sz="1550" dirty="0">
                <a:solidFill>
                  <a:srgbClr val="6CB8E6"/>
                </a:solidFill>
                <a:latin typeface="Tahoma"/>
                <a:cs typeface="Tahoma"/>
              </a:rPr>
              <a:t>Required</a:t>
            </a:r>
            <a:r>
              <a:rPr sz="1550" dirty="0">
                <a:solidFill>
                  <a:srgbClr val="E2EAF1"/>
                </a:solidFill>
                <a:latin typeface="Tahoma"/>
                <a:cs typeface="Tahoma"/>
              </a:rPr>
              <a:t>(</a:t>
            </a:r>
            <a:r>
              <a:rPr sz="1550" dirty="0">
                <a:solidFill>
                  <a:srgbClr val="F8F9FA"/>
                </a:solidFill>
                <a:latin typeface="Tahoma"/>
                <a:cs typeface="Tahoma"/>
              </a:rPr>
              <a:t>ErrorMessage</a:t>
            </a:r>
            <a:r>
              <a:rPr sz="1550" spc="-140" dirty="0">
                <a:solidFill>
                  <a:srgbClr val="F8F9FA"/>
                </a:solidFill>
                <a:latin typeface="Tahoma"/>
                <a:cs typeface="Tahoma"/>
              </a:rPr>
              <a:t> </a:t>
            </a:r>
            <a:r>
              <a:rPr sz="1550" spc="-295" dirty="0">
                <a:solidFill>
                  <a:srgbClr val="E9AD7D"/>
                </a:solidFill>
                <a:latin typeface="Tahoma"/>
                <a:cs typeface="Tahoma"/>
              </a:rPr>
              <a:t>=</a:t>
            </a:r>
            <a:r>
              <a:rPr sz="1550" spc="-150" dirty="0">
                <a:solidFill>
                  <a:srgbClr val="E9AD7D"/>
                </a:solidFill>
                <a:latin typeface="Tahoma"/>
                <a:cs typeface="Tahoma"/>
              </a:rPr>
              <a:t> </a:t>
            </a:r>
            <a:r>
              <a:rPr sz="1550" spc="10" dirty="0">
                <a:solidFill>
                  <a:srgbClr val="91D076"/>
                </a:solidFill>
                <a:latin typeface="Tahoma"/>
                <a:cs typeface="Tahoma"/>
              </a:rPr>
              <a:t>"Role</a:t>
            </a:r>
            <a:r>
              <a:rPr sz="1550" spc="-120" dirty="0">
                <a:solidFill>
                  <a:srgbClr val="91D076"/>
                </a:solidFill>
                <a:latin typeface="Tahoma"/>
                <a:cs typeface="Tahoma"/>
              </a:rPr>
              <a:t> </a:t>
            </a:r>
            <a:r>
              <a:rPr sz="1550" spc="50" dirty="0">
                <a:solidFill>
                  <a:srgbClr val="91D076"/>
                </a:solidFill>
                <a:latin typeface="Tahoma"/>
                <a:cs typeface="Tahoma"/>
              </a:rPr>
              <a:t>is</a:t>
            </a:r>
            <a:r>
              <a:rPr sz="1550" spc="-130" dirty="0">
                <a:solidFill>
                  <a:srgbClr val="91D076"/>
                </a:solidFill>
                <a:latin typeface="Tahoma"/>
                <a:cs typeface="Tahoma"/>
              </a:rPr>
              <a:t> </a:t>
            </a:r>
            <a:r>
              <a:rPr sz="1550" spc="-30" dirty="0">
                <a:solidFill>
                  <a:srgbClr val="91D076"/>
                </a:solidFill>
                <a:latin typeface="Tahoma"/>
                <a:cs typeface="Tahoma"/>
              </a:rPr>
              <a:t>required"</a:t>
            </a:r>
            <a:r>
              <a:rPr sz="1550" spc="-30" dirty="0">
                <a:solidFill>
                  <a:srgbClr val="E2EAF1"/>
                </a:solidFill>
                <a:latin typeface="Tahoma"/>
                <a:cs typeface="Tahoma"/>
              </a:rPr>
              <a:t>)]</a:t>
            </a:r>
            <a:endParaRPr sz="15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5"/>
              </a:spcBef>
            </a:pPr>
            <a:endParaRPr sz="15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50" b="1" spc="-105" dirty="0">
                <a:solidFill>
                  <a:srgbClr val="F8F9FA"/>
                </a:solidFill>
                <a:latin typeface="Trebuchet MS"/>
                <a:cs typeface="Trebuchet MS"/>
              </a:rPr>
              <a:t>2.</a:t>
            </a:r>
            <a:r>
              <a:rPr sz="1550" b="1" spc="-100" dirty="0">
                <a:solidFill>
                  <a:srgbClr val="F8F9FA"/>
                </a:solidFill>
                <a:latin typeface="Trebuchet MS"/>
                <a:cs typeface="Trebuchet MS"/>
              </a:rPr>
              <a:t> </a:t>
            </a:r>
            <a:r>
              <a:rPr sz="1550" b="1" spc="55" dirty="0">
                <a:solidFill>
                  <a:srgbClr val="F8F9FA"/>
                </a:solidFill>
                <a:latin typeface="Trebuchet MS"/>
                <a:cs typeface="Trebuchet MS"/>
              </a:rPr>
              <a:t>Business</a:t>
            </a:r>
            <a:r>
              <a:rPr sz="1550" b="1" spc="-60" dirty="0">
                <a:solidFill>
                  <a:srgbClr val="F8F9FA"/>
                </a:solidFill>
                <a:latin typeface="Trebuchet MS"/>
                <a:cs typeface="Trebuchet MS"/>
              </a:rPr>
              <a:t> </a:t>
            </a:r>
            <a:r>
              <a:rPr sz="1550" b="1" dirty="0">
                <a:solidFill>
                  <a:srgbClr val="F8F9FA"/>
                </a:solidFill>
                <a:latin typeface="Trebuchet MS"/>
                <a:cs typeface="Trebuchet MS"/>
              </a:rPr>
              <a:t>Rule</a:t>
            </a:r>
            <a:r>
              <a:rPr sz="1550" b="1" spc="-130" dirty="0">
                <a:solidFill>
                  <a:srgbClr val="F8F9FA"/>
                </a:solidFill>
                <a:latin typeface="Trebuchet MS"/>
                <a:cs typeface="Trebuchet MS"/>
              </a:rPr>
              <a:t> </a:t>
            </a:r>
            <a:r>
              <a:rPr sz="1550" b="1" spc="-10" dirty="0">
                <a:solidFill>
                  <a:srgbClr val="F8F9FA"/>
                </a:solidFill>
                <a:latin typeface="Trebuchet MS"/>
                <a:cs typeface="Trebuchet MS"/>
              </a:rPr>
              <a:t>Enforcement</a:t>
            </a:r>
            <a:endParaRPr sz="155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61201" y="3292411"/>
            <a:ext cx="4808855" cy="15919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0665" indent="-227965">
              <a:lnSpc>
                <a:spcPts val="1830"/>
              </a:lnSpc>
              <a:spcBef>
                <a:spcPts val="125"/>
              </a:spcBef>
              <a:buFont typeface="Arial MT"/>
              <a:buChar char="•"/>
              <a:tabLst>
                <a:tab pos="240665" algn="l"/>
              </a:tabLst>
            </a:pPr>
            <a:r>
              <a:rPr sz="1550" spc="-65" dirty="0">
                <a:solidFill>
                  <a:srgbClr val="8DA0B8"/>
                </a:solidFill>
                <a:latin typeface="Tahoma"/>
                <a:cs typeface="Tahoma"/>
              </a:rPr>
              <a:t>//</a:t>
            </a:r>
            <a:r>
              <a:rPr sz="1550" spc="-80" dirty="0">
                <a:solidFill>
                  <a:srgbClr val="8DA0B8"/>
                </a:solidFill>
                <a:latin typeface="Tahoma"/>
                <a:cs typeface="Tahoma"/>
              </a:rPr>
              <a:t> </a:t>
            </a:r>
            <a:r>
              <a:rPr sz="1550" dirty="0">
                <a:solidFill>
                  <a:srgbClr val="8DA0B8"/>
                </a:solidFill>
                <a:latin typeface="Tahoma"/>
                <a:cs typeface="Tahoma"/>
              </a:rPr>
              <a:t>HOURLY</a:t>
            </a:r>
            <a:r>
              <a:rPr sz="1550" spc="-100" dirty="0">
                <a:solidFill>
                  <a:srgbClr val="8DA0B8"/>
                </a:solidFill>
                <a:latin typeface="Tahoma"/>
                <a:cs typeface="Tahoma"/>
              </a:rPr>
              <a:t> </a:t>
            </a:r>
            <a:r>
              <a:rPr sz="1550" spc="-65" dirty="0">
                <a:solidFill>
                  <a:srgbClr val="8DA0B8"/>
                </a:solidFill>
                <a:latin typeface="Tahoma"/>
                <a:cs typeface="Tahoma"/>
              </a:rPr>
              <a:t>RATE</a:t>
            </a:r>
            <a:r>
              <a:rPr sz="1550" spc="-50" dirty="0">
                <a:solidFill>
                  <a:srgbClr val="8DA0B8"/>
                </a:solidFill>
                <a:latin typeface="Tahoma"/>
                <a:cs typeface="Tahoma"/>
              </a:rPr>
              <a:t> </a:t>
            </a:r>
            <a:r>
              <a:rPr sz="1550" dirty="0">
                <a:solidFill>
                  <a:srgbClr val="8DA0B8"/>
                </a:solidFill>
                <a:latin typeface="Tahoma"/>
                <a:cs typeface="Tahoma"/>
              </a:rPr>
              <a:t>BUSINESS</a:t>
            </a:r>
            <a:r>
              <a:rPr sz="1550" spc="-65" dirty="0">
                <a:solidFill>
                  <a:srgbClr val="8DA0B8"/>
                </a:solidFill>
                <a:latin typeface="Tahoma"/>
                <a:cs typeface="Tahoma"/>
              </a:rPr>
              <a:t> </a:t>
            </a:r>
            <a:r>
              <a:rPr sz="1550" spc="-20" dirty="0">
                <a:solidFill>
                  <a:srgbClr val="8DA0B8"/>
                </a:solidFill>
                <a:latin typeface="Tahoma"/>
                <a:cs typeface="Tahoma"/>
              </a:rPr>
              <a:t>RULE</a:t>
            </a:r>
            <a:endParaRPr sz="1550">
              <a:latin typeface="Tahoma"/>
              <a:cs typeface="Tahoma"/>
            </a:endParaRPr>
          </a:p>
          <a:p>
            <a:pPr marL="241300" marR="5080">
              <a:lnSpc>
                <a:spcPts val="1730"/>
              </a:lnSpc>
              <a:spcBef>
                <a:spcPts val="140"/>
              </a:spcBef>
            </a:pPr>
            <a:r>
              <a:rPr sz="1550" spc="-35" dirty="0">
                <a:solidFill>
                  <a:srgbClr val="E2EAF1"/>
                </a:solidFill>
                <a:latin typeface="Tahoma"/>
                <a:cs typeface="Tahoma"/>
              </a:rPr>
              <a:t>[</a:t>
            </a:r>
            <a:r>
              <a:rPr sz="1550" spc="-35" dirty="0">
                <a:solidFill>
                  <a:srgbClr val="C599E2"/>
                </a:solidFill>
                <a:latin typeface="Tahoma"/>
                <a:cs typeface="Tahoma"/>
              </a:rPr>
              <a:t>Range</a:t>
            </a:r>
            <a:r>
              <a:rPr sz="1550" spc="-35" dirty="0">
                <a:solidFill>
                  <a:srgbClr val="E2EAF1"/>
                </a:solidFill>
                <a:latin typeface="Tahoma"/>
                <a:cs typeface="Tahoma"/>
              </a:rPr>
              <a:t>(</a:t>
            </a:r>
            <a:r>
              <a:rPr sz="1550" spc="-35" dirty="0">
                <a:solidFill>
                  <a:srgbClr val="E6D279"/>
                </a:solidFill>
                <a:latin typeface="Tahoma"/>
                <a:cs typeface="Tahoma"/>
              </a:rPr>
              <a:t>100</a:t>
            </a:r>
            <a:r>
              <a:rPr sz="1550" spc="-35" dirty="0">
                <a:solidFill>
                  <a:srgbClr val="E2EAF1"/>
                </a:solidFill>
                <a:latin typeface="Tahoma"/>
                <a:cs typeface="Tahoma"/>
              </a:rPr>
              <a:t>,</a:t>
            </a:r>
            <a:r>
              <a:rPr sz="1550" spc="-80" dirty="0">
                <a:solidFill>
                  <a:srgbClr val="E2EAF1"/>
                </a:solidFill>
                <a:latin typeface="Tahoma"/>
                <a:cs typeface="Tahoma"/>
              </a:rPr>
              <a:t> </a:t>
            </a:r>
            <a:r>
              <a:rPr sz="1550" spc="-10" dirty="0">
                <a:solidFill>
                  <a:srgbClr val="E6D279"/>
                </a:solidFill>
                <a:latin typeface="Tahoma"/>
                <a:cs typeface="Tahoma"/>
              </a:rPr>
              <a:t>1000</a:t>
            </a:r>
            <a:r>
              <a:rPr sz="1550" spc="-10" dirty="0">
                <a:solidFill>
                  <a:srgbClr val="E2EAF1"/>
                </a:solidFill>
                <a:latin typeface="Tahoma"/>
                <a:cs typeface="Tahoma"/>
              </a:rPr>
              <a:t>,</a:t>
            </a:r>
            <a:r>
              <a:rPr sz="1550" spc="-80" dirty="0">
                <a:solidFill>
                  <a:srgbClr val="E2EAF1"/>
                </a:solidFill>
                <a:latin typeface="Tahoma"/>
                <a:cs typeface="Tahoma"/>
              </a:rPr>
              <a:t> </a:t>
            </a:r>
            <a:r>
              <a:rPr sz="1550" dirty="0">
                <a:solidFill>
                  <a:srgbClr val="F8F9FA"/>
                </a:solidFill>
                <a:latin typeface="Tahoma"/>
                <a:cs typeface="Tahoma"/>
              </a:rPr>
              <a:t>ErrorMessage</a:t>
            </a:r>
            <a:r>
              <a:rPr sz="1550" spc="-100" dirty="0">
                <a:solidFill>
                  <a:srgbClr val="F8F9FA"/>
                </a:solidFill>
                <a:latin typeface="Tahoma"/>
                <a:cs typeface="Tahoma"/>
              </a:rPr>
              <a:t> </a:t>
            </a:r>
            <a:r>
              <a:rPr sz="1550" spc="-295" dirty="0">
                <a:solidFill>
                  <a:srgbClr val="E9AD7D"/>
                </a:solidFill>
                <a:latin typeface="Tahoma"/>
                <a:cs typeface="Tahoma"/>
              </a:rPr>
              <a:t>=</a:t>
            </a:r>
            <a:r>
              <a:rPr sz="1550" spc="-85" dirty="0">
                <a:solidFill>
                  <a:srgbClr val="E9AD7D"/>
                </a:solidFill>
                <a:latin typeface="Tahoma"/>
                <a:cs typeface="Tahoma"/>
              </a:rPr>
              <a:t> </a:t>
            </a:r>
            <a:r>
              <a:rPr sz="1550" dirty="0">
                <a:solidFill>
                  <a:srgbClr val="91D076"/>
                </a:solidFill>
                <a:latin typeface="Tahoma"/>
                <a:cs typeface="Tahoma"/>
              </a:rPr>
              <a:t>"Hourly</a:t>
            </a:r>
            <a:r>
              <a:rPr sz="1550" spc="-80" dirty="0">
                <a:solidFill>
                  <a:srgbClr val="91D076"/>
                </a:solidFill>
                <a:latin typeface="Tahoma"/>
                <a:cs typeface="Tahoma"/>
              </a:rPr>
              <a:t> </a:t>
            </a:r>
            <a:r>
              <a:rPr sz="1550" spc="-25" dirty="0">
                <a:solidFill>
                  <a:srgbClr val="91D076"/>
                </a:solidFill>
                <a:latin typeface="Tahoma"/>
                <a:cs typeface="Tahoma"/>
              </a:rPr>
              <a:t>rate</a:t>
            </a:r>
            <a:r>
              <a:rPr sz="1550" spc="-125" dirty="0">
                <a:solidFill>
                  <a:srgbClr val="91D076"/>
                </a:solidFill>
                <a:latin typeface="Tahoma"/>
                <a:cs typeface="Tahoma"/>
              </a:rPr>
              <a:t> </a:t>
            </a:r>
            <a:r>
              <a:rPr sz="1550" spc="30" dirty="0">
                <a:solidFill>
                  <a:srgbClr val="91D076"/>
                </a:solidFill>
                <a:latin typeface="Tahoma"/>
                <a:cs typeface="Tahoma"/>
              </a:rPr>
              <a:t>must </a:t>
            </a:r>
            <a:r>
              <a:rPr sz="1550" dirty="0">
                <a:solidFill>
                  <a:srgbClr val="91D076"/>
                </a:solidFill>
                <a:latin typeface="Tahoma"/>
                <a:cs typeface="Tahoma"/>
              </a:rPr>
              <a:t>be</a:t>
            </a:r>
            <a:r>
              <a:rPr sz="1550" spc="-55" dirty="0">
                <a:solidFill>
                  <a:srgbClr val="91D076"/>
                </a:solidFill>
                <a:latin typeface="Tahoma"/>
                <a:cs typeface="Tahoma"/>
              </a:rPr>
              <a:t> </a:t>
            </a:r>
            <a:r>
              <a:rPr sz="1550" dirty="0">
                <a:solidFill>
                  <a:srgbClr val="91D076"/>
                </a:solidFill>
                <a:latin typeface="Tahoma"/>
                <a:cs typeface="Tahoma"/>
              </a:rPr>
              <a:t>between</a:t>
            </a:r>
            <a:r>
              <a:rPr sz="1550" spc="-100" dirty="0">
                <a:solidFill>
                  <a:srgbClr val="91D076"/>
                </a:solidFill>
                <a:latin typeface="Tahoma"/>
                <a:cs typeface="Tahoma"/>
              </a:rPr>
              <a:t> </a:t>
            </a:r>
            <a:r>
              <a:rPr sz="1550" dirty="0">
                <a:solidFill>
                  <a:srgbClr val="91D076"/>
                </a:solidFill>
                <a:latin typeface="Tahoma"/>
                <a:cs typeface="Tahoma"/>
              </a:rPr>
              <a:t>R100</a:t>
            </a:r>
            <a:r>
              <a:rPr sz="1550" spc="-150" dirty="0">
                <a:solidFill>
                  <a:srgbClr val="91D076"/>
                </a:solidFill>
                <a:latin typeface="Tahoma"/>
                <a:cs typeface="Tahoma"/>
              </a:rPr>
              <a:t> </a:t>
            </a:r>
            <a:r>
              <a:rPr sz="1550" dirty="0">
                <a:solidFill>
                  <a:srgbClr val="91D076"/>
                </a:solidFill>
                <a:latin typeface="Tahoma"/>
                <a:cs typeface="Tahoma"/>
              </a:rPr>
              <a:t>and</a:t>
            </a:r>
            <a:r>
              <a:rPr sz="1550" spc="-114" dirty="0">
                <a:solidFill>
                  <a:srgbClr val="91D076"/>
                </a:solidFill>
                <a:latin typeface="Tahoma"/>
                <a:cs typeface="Tahoma"/>
              </a:rPr>
              <a:t> </a:t>
            </a:r>
            <a:r>
              <a:rPr sz="1550" spc="-50" dirty="0">
                <a:solidFill>
                  <a:srgbClr val="91D076"/>
                </a:solidFill>
                <a:latin typeface="Tahoma"/>
                <a:cs typeface="Tahoma"/>
              </a:rPr>
              <a:t>R1000"</a:t>
            </a:r>
            <a:r>
              <a:rPr sz="1550" spc="-50" dirty="0">
                <a:solidFill>
                  <a:srgbClr val="E2EAF1"/>
                </a:solidFill>
                <a:latin typeface="Tahoma"/>
                <a:cs typeface="Tahoma"/>
              </a:rPr>
              <a:t>)]</a:t>
            </a:r>
            <a:r>
              <a:rPr sz="1550" spc="-65" dirty="0">
                <a:solidFill>
                  <a:srgbClr val="E2EAF1"/>
                </a:solidFill>
                <a:latin typeface="Tahoma"/>
                <a:cs typeface="Tahoma"/>
              </a:rPr>
              <a:t> </a:t>
            </a:r>
            <a:r>
              <a:rPr sz="1550" spc="50" dirty="0">
                <a:solidFill>
                  <a:srgbClr val="E9AD7D"/>
                </a:solidFill>
                <a:latin typeface="Tahoma"/>
                <a:cs typeface="Tahoma"/>
              </a:rPr>
              <a:t>public</a:t>
            </a:r>
            <a:r>
              <a:rPr sz="1550" spc="-114" dirty="0">
                <a:solidFill>
                  <a:srgbClr val="E9AD7D"/>
                </a:solidFill>
                <a:latin typeface="Tahoma"/>
                <a:cs typeface="Tahoma"/>
              </a:rPr>
              <a:t> </a:t>
            </a:r>
            <a:r>
              <a:rPr sz="1550" spc="35" dirty="0">
                <a:solidFill>
                  <a:srgbClr val="E9AD7D"/>
                </a:solidFill>
                <a:latin typeface="Tahoma"/>
                <a:cs typeface="Tahoma"/>
              </a:rPr>
              <a:t>decimal </a:t>
            </a:r>
            <a:r>
              <a:rPr sz="1550" dirty="0">
                <a:solidFill>
                  <a:srgbClr val="F8F9FA"/>
                </a:solidFill>
                <a:latin typeface="Tahoma"/>
                <a:cs typeface="Tahoma"/>
              </a:rPr>
              <a:t>HourlyRate</a:t>
            </a:r>
            <a:r>
              <a:rPr sz="1550" spc="-80" dirty="0">
                <a:solidFill>
                  <a:srgbClr val="F8F9FA"/>
                </a:solidFill>
                <a:latin typeface="Tahoma"/>
                <a:cs typeface="Tahoma"/>
              </a:rPr>
              <a:t> </a:t>
            </a:r>
            <a:r>
              <a:rPr sz="1550" spc="-295" dirty="0">
                <a:solidFill>
                  <a:srgbClr val="E2EAF1"/>
                </a:solidFill>
                <a:latin typeface="Tahoma"/>
                <a:cs typeface="Tahoma"/>
              </a:rPr>
              <a:t>{</a:t>
            </a:r>
            <a:r>
              <a:rPr sz="1550" spc="-100" dirty="0">
                <a:solidFill>
                  <a:srgbClr val="E2EAF1"/>
                </a:solidFill>
                <a:latin typeface="Tahoma"/>
                <a:cs typeface="Tahoma"/>
              </a:rPr>
              <a:t> </a:t>
            </a:r>
            <a:r>
              <a:rPr sz="1550" spc="-55" dirty="0">
                <a:solidFill>
                  <a:srgbClr val="E9AD7D"/>
                </a:solidFill>
                <a:latin typeface="Tahoma"/>
                <a:cs typeface="Tahoma"/>
              </a:rPr>
              <a:t>get</a:t>
            </a:r>
            <a:r>
              <a:rPr sz="1550" spc="-55" dirty="0">
                <a:solidFill>
                  <a:srgbClr val="E2EAF1"/>
                </a:solidFill>
                <a:latin typeface="Tahoma"/>
                <a:cs typeface="Tahoma"/>
              </a:rPr>
              <a:t>;</a:t>
            </a:r>
            <a:r>
              <a:rPr sz="1550" spc="-100" dirty="0">
                <a:solidFill>
                  <a:srgbClr val="E2EAF1"/>
                </a:solidFill>
                <a:latin typeface="Tahoma"/>
                <a:cs typeface="Tahoma"/>
              </a:rPr>
              <a:t> </a:t>
            </a:r>
            <a:r>
              <a:rPr sz="1550" spc="-10" dirty="0">
                <a:solidFill>
                  <a:srgbClr val="E9AD7D"/>
                </a:solidFill>
                <a:latin typeface="Tahoma"/>
                <a:cs typeface="Tahoma"/>
              </a:rPr>
              <a:t>set</a:t>
            </a:r>
            <a:r>
              <a:rPr sz="1550" spc="-10" dirty="0">
                <a:solidFill>
                  <a:srgbClr val="E2EAF1"/>
                </a:solidFill>
                <a:latin typeface="Tahoma"/>
                <a:cs typeface="Tahoma"/>
              </a:rPr>
              <a:t>;</a:t>
            </a:r>
            <a:r>
              <a:rPr sz="1550" spc="-95" dirty="0">
                <a:solidFill>
                  <a:srgbClr val="E2EAF1"/>
                </a:solidFill>
                <a:latin typeface="Tahoma"/>
                <a:cs typeface="Tahoma"/>
              </a:rPr>
              <a:t> </a:t>
            </a:r>
            <a:r>
              <a:rPr sz="1550" spc="-345" dirty="0">
                <a:solidFill>
                  <a:srgbClr val="E2EAF1"/>
                </a:solidFill>
                <a:latin typeface="Tahoma"/>
                <a:cs typeface="Tahoma"/>
              </a:rPr>
              <a:t>}</a:t>
            </a:r>
            <a:endParaRPr sz="1550">
              <a:latin typeface="Tahoma"/>
              <a:cs typeface="Tahoma"/>
            </a:endParaRPr>
          </a:p>
          <a:p>
            <a:pPr marL="241300">
              <a:lnSpc>
                <a:spcPts val="1620"/>
              </a:lnSpc>
            </a:pPr>
            <a:r>
              <a:rPr sz="1550" spc="-65" dirty="0">
                <a:solidFill>
                  <a:srgbClr val="8DA0B8"/>
                </a:solidFill>
                <a:latin typeface="Tahoma"/>
                <a:cs typeface="Tahoma"/>
              </a:rPr>
              <a:t>//</a:t>
            </a:r>
            <a:r>
              <a:rPr sz="1550" spc="15" dirty="0">
                <a:solidFill>
                  <a:srgbClr val="8DA0B8"/>
                </a:solidFill>
                <a:latin typeface="Tahoma"/>
                <a:cs typeface="Tahoma"/>
              </a:rPr>
              <a:t> </a:t>
            </a:r>
            <a:r>
              <a:rPr sz="1550" dirty="0">
                <a:solidFill>
                  <a:srgbClr val="8DA0B8"/>
                </a:solidFill>
                <a:latin typeface="Tahoma"/>
                <a:cs typeface="Tahoma"/>
              </a:rPr>
              <a:t>ROLE</a:t>
            </a:r>
            <a:r>
              <a:rPr sz="1550" spc="-45" dirty="0">
                <a:solidFill>
                  <a:srgbClr val="8DA0B8"/>
                </a:solidFill>
                <a:latin typeface="Tahoma"/>
                <a:cs typeface="Tahoma"/>
              </a:rPr>
              <a:t> </a:t>
            </a:r>
            <a:r>
              <a:rPr sz="1550" dirty="0">
                <a:solidFill>
                  <a:srgbClr val="8DA0B8"/>
                </a:solidFill>
                <a:latin typeface="Tahoma"/>
                <a:cs typeface="Tahoma"/>
              </a:rPr>
              <a:t>MANAGEMENT</a:t>
            </a:r>
            <a:r>
              <a:rPr sz="1550" spc="-75" dirty="0">
                <a:solidFill>
                  <a:srgbClr val="8DA0B8"/>
                </a:solidFill>
                <a:latin typeface="Tahoma"/>
                <a:cs typeface="Tahoma"/>
              </a:rPr>
              <a:t> </a:t>
            </a:r>
            <a:r>
              <a:rPr sz="1550" dirty="0">
                <a:solidFill>
                  <a:srgbClr val="8DA0B8"/>
                </a:solidFill>
                <a:latin typeface="Tahoma"/>
                <a:cs typeface="Tahoma"/>
              </a:rPr>
              <a:t>BUSINESS</a:t>
            </a:r>
            <a:r>
              <a:rPr sz="1550" spc="-65" dirty="0">
                <a:solidFill>
                  <a:srgbClr val="8DA0B8"/>
                </a:solidFill>
                <a:latin typeface="Tahoma"/>
                <a:cs typeface="Tahoma"/>
              </a:rPr>
              <a:t> </a:t>
            </a:r>
            <a:r>
              <a:rPr sz="1550" dirty="0">
                <a:solidFill>
                  <a:srgbClr val="8DA0B8"/>
                </a:solidFill>
                <a:latin typeface="Tahoma"/>
                <a:cs typeface="Tahoma"/>
              </a:rPr>
              <a:t>RULE</a:t>
            </a:r>
            <a:r>
              <a:rPr sz="1550" spc="-80" dirty="0">
                <a:solidFill>
                  <a:srgbClr val="8DA0B8"/>
                </a:solidFill>
                <a:latin typeface="Tahoma"/>
                <a:cs typeface="Tahoma"/>
              </a:rPr>
              <a:t> </a:t>
            </a:r>
            <a:r>
              <a:rPr sz="1550" spc="40" dirty="0">
                <a:solidFill>
                  <a:srgbClr val="E9AD7D"/>
                </a:solidFill>
                <a:latin typeface="Tahoma"/>
                <a:cs typeface="Tahoma"/>
              </a:rPr>
              <a:t>public</a:t>
            </a:r>
            <a:endParaRPr sz="1550">
              <a:latin typeface="Tahoma"/>
              <a:cs typeface="Tahoma"/>
            </a:endParaRPr>
          </a:p>
          <a:p>
            <a:pPr marL="241300" marR="199390">
              <a:lnSpc>
                <a:spcPts val="1730"/>
              </a:lnSpc>
              <a:spcBef>
                <a:spcPts val="100"/>
              </a:spcBef>
            </a:pPr>
            <a:r>
              <a:rPr sz="1550" spc="-10" dirty="0">
                <a:solidFill>
                  <a:srgbClr val="E9AD7D"/>
                </a:solidFill>
                <a:latin typeface="Tahoma"/>
                <a:cs typeface="Tahoma"/>
              </a:rPr>
              <a:t>string</a:t>
            </a:r>
            <a:r>
              <a:rPr sz="1550" spc="-100" dirty="0">
                <a:solidFill>
                  <a:srgbClr val="E9AD7D"/>
                </a:solidFill>
                <a:latin typeface="Tahoma"/>
                <a:cs typeface="Tahoma"/>
              </a:rPr>
              <a:t> </a:t>
            </a:r>
            <a:r>
              <a:rPr sz="1550" dirty="0">
                <a:solidFill>
                  <a:srgbClr val="F8F9FA"/>
                </a:solidFill>
                <a:latin typeface="Tahoma"/>
                <a:cs typeface="Tahoma"/>
              </a:rPr>
              <a:t>Role</a:t>
            </a:r>
            <a:r>
              <a:rPr sz="1550" spc="-90" dirty="0">
                <a:solidFill>
                  <a:srgbClr val="F8F9FA"/>
                </a:solidFill>
                <a:latin typeface="Tahoma"/>
                <a:cs typeface="Tahoma"/>
              </a:rPr>
              <a:t> </a:t>
            </a:r>
            <a:r>
              <a:rPr sz="1550" spc="-295" dirty="0">
                <a:solidFill>
                  <a:srgbClr val="E2EAF1"/>
                </a:solidFill>
                <a:latin typeface="Tahoma"/>
                <a:cs typeface="Tahoma"/>
              </a:rPr>
              <a:t>{</a:t>
            </a:r>
            <a:r>
              <a:rPr sz="1550" spc="-114" dirty="0">
                <a:solidFill>
                  <a:srgbClr val="E2EAF1"/>
                </a:solidFill>
                <a:latin typeface="Tahoma"/>
                <a:cs typeface="Tahoma"/>
              </a:rPr>
              <a:t> </a:t>
            </a:r>
            <a:r>
              <a:rPr sz="1550" spc="-55" dirty="0">
                <a:solidFill>
                  <a:srgbClr val="E9AD7D"/>
                </a:solidFill>
                <a:latin typeface="Tahoma"/>
                <a:cs typeface="Tahoma"/>
              </a:rPr>
              <a:t>get</a:t>
            </a:r>
            <a:r>
              <a:rPr sz="1550" spc="-55" dirty="0">
                <a:solidFill>
                  <a:srgbClr val="E2EAF1"/>
                </a:solidFill>
                <a:latin typeface="Tahoma"/>
                <a:cs typeface="Tahoma"/>
              </a:rPr>
              <a:t>;</a:t>
            </a:r>
            <a:r>
              <a:rPr sz="1550" spc="-120" dirty="0">
                <a:solidFill>
                  <a:srgbClr val="E2EAF1"/>
                </a:solidFill>
                <a:latin typeface="Tahoma"/>
                <a:cs typeface="Tahoma"/>
              </a:rPr>
              <a:t> </a:t>
            </a:r>
            <a:r>
              <a:rPr sz="1550" spc="-10" dirty="0">
                <a:solidFill>
                  <a:srgbClr val="E9AD7D"/>
                </a:solidFill>
                <a:latin typeface="Tahoma"/>
                <a:cs typeface="Tahoma"/>
              </a:rPr>
              <a:t>set</a:t>
            </a:r>
            <a:r>
              <a:rPr sz="1550" spc="-10" dirty="0">
                <a:solidFill>
                  <a:srgbClr val="E2EAF1"/>
                </a:solidFill>
                <a:latin typeface="Tahoma"/>
                <a:cs typeface="Tahoma"/>
              </a:rPr>
              <a:t>;</a:t>
            </a:r>
            <a:r>
              <a:rPr sz="1550" spc="-114" dirty="0">
                <a:solidFill>
                  <a:srgbClr val="E2EAF1"/>
                </a:solidFill>
                <a:latin typeface="Tahoma"/>
                <a:cs typeface="Tahoma"/>
              </a:rPr>
              <a:t> </a:t>
            </a:r>
            <a:r>
              <a:rPr sz="1550" spc="-295" dirty="0">
                <a:solidFill>
                  <a:srgbClr val="E2EAF1"/>
                </a:solidFill>
                <a:latin typeface="Tahoma"/>
                <a:cs typeface="Tahoma"/>
              </a:rPr>
              <a:t>}</a:t>
            </a:r>
            <a:r>
              <a:rPr sz="1550" spc="-114" dirty="0">
                <a:solidFill>
                  <a:srgbClr val="E2EAF1"/>
                </a:solidFill>
                <a:latin typeface="Tahoma"/>
                <a:cs typeface="Tahoma"/>
              </a:rPr>
              <a:t> </a:t>
            </a:r>
            <a:r>
              <a:rPr sz="1550" spc="-295" dirty="0">
                <a:solidFill>
                  <a:srgbClr val="E9AD7D"/>
                </a:solidFill>
                <a:latin typeface="Tahoma"/>
                <a:cs typeface="Tahoma"/>
              </a:rPr>
              <a:t>=</a:t>
            </a:r>
            <a:r>
              <a:rPr sz="1550" spc="-125" dirty="0">
                <a:solidFill>
                  <a:srgbClr val="E9AD7D"/>
                </a:solidFill>
                <a:latin typeface="Tahoma"/>
                <a:cs typeface="Tahoma"/>
              </a:rPr>
              <a:t> </a:t>
            </a:r>
            <a:r>
              <a:rPr sz="1550" spc="-10" dirty="0">
                <a:solidFill>
                  <a:srgbClr val="E9AD7D"/>
                </a:solidFill>
                <a:latin typeface="Tahoma"/>
                <a:cs typeface="Tahoma"/>
              </a:rPr>
              <a:t>string</a:t>
            </a:r>
            <a:r>
              <a:rPr sz="1550" spc="-10" dirty="0">
                <a:solidFill>
                  <a:srgbClr val="E2EAF1"/>
                </a:solidFill>
                <a:latin typeface="Tahoma"/>
                <a:cs typeface="Tahoma"/>
              </a:rPr>
              <a:t>.</a:t>
            </a:r>
            <a:r>
              <a:rPr sz="1550" spc="-10" dirty="0">
                <a:solidFill>
                  <a:srgbClr val="F8F9FA"/>
                </a:solidFill>
                <a:latin typeface="Tahoma"/>
                <a:cs typeface="Tahoma"/>
              </a:rPr>
              <a:t>Empty</a:t>
            </a:r>
            <a:r>
              <a:rPr sz="1550" spc="-10" dirty="0">
                <a:solidFill>
                  <a:srgbClr val="E2EAF1"/>
                </a:solidFill>
                <a:latin typeface="Tahoma"/>
                <a:cs typeface="Tahoma"/>
              </a:rPr>
              <a:t>;</a:t>
            </a:r>
            <a:r>
              <a:rPr sz="1550" spc="-114" dirty="0">
                <a:solidFill>
                  <a:srgbClr val="E2EAF1"/>
                </a:solidFill>
                <a:latin typeface="Tahoma"/>
                <a:cs typeface="Tahoma"/>
              </a:rPr>
              <a:t> </a:t>
            </a:r>
            <a:r>
              <a:rPr sz="1550" spc="-65" dirty="0">
                <a:solidFill>
                  <a:srgbClr val="8DA0B8"/>
                </a:solidFill>
                <a:latin typeface="Tahoma"/>
                <a:cs typeface="Tahoma"/>
              </a:rPr>
              <a:t>//</a:t>
            </a:r>
            <a:r>
              <a:rPr sz="1550" spc="-90" dirty="0">
                <a:solidFill>
                  <a:srgbClr val="8DA0B8"/>
                </a:solidFill>
                <a:latin typeface="Tahoma"/>
                <a:cs typeface="Tahoma"/>
              </a:rPr>
              <a:t> </a:t>
            </a:r>
            <a:r>
              <a:rPr sz="1550" dirty="0">
                <a:solidFill>
                  <a:srgbClr val="8DA0B8"/>
                </a:solidFill>
                <a:latin typeface="Tahoma"/>
                <a:cs typeface="Tahoma"/>
              </a:rPr>
              <a:t>Strict</a:t>
            </a:r>
            <a:r>
              <a:rPr sz="1550" spc="-140" dirty="0">
                <a:solidFill>
                  <a:srgbClr val="8DA0B8"/>
                </a:solidFill>
                <a:latin typeface="Tahoma"/>
                <a:cs typeface="Tahoma"/>
              </a:rPr>
              <a:t> </a:t>
            </a:r>
            <a:r>
              <a:rPr sz="1550" spc="-20" dirty="0">
                <a:solidFill>
                  <a:srgbClr val="8DA0B8"/>
                </a:solidFill>
                <a:latin typeface="Tahoma"/>
                <a:cs typeface="Tahoma"/>
              </a:rPr>
              <a:t>role </a:t>
            </a:r>
            <a:r>
              <a:rPr sz="1550" dirty="0">
                <a:solidFill>
                  <a:srgbClr val="8DA0B8"/>
                </a:solidFill>
                <a:latin typeface="Tahoma"/>
                <a:cs typeface="Tahoma"/>
              </a:rPr>
              <a:t>system:</a:t>
            </a:r>
            <a:r>
              <a:rPr sz="1550" spc="-140" dirty="0">
                <a:solidFill>
                  <a:srgbClr val="8DA0B8"/>
                </a:solidFill>
                <a:latin typeface="Tahoma"/>
                <a:cs typeface="Tahoma"/>
              </a:rPr>
              <a:t> </a:t>
            </a:r>
            <a:r>
              <a:rPr sz="1550" spc="-40" dirty="0">
                <a:solidFill>
                  <a:srgbClr val="8DA0B8"/>
                </a:solidFill>
                <a:latin typeface="Tahoma"/>
                <a:cs typeface="Tahoma"/>
              </a:rPr>
              <a:t>"HR",</a:t>
            </a:r>
            <a:r>
              <a:rPr sz="1550" spc="-150" dirty="0">
                <a:solidFill>
                  <a:srgbClr val="8DA0B8"/>
                </a:solidFill>
                <a:latin typeface="Tahoma"/>
                <a:cs typeface="Tahoma"/>
              </a:rPr>
              <a:t> </a:t>
            </a:r>
            <a:r>
              <a:rPr sz="1550" spc="-25" dirty="0">
                <a:solidFill>
                  <a:srgbClr val="8DA0B8"/>
                </a:solidFill>
                <a:latin typeface="Tahoma"/>
                <a:cs typeface="Tahoma"/>
              </a:rPr>
              <a:t>"Lecturer",</a:t>
            </a:r>
            <a:r>
              <a:rPr sz="1550" spc="-50" dirty="0">
                <a:solidFill>
                  <a:srgbClr val="8DA0B8"/>
                </a:solidFill>
                <a:latin typeface="Tahoma"/>
                <a:cs typeface="Tahoma"/>
              </a:rPr>
              <a:t> </a:t>
            </a:r>
            <a:r>
              <a:rPr sz="1550" dirty="0">
                <a:solidFill>
                  <a:srgbClr val="8DA0B8"/>
                </a:solidFill>
                <a:latin typeface="Tahoma"/>
                <a:cs typeface="Tahoma"/>
              </a:rPr>
              <a:t>"Coordinator",</a:t>
            </a:r>
            <a:r>
              <a:rPr sz="1550" spc="-60" dirty="0">
                <a:solidFill>
                  <a:srgbClr val="8DA0B8"/>
                </a:solidFill>
                <a:latin typeface="Tahoma"/>
                <a:cs typeface="Tahoma"/>
              </a:rPr>
              <a:t> </a:t>
            </a:r>
            <a:r>
              <a:rPr sz="1550" spc="-10" dirty="0">
                <a:solidFill>
                  <a:srgbClr val="8DA0B8"/>
                </a:solidFill>
                <a:latin typeface="Tahoma"/>
                <a:cs typeface="Tahoma"/>
              </a:rPr>
              <a:t>"Manager</a:t>
            </a:r>
            <a:r>
              <a:rPr sz="1100" spc="-10" dirty="0">
                <a:solidFill>
                  <a:srgbClr val="8DA0B8"/>
                </a:solidFill>
                <a:latin typeface="Calibri"/>
                <a:cs typeface="Calibri"/>
              </a:rPr>
              <a:t>"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1012" y="576326"/>
            <a:ext cx="5715635" cy="5715000"/>
          </a:xfrm>
          <a:custGeom>
            <a:avLst/>
            <a:gdLst/>
            <a:ahLst/>
            <a:cxnLst/>
            <a:rect l="l" t="t" r="r" b="b"/>
            <a:pathLst>
              <a:path w="5715635" h="5715000">
                <a:moveTo>
                  <a:pt x="0" y="2857500"/>
                </a:moveTo>
                <a:lnTo>
                  <a:pt x="398" y="2809281"/>
                </a:lnTo>
                <a:lnTo>
                  <a:pt x="1590" y="2761255"/>
                </a:lnTo>
                <a:lnTo>
                  <a:pt x="3568" y="2713429"/>
                </a:lnTo>
                <a:lnTo>
                  <a:pt x="6327" y="2665808"/>
                </a:lnTo>
                <a:lnTo>
                  <a:pt x="9860" y="2618399"/>
                </a:lnTo>
                <a:lnTo>
                  <a:pt x="14161" y="2571208"/>
                </a:lnTo>
                <a:lnTo>
                  <a:pt x="19224" y="2524241"/>
                </a:lnTo>
                <a:lnTo>
                  <a:pt x="25042" y="2477504"/>
                </a:lnTo>
                <a:lnTo>
                  <a:pt x="31610" y="2431005"/>
                </a:lnTo>
                <a:lnTo>
                  <a:pt x="38920" y="2384748"/>
                </a:lnTo>
                <a:lnTo>
                  <a:pt x="46968" y="2338741"/>
                </a:lnTo>
                <a:lnTo>
                  <a:pt x="55746" y="2292989"/>
                </a:lnTo>
                <a:lnTo>
                  <a:pt x="65248" y="2247499"/>
                </a:lnTo>
                <a:lnTo>
                  <a:pt x="75468" y="2202277"/>
                </a:lnTo>
                <a:lnTo>
                  <a:pt x="86400" y="2157330"/>
                </a:lnTo>
                <a:lnTo>
                  <a:pt x="98037" y="2112662"/>
                </a:lnTo>
                <a:lnTo>
                  <a:pt x="110373" y="2068282"/>
                </a:lnTo>
                <a:lnTo>
                  <a:pt x="123403" y="2024194"/>
                </a:lnTo>
                <a:lnTo>
                  <a:pt x="137119" y="1980406"/>
                </a:lnTo>
                <a:lnTo>
                  <a:pt x="151516" y="1936924"/>
                </a:lnTo>
                <a:lnTo>
                  <a:pt x="166587" y="1893753"/>
                </a:lnTo>
                <a:lnTo>
                  <a:pt x="182326" y="1850900"/>
                </a:lnTo>
                <a:lnTo>
                  <a:pt x="198727" y="1808371"/>
                </a:lnTo>
                <a:lnTo>
                  <a:pt x="215783" y="1766173"/>
                </a:lnTo>
                <a:lnTo>
                  <a:pt x="233489" y="1724312"/>
                </a:lnTo>
                <a:lnTo>
                  <a:pt x="251837" y="1682793"/>
                </a:lnTo>
                <a:lnTo>
                  <a:pt x="270823" y="1641624"/>
                </a:lnTo>
                <a:lnTo>
                  <a:pt x="290439" y="1600810"/>
                </a:lnTo>
                <a:lnTo>
                  <a:pt x="310679" y="1560359"/>
                </a:lnTo>
                <a:lnTo>
                  <a:pt x="331537" y="1520275"/>
                </a:lnTo>
                <a:lnTo>
                  <a:pt x="353006" y="1480565"/>
                </a:lnTo>
                <a:lnTo>
                  <a:pt x="375082" y="1441236"/>
                </a:lnTo>
                <a:lnTo>
                  <a:pt x="397756" y="1402294"/>
                </a:lnTo>
                <a:lnTo>
                  <a:pt x="421024" y="1363744"/>
                </a:lnTo>
                <a:lnTo>
                  <a:pt x="444878" y="1325594"/>
                </a:lnTo>
                <a:lnTo>
                  <a:pt x="469313" y="1287850"/>
                </a:lnTo>
                <a:lnTo>
                  <a:pt x="494322" y="1250517"/>
                </a:lnTo>
                <a:lnTo>
                  <a:pt x="519899" y="1213602"/>
                </a:lnTo>
                <a:lnTo>
                  <a:pt x="546037" y="1177111"/>
                </a:lnTo>
                <a:lnTo>
                  <a:pt x="572732" y="1141051"/>
                </a:lnTo>
                <a:lnTo>
                  <a:pt x="599975" y="1105428"/>
                </a:lnTo>
                <a:lnTo>
                  <a:pt x="627761" y="1070247"/>
                </a:lnTo>
                <a:lnTo>
                  <a:pt x="656085" y="1035516"/>
                </a:lnTo>
                <a:lnTo>
                  <a:pt x="684938" y="1001241"/>
                </a:lnTo>
                <a:lnTo>
                  <a:pt x="714316" y="967427"/>
                </a:lnTo>
                <a:lnTo>
                  <a:pt x="744212" y="934081"/>
                </a:lnTo>
                <a:lnTo>
                  <a:pt x="774620" y="901209"/>
                </a:lnTo>
                <a:lnTo>
                  <a:pt x="805533" y="868818"/>
                </a:lnTo>
                <a:lnTo>
                  <a:pt x="836945" y="836914"/>
                </a:lnTo>
                <a:lnTo>
                  <a:pt x="868851" y="805502"/>
                </a:lnTo>
                <a:lnTo>
                  <a:pt x="901243" y="774590"/>
                </a:lnTo>
                <a:lnTo>
                  <a:pt x="934116" y="744183"/>
                </a:lnTo>
                <a:lnTo>
                  <a:pt x="967462" y="714288"/>
                </a:lnTo>
                <a:lnTo>
                  <a:pt x="1001277" y="684911"/>
                </a:lnTo>
                <a:lnTo>
                  <a:pt x="1035554" y="656059"/>
                </a:lnTo>
                <a:lnTo>
                  <a:pt x="1070286" y="627736"/>
                </a:lnTo>
                <a:lnTo>
                  <a:pt x="1105467" y="599951"/>
                </a:lnTo>
                <a:lnTo>
                  <a:pt x="1141092" y="572708"/>
                </a:lnTo>
                <a:lnTo>
                  <a:pt x="1177153" y="546015"/>
                </a:lnTo>
                <a:lnTo>
                  <a:pt x="1213644" y="519877"/>
                </a:lnTo>
                <a:lnTo>
                  <a:pt x="1250560" y="494301"/>
                </a:lnTo>
                <a:lnTo>
                  <a:pt x="1287894" y="469293"/>
                </a:lnTo>
                <a:lnTo>
                  <a:pt x="1325639" y="444859"/>
                </a:lnTo>
                <a:lnTo>
                  <a:pt x="1363790" y="421006"/>
                </a:lnTo>
                <a:lnTo>
                  <a:pt x="1402340" y="397739"/>
                </a:lnTo>
                <a:lnTo>
                  <a:pt x="1441284" y="375066"/>
                </a:lnTo>
                <a:lnTo>
                  <a:pt x="1480614" y="352991"/>
                </a:lnTo>
                <a:lnTo>
                  <a:pt x="1520324" y="331522"/>
                </a:lnTo>
                <a:lnTo>
                  <a:pt x="1560409" y="310665"/>
                </a:lnTo>
                <a:lnTo>
                  <a:pt x="1600861" y="290426"/>
                </a:lnTo>
                <a:lnTo>
                  <a:pt x="1641676" y="270811"/>
                </a:lnTo>
                <a:lnTo>
                  <a:pt x="1682846" y="251826"/>
                </a:lnTo>
                <a:lnTo>
                  <a:pt x="1724365" y="233479"/>
                </a:lnTo>
                <a:lnTo>
                  <a:pt x="1766227" y="215774"/>
                </a:lnTo>
                <a:lnTo>
                  <a:pt x="1808426" y="198718"/>
                </a:lnTo>
                <a:lnTo>
                  <a:pt x="1850955" y="182318"/>
                </a:lnTo>
                <a:lnTo>
                  <a:pt x="1893809" y="166580"/>
                </a:lnTo>
                <a:lnTo>
                  <a:pt x="1936980" y="151509"/>
                </a:lnTo>
                <a:lnTo>
                  <a:pt x="1980463" y="137113"/>
                </a:lnTo>
                <a:lnTo>
                  <a:pt x="2024252" y="123397"/>
                </a:lnTo>
                <a:lnTo>
                  <a:pt x="2068340" y="110368"/>
                </a:lnTo>
                <a:lnTo>
                  <a:pt x="2112721" y="98032"/>
                </a:lnTo>
                <a:lnTo>
                  <a:pt x="2157389" y="86395"/>
                </a:lnTo>
                <a:lnTo>
                  <a:pt x="2202337" y="75464"/>
                </a:lnTo>
                <a:lnTo>
                  <a:pt x="2247560" y="65245"/>
                </a:lnTo>
                <a:lnTo>
                  <a:pt x="2293050" y="55743"/>
                </a:lnTo>
                <a:lnTo>
                  <a:pt x="2338802" y="46965"/>
                </a:lnTo>
                <a:lnTo>
                  <a:pt x="2384810" y="38919"/>
                </a:lnTo>
                <a:lnTo>
                  <a:pt x="2431067" y="31608"/>
                </a:lnTo>
                <a:lnTo>
                  <a:pt x="2477567" y="25041"/>
                </a:lnTo>
                <a:lnTo>
                  <a:pt x="2524303" y="19223"/>
                </a:lnTo>
                <a:lnTo>
                  <a:pt x="2571270" y="14160"/>
                </a:lnTo>
                <a:lnTo>
                  <a:pt x="2618462" y="9859"/>
                </a:lnTo>
                <a:lnTo>
                  <a:pt x="2665871" y="6327"/>
                </a:lnTo>
                <a:lnTo>
                  <a:pt x="2713492" y="3568"/>
                </a:lnTo>
                <a:lnTo>
                  <a:pt x="2761319" y="1590"/>
                </a:lnTo>
                <a:lnTo>
                  <a:pt x="2809344" y="398"/>
                </a:lnTo>
                <a:lnTo>
                  <a:pt x="2857563" y="0"/>
                </a:lnTo>
                <a:lnTo>
                  <a:pt x="2905778" y="398"/>
                </a:lnTo>
                <a:lnTo>
                  <a:pt x="2953800" y="1590"/>
                </a:lnTo>
                <a:lnTo>
                  <a:pt x="3001623" y="3568"/>
                </a:lnTo>
                <a:lnTo>
                  <a:pt x="3049240" y="6327"/>
                </a:lnTo>
                <a:lnTo>
                  <a:pt x="3096646" y="9859"/>
                </a:lnTo>
                <a:lnTo>
                  <a:pt x="3143834" y="14160"/>
                </a:lnTo>
                <a:lnTo>
                  <a:pt x="3190798" y="19223"/>
                </a:lnTo>
                <a:lnTo>
                  <a:pt x="3237532" y="25041"/>
                </a:lnTo>
                <a:lnTo>
                  <a:pt x="3284029" y="31608"/>
                </a:lnTo>
                <a:lnTo>
                  <a:pt x="3330283" y="38919"/>
                </a:lnTo>
                <a:lnTo>
                  <a:pt x="3376288" y="46965"/>
                </a:lnTo>
                <a:lnTo>
                  <a:pt x="3422037" y="55743"/>
                </a:lnTo>
                <a:lnTo>
                  <a:pt x="3467525" y="65245"/>
                </a:lnTo>
                <a:lnTo>
                  <a:pt x="3512745" y="75464"/>
                </a:lnTo>
                <a:lnTo>
                  <a:pt x="3557691" y="86395"/>
                </a:lnTo>
                <a:lnTo>
                  <a:pt x="3602357" y="98032"/>
                </a:lnTo>
                <a:lnTo>
                  <a:pt x="3646735" y="110368"/>
                </a:lnTo>
                <a:lnTo>
                  <a:pt x="3690821" y="123397"/>
                </a:lnTo>
                <a:lnTo>
                  <a:pt x="3734608" y="137113"/>
                </a:lnTo>
                <a:lnTo>
                  <a:pt x="3778090" y="151509"/>
                </a:lnTo>
                <a:lnTo>
                  <a:pt x="3821259" y="166580"/>
                </a:lnTo>
                <a:lnTo>
                  <a:pt x="3864111" y="182318"/>
                </a:lnTo>
                <a:lnTo>
                  <a:pt x="3906639" y="198718"/>
                </a:lnTo>
                <a:lnTo>
                  <a:pt x="3948836" y="215774"/>
                </a:lnTo>
                <a:lnTo>
                  <a:pt x="3990697" y="233479"/>
                </a:lnTo>
                <a:lnTo>
                  <a:pt x="4032215" y="251826"/>
                </a:lnTo>
                <a:lnTo>
                  <a:pt x="4073383" y="270811"/>
                </a:lnTo>
                <a:lnTo>
                  <a:pt x="4114197" y="290426"/>
                </a:lnTo>
                <a:lnTo>
                  <a:pt x="4154648" y="310665"/>
                </a:lnTo>
                <a:lnTo>
                  <a:pt x="4194732" y="331522"/>
                </a:lnTo>
                <a:lnTo>
                  <a:pt x="4234441" y="352991"/>
                </a:lnTo>
                <a:lnTo>
                  <a:pt x="4273770" y="375066"/>
                </a:lnTo>
                <a:lnTo>
                  <a:pt x="4312712" y="397739"/>
                </a:lnTo>
                <a:lnTo>
                  <a:pt x="4351262" y="421006"/>
                </a:lnTo>
                <a:lnTo>
                  <a:pt x="4389412" y="444859"/>
                </a:lnTo>
                <a:lnTo>
                  <a:pt x="4427157" y="469293"/>
                </a:lnTo>
                <a:lnTo>
                  <a:pt x="4464490" y="494301"/>
                </a:lnTo>
                <a:lnTo>
                  <a:pt x="4501405" y="519877"/>
                </a:lnTo>
                <a:lnTo>
                  <a:pt x="4537896" y="546015"/>
                </a:lnTo>
                <a:lnTo>
                  <a:pt x="4573957" y="572708"/>
                </a:lnTo>
                <a:lnTo>
                  <a:pt x="4609581" y="599951"/>
                </a:lnTo>
                <a:lnTo>
                  <a:pt x="4644762" y="627736"/>
                </a:lnTo>
                <a:lnTo>
                  <a:pt x="4679494" y="656059"/>
                </a:lnTo>
                <a:lnTo>
                  <a:pt x="4713770" y="684911"/>
                </a:lnTo>
                <a:lnTo>
                  <a:pt x="4747585" y="714288"/>
                </a:lnTo>
                <a:lnTo>
                  <a:pt x="4780931" y="744183"/>
                </a:lnTo>
                <a:lnTo>
                  <a:pt x="4813804" y="774590"/>
                </a:lnTo>
                <a:lnTo>
                  <a:pt x="4846196" y="805502"/>
                </a:lnTo>
                <a:lnTo>
                  <a:pt x="4878101" y="836914"/>
                </a:lnTo>
                <a:lnTo>
                  <a:pt x="4909514" y="868818"/>
                </a:lnTo>
                <a:lnTo>
                  <a:pt x="4940427" y="901209"/>
                </a:lnTo>
                <a:lnTo>
                  <a:pt x="4970835" y="934081"/>
                </a:lnTo>
                <a:lnTo>
                  <a:pt x="5000731" y="967427"/>
                </a:lnTo>
                <a:lnTo>
                  <a:pt x="5030109" y="1001241"/>
                </a:lnTo>
                <a:lnTo>
                  <a:pt x="5058963" y="1035516"/>
                </a:lnTo>
                <a:lnTo>
                  <a:pt x="5087286" y="1070247"/>
                </a:lnTo>
                <a:lnTo>
                  <a:pt x="5115073" y="1105428"/>
                </a:lnTo>
                <a:lnTo>
                  <a:pt x="5142317" y="1141051"/>
                </a:lnTo>
                <a:lnTo>
                  <a:pt x="5169011" y="1177111"/>
                </a:lnTo>
                <a:lnTo>
                  <a:pt x="5195150" y="1213602"/>
                </a:lnTo>
                <a:lnTo>
                  <a:pt x="5220727" y="1250517"/>
                </a:lnTo>
                <a:lnTo>
                  <a:pt x="5245737" y="1287850"/>
                </a:lnTo>
                <a:lnTo>
                  <a:pt x="5270172" y="1325594"/>
                </a:lnTo>
                <a:lnTo>
                  <a:pt x="5294027" y="1363744"/>
                </a:lnTo>
                <a:lnTo>
                  <a:pt x="5317294" y="1402294"/>
                </a:lnTo>
                <a:lnTo>
                  <a:pt x="5339969" y="1441236"/>
                </a:lnTo>
                <a:lnTo>
                  <a:pt x="5362045" y="1480565"/>
                </a:lnTo>
                <a:lnTo>
                  <a:pt x="5383515" y="1520275"/>
                </a:lnTo>
                <a:lnTo>
                  <a:pt x="5404374" y="1560359"/>
                </a:lnTo>
                <a:lnTo>
                  <a:pt x="5424614" y="1600810"/>
                </a:lnTo>
                <a:lnTo>
                  <a:pt x="5444231" y="1641624"/>
                </a:lnTo>
                <a:lnTo>
                  <a:pt x="5463216" y="1682793"/>
                </a:lnTo>
                <a:lnTo>
                  <a:pt x="5481565" y="1724312"/>
                </a:lnTo>
                <a:lnTo>
                  <a:pt x="5499271" y="1766173"/>
                </a:lnTo>
                <a:lnTo>
                  <a:pt x="5516328" y="1808371"/>
                </a:lnTo>
                <a:lnTo>
                  <a:pt x="5532730" y="1850900"/>
                </a:lnTo>
                <a:lnTo>
                  <a:pt x="5548469" y="1893753"/>
                </a:lnTo>
                <a:lnTo>
                  <a:pt x="5563541" y="1936924"/>
                </a:lnTo>
                <a:lnTo>
                  <a:pt x="5577938" y="1980406"/>
                </a:lnTo>
                <a:lnTo>
                  <a:pt x="5591655" y="2024194"/>
                </a:lnTo>
                <a:lnTo>
                  <a:pt x="5604685" y="2068282"/>
                </a:lnTo>
                <a:lnTo>
                  <a:pt x="5617022" y="2112662"/>
                </a:lnTo>
                <a:lnTo>
                  <a:pt x="5628659" y="2157330"/>
                </a:lnTo>
                <a:lnTo>
                  <a:pt x="5639592" y="2202277"/>
                </a:lnTo>
                <a:lnTo>
                  <a:pt x="5649812" y="2247499"/>
                </a:lnTo>
                <a:lnTo>
                  <a:pt x="5659315" y="2292989"/>
                </a:lnTo>
                <a:lnTo>
                  <a:pt x="5668093" y="2338741"/>
                </a:lnTo>
                <a:lnTo>
                  <a:pt x="5676140" y="2384748"/>
                </a:lnTo>
                <a:lnTo>
                  <a:pt x="5683451" y="2431005"/>
                </a:lnTo>
                <a:lnTo>
                  <a:pt x="5690019" y="2477504"/>
                </a:lnTo>
                <a:lnTo>
                  <a:pt x="5695838" y="2524241"/>
                </a:lnTo>
                <a:lnTo>
                  <a:pt x="5700901" y="2571208"/>
                </a:lnTo>
                <a:lnTo>
                  <a:pt x="5705202" y="2618399"/>
                </a:lnTo>
                <a:lnTo>
                  <a:pt x="5708735" y="2665808"/>
                </a:lnTo>
                <a:lnTo>
                  <a:pt x="5711494" y="2713429"/>
                </a:lnTo>
                <a:lnTo>
                  <a:pt x="5713473" y="2761255"/>
                </a:lnTo>
                <a:lnTo>
                  <a:pt x="5714664" y="2809281"/>
                </a:lnTo>
                <a:lnTo>
                  <a:pt x="5715063" y="2857500"/>
                </a:lnTo>
                <a:lnTo>
                  <a:pt x="5714664" y="2905714"/>
                </a:lnTo>
                <a:lnTo>
                  <a:pt x="5713473" y="2953736"/>
                </a:lnTo>
                <a:lnTo>
                  <a:pt x="5711494" y="3001559"/>
                </a:lnTo>
                <a:lnTo>
                  <a:pt x="5708735" y="3049177"/>
                </a:lnTo>
                <a:lnTo>
                  <a:pt x="5705202" y="3096582"/>
                </a:lnTo>
                <a:lnTo>
                  <a:pt x="5700901" y="3143770"/>
                </a:lnTo>
                <a:lnTo>
                  <a:pt x="5695838" y="3190734"/>
                </a:lnTo>
                <a:lnTo>
                  <a:pt x="5690019" y="3237467"/>
                </a:lnTo>
                <a:lnTo>
                  <a:pt x="5683451" y="3283964"/>
                </a:lnTo>
                <a:lnTo>
                  <a:pt x="5676140" y="3330218"/>
                </a:lnTo>
                <a:lnTo>
                  <a:pt x="5668093" y="3376222"/>
                </a:lnTo>
                <a:lnTo>
                  <a:pt x="5659315" y="3421971"/>
                </a:lnTo>
                <a:lnTo>
                  <a:pt x="5649812" y="3467459"/>
                </a:lnTo>
                <a:lnTo>
                  <a:pt x="5639592" y="3512678"/>
                </a:lnTo>
                <a:lnTo>
                  <a:pt x="5628659" y="3557624"/>
                </a:lnTo>
                <a:lnTo>
                  <a:pt x="5617022" y="3602289"/>
                </a:lnTo>
                <a:lnTo>
                  <a:pt x="5604685" y="3646667"/>
                </a:lnTo>
                <a:lnTo>
                  <a:pt x="5591655" y="3690752"/>
                </a:lnTo>
                <a:lnTo>
                  <a:pt x="5577938" y="3734539"/>
                </a:lnTo>
                <a:lnTo>
                  <a:pt x="5563541" y="3778019"/>
                </a:lnTo>
                <a:lnTo>
                  <a:pt x="5548469" y="3821188"/>
                </a:lnTo>
                <a:lnTo>
                  <a:pt x="5532730" y="3864040"/>
                </a:lnTo>
                <a:lnTo>
                  <a:pt x="5516328" y="3906567"/>
                </a:lnTo>
                <a:lnTo>
                  <a:pt x="5499271" y="3948763"/>
                </a:lnTo>
                <a:lnTo>
                  <a:pt x="5481565" y="3990623"/>
                </a:lnTo>
                <a:lnTo>
                  <a:pt x="5463216" y="4032140"/>
                </a:lnTo>
                <a:lnTo>
                  <a:pt x="5444231" y="4073308"/>
                </a:lnTo>
                <a:lnTo>
                  <a:pt x="5424614" y="4114120"/>
                </a:lnTo>
                <a:lnTo>
                  <a:pt x="5404374" y="4154571"/>
                </a:lnTo>
                <a:lnTo>
                  <a:pt x="5383515" y="4194654"/>
                </a:lnTo>
                <a:lnTo>
                  <a:pt x="5362045" y="4234363"/>
                </a:lnTo>
                <a:lnTo>
                  <a:pt x="5339969" y="4273691"/>
                </a:lnTo>
                <a:lnTo>
                  <a:pt x="5317294" y="4312632"/>
                </a:lnTo>
                <a:lnTo>
                  <a:pt x="5294027" y="4351181"/>
                </a:lnTo>
                <a:lnTo>
                  <a:pt x="5270172" y="4389330"/>
                </a:lnTo>
                <a:lnTo>
                  <a:pt x="5245737" y="4427074"/>
                </a:lnTo>
                <a:lnTo>
                  <a:pt x="5220727" y="4464406"/>
                </a:lnTo>
                <a:lnTo>
                  <a:pt x="5195150" y="4501321"/>
                </a:lnTo>
                <a:lnTo>
                  <a:pt x="5169011" y="4537811"/>
                </a:lnTo>
                <a:lnTo>
                  <a:pt x="5142317" y="4573870"/>
                </a:lnTo>
                <a:lnTo>
                  <a:pt x="5115073" y="4609493"/>
                </a:lnTo>
                <a:lnTo>
                  <a:pt x="5087286" y="4644673"/>
                </a:lnTo>
                <a:lnTo>
                  <a:pt x="5058963" y="4679404"/>
                </a:lnTo>
                <a:lnTo>
                  <a:pt x="5030109" y="4713680"/>
                </a:lnTo>
                <a:lnTo>
                  <a:pt x="5000731" y="4747493"/>
                </a:lnTo>
                <a:lnTo>
                  <a:pt x="4970835" y="4780839"/>
                </a:lnTo>
                <a:lnTo>
                  <a:pt x="4940427" y="4813711"/>
                </a:lnTo>
                <a:lnTo>
                  <a:pt x="4909514" y="4846102"/>
                </a:lnTo>
                <a:lnTo>
                  <a:pt x="4878101" y="4878006"/>
                </a:lnTo>
                <a:lnTo>
                  <a:pt x="4846196" y="4909417"/>
                </a:lnTo>
                <a:lnTo>
                  <a:pt x="4813804" y="4940330"/>
                </a:lnTo>
                <a:lnTo>
                  <a:pt x="4780931" y="4970736"/>
                </a:lnTo>
                <a:lnTo>
                  <a:pt x="4747585" y="5000632"/>
                </a:lnTo>
                <a:lnTo>
                  <a:pt x="4713770" y="5030009"/>
                </a:lnTo>
                <a:lnTo>
                  <a:pt x="4679494" y="5058862"/>
                </a:lnTo>
                <a:lnTo>
                  <a:pt x="4644762" y="5087184"/>
                </a:lnTo>
                <a:lnTo>
                  <a:pt x="4609581" y="5114970"/>
                </a:lnTo>
                <a:lnTo>
                  <a:pt x="4573957" y="5142213"/>
                </a:lnTo>
                <a:lnTo>
                  <a:pt x="4537896" y="5168906"/>
                </a:lnTo>
                <a:lnTo>
                  <a:pt x="4501405" y="5195044"/>
                </a:lnTo>
                <a:lnTo>
                  <a:pt x="4464490" y="5220621"/>
                </a:lnTo>
                <a:lnTo>
                  <a:pt x="4427157" y="5245629"/>
                </a:lnTo>
                <a:lnTo>
                  <a:pt x="4389412" y="5270063"/>
                </a:lnTo>
                <a:lnTo>
                  <a:pt x="4351262" y="5293917"/>
                </a:lnTo>
                <a:lnTo>
                  <a:pt x="4312712" y="5317184"/>
                </a:lnTo>
                <a:lnTo>
                  <a:pt x="4273770" y="5339858"/>
                </a:lnTo>
                <a:lnTo>
                  <a:pt x="4234441" y="5361933"/>
                </a:lnTo>
                <a:lnTo>
                  <a:pt x="4194732" y="5383403"/>
                </a:lnTo>
                <a:lnTo>
                  <a:pt x="4154648" y="5404260"/>
                </a:lnTo>
                <a:lnTo>
                  <a:pt x="4114197" y="5424500"/>
                </a:lnTo>
                <a:lnTo>
                  <a:pt x="4073383" y="5444115"/>
                </a:lnTo>
                <a:lnTo>
                  <a:pt x="4032215" y="5463100"/>
                </a:lnTo>
                <a:lnTo>
                  <a:pt x="3990697" y="5481449"/>
                </a:lnTo>
                <a:lnTo>
                  <a:pt x="3948836" y="5499154"/>
                </a:lnTo>
                <a:lnTo>
                  <a:pt x="3906639" y="5516210"/>
                </a:lnTo>
                <a:lnTo>
                  <a:pt x="3864111" y="5532611"/>
                </a:lnTo>
                <a:lnTo>
                  <a:pt x="3821259" y="5548350"/>
                </a:lnTo>
                <a:lnTo>
                  <a:pt x="3778090" y="5563420"/>
                </a:lnTo>
                <a:lnTo>
                  <a:pt x="3734608" y="5577817"/>
                </a:lnTo>
                <a:lnTo>
                  <a:pt x="3690821" y="5591533"/>
                </a:lnTo>
                <a:lnTo>
                  <a:pt x="3646735" y="5604563"/>
                </a:lnTo>
                <a:lnTo>
                  <a:pt x="3602357" y="5616899"/>
                </a:lnTo>
                <a:lnTo>
                  <a:pt x="3557691" y="5628536"/>
                </a:lnTo>
                <a:lnTo>
                  <a:pt x="3512745" y="5639468"/>
                </a:lnTo>
                <a:lnTo>
                  <a:pt x="3467525" y="5649688"/>
                </a:lnTo>
                <a:lnTo>
                  <a:pt x="3422037" y="5659190"/>
                </a:lnTo>
                <a:lnTo>
                  <a:pt x="3376288" y="5667968"/>
                </a:lnTo>
                <a:lnTo>
                  <a:pt x="3330283" y="5676015"/>
                </a:lnTo>
                <a:lnTo>
                  <a:pt x="3284029" y="5683326"/>
                </a:lnTo>
                <a:lnTo>
                  <a:pt x="3237532" y="5689893"/>
                </a:lnTo>
                <a:lnTo>
                  <a:pt x="3190798" y="5695712"/>
                </a:lnTo>
                <a:lnTo>
                  <a:pt x="3143834" y="5700775"/>
                </a:lnTo>
                <a:lnTo>
                  <a:pt x="3096646" y="5705076"/>
                </a:lnTo>
                <a:lnTo>
                  <a:pt x="3049240" y="5708609"/>
                </a:lnTo>
                <a:lnTo>
                  <a:pt x="3001623" y="5711367"/>
                </a:lnTo>
                <a:lnTo>
                  <a:pt x="2953800" y="5713346"/>
                </a:lnTo>
                <a:lnTo>
                  <a:pt x="2905778" y="5714537"/>
                </a:lnTo>
                <a:lnTo>
                  <a:pt x="2857563" y="5714936"/>
                </a:lnTo>
                <a:lnTo>
                  <a:pt x="2809344" y="5714537"/>
                </a:lnTo>
                <a:lnTo>
                  <a:pt x="2761319" y="5713346"/>
                </a:lnTo>
                <a:lnTo>
                  <a:pt x="2713492" y="5711367"/>
                </a:lnTo>
                <a:lnTo>
                  <a:pt x="2665871" y="5708609"/>
                </a:lnTo>
                <a:lnTo>
                  <a:pt x="2618462" y="5705076"/>
                </a:lnTo>
                <a:lnTo>
                  <a:pt x="2571270" y="5700775"/>
                </a:lnTo>
                <a:lnTo>
                  <a:pt x="2524303" y="5695712"/>
                </a:lnTo>
                <a:lnTo>
                  <a:pt x="2477567" y="5689893"/>
                </a:lnTo>
                <a:lnTo>
                  <a:pt x="2431067" y="5683326"/>
                </a:lnTo>
                <a:lnTo>
                  <a:pt x="2384810" y="5676015"/>
                </a:lnTo>
                <a:lnTo>
                  <a:pt x="2338802" y="5667968"/>
                </a:lnTo>
                <a:lnTo>
                  <a:pt x="2293050" y="5659190"/>
                </a:lnTo>
                <a:lnTo>
                  <a:pt x="2247560" y="5649688"/>
                </a:lnTo>
                <a:lnTo>
                  <a:pt x="2202337" y="5639468"/>
                </a:lnTo>
                <a:lnTo>
                  <a:pt x="2157389" y="5628536"/>
                </a:lnTo>
                <a:lnTo>
                  <a:pt x="2112721" y="5616899"/>
                </a:lnTo>
                <a:lnTo>
                  <a:pt x="2068340" y="5604563"/>
                </a:lnTo>
                <a:lnTo>
                  <a:pt x="2024252" y="5591533"/>
                </a:lnTo>
                <a:lnTo>
                  <a:pt x="1980463" y="5577817"/>
                </a:lnTo>
                <a:lnTo>
                  <a:pt x="1936980" y="5563420"/>
                </a:lnTo>
                <a:lnTo>
                  <a:pt x="1893809" y="5548350"/>
                </a:lnTo>
                <a:lnTo>
                  <a:pt x="1850955" y="5532611"/>
                </a:lnTo>
                <a:lnTo>
                  <a:pt x="1808426" y="5516210"/>
                </a:lnTo>
                <a:lnTo>
                  <a:pt x="1766227" y="5499154"/>
                </a:lnTo>
                <a:lnTo>
                  <a:pt x="1724365" y="5481449"/>
                </a:lnTo>
                <a:lnTo>
                  <a:pt x="1682846" y="5463100"/>
                </a:lnTo>
                <a:lnTo>
                  <a:pt x="1641676" y="5444115"/>
                </a:lnTo>
                <a:lnTo>
                  <a:pt x="1600861" y="5424500"/>
                </a:lnTo>
                <a:lnTo>
                  <a:pt x="1560409" y="5404260"/>
                </a:lnTo>
                <a:lnTo>
                  <a:pt x="1520324" y="5383403"/>
                </a:lnTo>
                <a:lnTo>
                  <a:pt x="1480614" y="5361933"/>
                </a:lnTo>
                <a:lnTo>
                  <a:pt x="1441284" y="5339858"/>
                </a:lnTo>
                <a:lnTo>
                  <a:pt x="1402340" y="5317184"/>
                </a:lnTo>
                <a:lnTo>
                  <a:pt x="1363790" y="5293917"/>
                </a:lnTo>
                <a:lnTo>
                  <a:pt x="1325639" y="5270063"/>
                </a:lnTo>
                <a:lnTo>
                  <a:pt x="1287894" y="5245629"/>
                </a:lnTo>
                <a:lnTo>
                  <a:pt x="1250560" y="5220621"/>
                </a:lnTo>
                <a:lnTo>
                  <a:pt x="1213644" y="5195044"/>
                </a:lnTo>
                <a:lnTo>
                  <a:pt x="1177153" y="5168906"/>
                </a:lnTo>
                <a:lnTo>
                  <a:pt x="1141092" y="5142213"/>
                </a:lnTo>
                <a:lnTo>
                  <a:pt x="1105467" y="5114970"/>
                </a:lnTo>
                <a:lnTo>
                  <a:pt x="1070286" y="5087184"/>
                </a:lnTo>
                <a:lnTo>
                  <a:pt x="1035554" y="5058862"/>
                </a:lnTo>
                <a:lnTo>
                  <a:pt x="1001277" y="5030009"/>
                </a:lnTo>
                <a:lnTo>
                  <a:pt x="967462" y="5000632"/>
                </a:lnTo>
                <a:lnTo>
                  <a:pt x="934116" y="4970736"/>
                </a:lnTo>
                <a:lnTo>
                  <a:pt x="901243" y="4940330"/>
                </a:lnTo>
                <a:lnTo>
                  <a:pt x="868851" y="4909417"/>
                </a:lnTo>
                <a:lnTo>
                  <a:pt x="836945" y="4878006"/>
                </a:lnTo>
                <a:lnTo>
                  <a:pt x="805533" y="4846102"/>
                </a:lnTo>
                <a:lnTo>
                  <a:pt x="774620" y="4813711"/>
                </a:lnTo>
                <a:lnTo>
                  <a:pt x="744212" y="4780839"/>
                </a:lnTo>
                <a:lnTo>
                  <a:pt x="714316" y="4747493"/>
                </a:lnTo>
                <a:lnTo>
                  <a:pt x="684938" y="4713680"/>
                </a:lnTo>
                <a:lnTo>
                  <a:pt x="656085" y="4679404"/>
                </a:lnTo>
                <a:lnTo>
                  <a:pt x="627761" y="4644673"/>
                </a:lnTo>
                <a:lnTo>
                  <a:pt x="599975" y="4609493"/>
                </a:lnTo>
                <a:lnTo>
                  <a:pt x="572732" y="4573870"/>
                </a:lnTo>
                <a:lnTo>
                  <a:pt x="546037" y="4537811"/>
                </a:lnTo>
                <a:lnTo>
                  <a:pt x="519899" y="4501321"/>
                </a:lnTo>
                <a:lnTo>
                  <a:pt x="494322" y="4464406"/>
                </a:lnTo>
                <a:lnTo>
                  <a:pt x="469313" y="4427074"/>
                </a:lnTo>
                <a:lnTo>
                  <a:pt x="444878" y="4389330"/>
                </a:lnTo>
                <a:lnTo>
                  <a:pt x="421024" y="4351181"/>
                </a:lnTo>
                <a:lnTo>
                  <a:pt x="397756" y="4312632"/>
                </a:lnTo>
                <a:lnTo>
                  <a:pt x="375082" y="4273691"/>
                </a:lnTo>
                <a:lnTo>
                  <a:pt x="353006" y="4234363"/>
                </a:lnTo>
                <a:lnTo>
                  <a:pt x="331537" y="4194654"/>
                </a:lnTo>
                <a:lnTo>
                  <a:pt x="310679" y="4154571"/>
                </a:lnTo>
                <a:lnTo>
                  <a:pt x="290439" y="4114120"/>
                </a:lnTo>
                <a:lnTo>
                  <a:pt x="270823" y="4073308"/>
                </a:lnTo>
                <a:lnTo>
                  <a:pt x="251837" y="4032140"/>
                </a:lnTo>
                <a:lnTo>
                  <a:pt x="233489" y="3990623"/>
                </a:lnTo>
                <a:lnTo>
                  <a:pt x="215783" y="3948763"/>
                </a:lnTo>
                <a:lnTo>
                  <a:pt x="198727" y="3906567"/>
                </a:lnTo>
                <a:lnTo>
                  <a:pt x="182326" y="3864040"/>
                </a:lnTo>
                <a:lnTo>
                  <a:pt x="166587" y="3821188"/>
                </a:lnTo>
                <a:lnTo>
                  <a:pt x="151516" y="3778019"/>
                </a:lnTo>
                <a:lnTo>
                  <a:pt x="137119" y="3734539"/>
                </a:lnTo>
                <a:lnTo>
                  <a:pt x="123403" y="3690752"/>
                </a:lnTo>
                <a:lnTo>
                  <a:pt x="110373" y="3646667"/>
                </a:lnTo>
                <a:lnTo>
                  <a:pt x="98037" y="3602289"/>
                </a:lnTo>
                <a:lnTo>
                  <a:pt x="86400" y="3557624"/>
                </a:lnTo>
                <a:lnTo>
                  <a:pt x="75468" y="3512678"/>
                </a:lnTo>
                <a:lnTo>
                  <a:pt x="65248" y="3467459"/>
                </a:lnTo>
                <a:lnTo>
                  <a:pt x="55746" y="3421971"/>
                </a:lnTo>
                <a:lnTo>
                  <a:pt x="46968" y="3376222"/>
                </a:lnTo>
                <a:lnTo>
                  <a:pt x="38920" y="3330218"/>
                </a:lnTo>
                <a:lnTo>
                  <a:pt x="31610" y="3283964"/>
                </a:lnTo>
                <a:lnTo>
                  <a:pt x="25042" y="3237467"/>
                </a:lnTo>
                <a:lnTo>
                  <a:pt x="19224" y="3190734"/>
                </a:lnTo>
                <a:lnTo>
                  <a:pt x="14161" y="3143770"/>
                </a:lnTo>
                <a:lnTo>
                  <a:pt x="9860" y="3096582"/>
                </a:lnTo>
                <a:lnTo>
                  <a:pt x="6327" y="3049177"/>
                </a:lnTo>
                <a:lnTo>
                  <a:pt x="3568" y="3001559"/>
                </a:lnTo>
                <a:lnTo>
                  <a:pt x="1590" y="2953736"/>
                </a:lnTo>
                <a:lnTo>
                  <a:pt x="398" y="2905714"/>
                </a:lnTo>
                <a:lnTo>
                  <a:pt x="0" y="2857500"/>
                </a:lnTo>
                <a:close/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78585" y="2823463"/>
            <a:ext cx="3903345" cy="130175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21615" marR="5080" indent="-208915">
              <a:lnSpc>
                <a:spcPts val="4730"/>
              </a:lnSpc>
              <a:spcBef>
                <a:spcPts val="745"/>
              </a:spcBef>
            </a:pPr>
            <a:r>
              <a:rPr sz="4400" spc="-17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4400" spc="-4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254" dirty="0">
                <a:solidFill>
                  <a:srgbClr val="FFFFFF"/>
                </a:solidFill>
                <a:latin typeface="Trebuchet MS"/>
                <a:cs typeface="Trebuchet MS"/>
              </a:rPr>
              <a:t>Validation</a:t>
            </a:r>
            <a:r>
              <a:rPr sz="4400" spc="-43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925" dirty="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sz="4400" spc="-25" dirty="0">
                <a:solidFill>
                  <a:srgbClr val="FFFFFF"/>
                </a:solidFill>
                <a:latin typeface="Trebuchet MS"/>
                <a:cs typeface="Trebuchet MS"/>
              </a:rPr>
              <a:t>Business</a:t>
            </a:r>
            <a:r>
              <a:rPr sz="4400" spc="-4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10" dirty="0">
                <a:solidFill>
                  <a:srgbClr val="FFFFFF"/>
                </a:solidFill>
                <a:latin typeface="Trebuchet MS"/>
                <a:cs typeface="Trebuchet MS"/>
              </a:rPr>
              <a:t>Rules</a:t>
            </a:r>
            <a:endParaRPr sz="44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95325" y="409638"/>
            <a:ext cx="5314950" cy="5667375"/>
            <a:chOff x="695325" y="409638"/>
            <a:chExt cx="5314950" cy="5667375"/>
          </a:xfrm>
        </p:grpSpPr>
        <p:sp>
          <p:nvSpPr>
            <p:cNvPr id="5" name="object 5"/>
            <p:cNvSpPr/>
            <p:nvPr/>
          </p:nvSpPr>
          <p:spPr>
            <a:xfrm>
              <a:off x="695325" y="423925"/>
              <a:ext cx="4996180" cy="1295400"/>
            </a:xfrm>
            <a:custGeom>
              <a:avLst/>
              <a:gdLst/>
              <a:ahLst/>
              <a:cxnLst/>
              <a:rect l="l" t="t" r="r" b="b"/>
              <a:pathLst>
                <a:path w="4996180" h="1295400">
                  <a:moveTo>
                    <a:pt x="1285875" y="1123823"/>
                  </a:moveTo>
                  <a:lnTo>
                    <a:pt x="1252334" y="1084707"/>
                  </a:lnTo>
                  <a:lnTo>
                    <a:pt x="1216533" y="1066292"/>
                  </a:lnTo>
                  <a:lnTo>
                    <a:pt x="1184783" y="1061974"/>
                  </a:lnTo>
                  <a:lnTo>
                    <a:pt x="1153071" y="1066292"/>
                  </a:lnTo>
                  <a:lnTo>
                    <a:pt x="1124775" y="1078611"/>
                  </a:lnTo>
                  <a:lnTo>
                    <a:pt x="1101229" y="1098092"/>
                  </a:lnTo>
                  <a:lnTo>
                    <a:pt x="1070089" y="1144143"/>
                  </a:lnTo>
                  <a:lnTo>
                    <a:pt x="1051521" y="1159497"/>
                  </a:lnTo>
                  <a:lnTo>
                    <a:pt x="1029195" y="1169212"/>
                  </a:lnTo>
                  <a:lnTo>
                    <a:pt x="1004189" y="1172591"/>
                  </a:lnTo>
                  <a:lnTo>
                    <a:pt x="979220" y="1169212"/>
                  </a:lnTo>
                  <a:lnTo>
                    <a:pt x="956894" y="1159497"/>
                  </a:lnTo>
                  <a:lnTo>
                    <a:pt x="938301" y="1144143"/>
                  </a:lnTo>
                  <a:lnTo>
                    <a:pt x="907186" y="1098092"/>
                  </a:lnTo>
                  <a:lnTo>
                    <a:pt x="891019" y="1084707"/>
                  </a:lnTo>
                  <a:lnTo>
                    <a:pt x="883640" y="1078611"/>
                  </a:lnTo>
                  <a:lnTo>
                    <a:pt x="855306" y="1066292"/>
                  </a:lnTo>
                  <a:lnTo>
                    <a:pt x="823595" y="1061974"/>
                  </a:lnTo>
                  <a:lnTo>
                    <a:pt x="791857" y="1066292"/>
                  </a:lnTo>
                  <a:lnTo>
                    <a:pt x="763524" y="1078611"/>
                  </a:lnTo>
                  <a:lnTo>
                    <a:pt x="739940" y="1098092"/>
                  </a:lnTo>
                  <a:lnTo>
                    <a:pt x="708825" y="1144143"/>
                  </a:lnTo>
                  <a:lnTo>
                    <a:pt x="690257" y="1159497"/>
                  </a:lnTo>
                  <a:lnTo>
                    <a:pt x="667905" y="1169212"/>
                  </a:lnTo>
                  <a:lnTo>
                    <a:pt x="642874" y="1172591"/>
                  </a:lnTo>
                  <a:lnTo>
                    <a:pt x="617905" y="1169212"/>
                  </a:lnTo>
                  <a:lnTo>
                    <a:pt x="595591" y="1159497"/>
                  </a:lnTo>
                  <a:lnTo>
                    <a:pt x="577024" y="1144143"/>
                  </a:lnTo>
                  <a:lnTo>
                    <a:pt x="545896" y="1098092"/>
                  </a:lnTo>
                  <a:lnTo>
                    <a:pt x="529678" y="1084707"/>
                  </a:lnTo>
                  <a:lnTo>
                    <a:pt x="522287" y="1078611"/>
                  </a:lnTo>
                  <a:lnTo>
                    <a:pt x="493953" y="1066292"/>
                  </a:lnTo>
                  <a:lnTo>
                    <a:pt x="462305" y="1061974"/>
                  </a:lnTo>
                  <a:lnTo>
                    <a:pt x="430644" y="1066292"/>
                  </a:lnTo>
                  <a:lnTo>
                    <a:pt x="402310" y="1078611"/>
                  </a:lnTo>
                  <a:lnTo>
                    <a:pt x="378701" y="1098092"/>
                  </a:lnTo>
                  <a:lnTo>
                    <a:pt x="347560" y="1144143"/>
                  </a:lnTo>
                  <a:lnTo>
                    <a:pt x="328993" y="1159497"/>
                  </a:lnTo>
                  <a:lnTo>
                    <a:pt x="306654" y="1169212"/>
                  </a:lnTo>
                  <a:lnTo>
                    <a:pt x="281673" y="1172591"/>
                  </a:lnTo>
                  <a:lnTo>
                    <a:pt x="256755" y="1169212"/>
                  </a:lnTo>
                  <a:lnTo>
                    <a:pt x="234416" y="1159497"/>
                  </a:lnTo>
                  <a:lnTo>
                    <a:pt x="215811" y="1144143"/>
                  </a:lnTo>
                  <a:lnTo>
                    <a:pt x="184658" y="1098092"/>
                  </a:lnTo>
                  <a:lnTo>
                    <a:pt x="168478" y="1084707"/>
                  </a:lnTo>
                  <a:lnTo>
                    <a:pt x="161099" y="1078611"/>
                  </a:lnTo>
                  <a:lnTo>
                    <a:pt x="132765" y="1066292"/>
                  </a:lnTo>
                  <a:lnTo>
                    <a:pt x="101041" y="1061974"/>
                  </a:lnTo>
                  <a:lnTo>
                    <a:pt x="69316" y="1066292"/>
                  </a:lnTo>
                  <a:lnTo>
                    <a:pt x="40982" y="1078611"/>
                  </a:lnTo>
                  <a:lnTo>
                    <a:pt x="17411" y="1098092"/>
                  </a:lnTo>
                  <a:lnTo>
                    <a:pt x="0" y="1123823"/>
                  </a:lnTo>
                  <a:lnTo>
                    <a:pt x="21628" y="1133475"/>
                  </a:lnTo>
                  <a:lnTo>
                    <a:pt x="35318" y="1113167"/>
                  </a:lnTo>
                  <a:lnTo>
                    <a:pt x="53886" y="1097813"/>
                  </a:lnTo>
                  <a:lnTo>
                    <a:pt x="76225" y="1088097"/>
                  </a:lnTo>
                  <a:lnTo>
                    <a:pt x="101219" y="1084707"/>
                  </a:lnTo>
                  <a:lnTo>
                    <a:pt x="126199" y="1088097"/>
                  </a:lnTo>
                  <a:lnTo>
                    <a:pt x="148526" y="1097813"/>
                  </a:lnTo>
                  <a:lnTo>
                    <a:pt x="167093" y="1113167"/>
                  </a:lnTo>
                  <a:lnTo>
                    <a:pt x="198247" y="1159217"/>
                  </a:lnTo>
                  <a:lnTo>
                    <a:pt x="221843" y="1178687"/>
                  </a:lnTo>
                  <a:lnTo>
                    <a:pt x="250190" y="1191018"/>
                  </a:lnTo>
                  <a:lnTo>
                    <a:pt x="281851" y="1195324"/>
                  </a:lnTo>
                  <a:lnTo>
                    <a:pt x="313563" y="1191018"/>
                  </a:lnTo>
                  <a:lnTo>
                    <a:pt x="341896" y="1178687"/>
                  </a:lnTo>
                  <a:lnTo>
                    <a:pt x="349275" y="1172591"/>
                  </a:lnTo>
                  <a:lnTo>
                    <a:pt x="365467" y="1159217"/>
                  </a:lnTo>
                  <a:lnTo>
                    <a:pt x="396582" y="1113167"/>
                  </a:lnTo>
                  <a:lnTo>
                    <a:pt x="415150" y="1097813"/>
                  </a:lnTo>
                  <a:lnTo>
                    <a:pt x="437489" y="1088097"/>
                  </a:lnTo>
                  <a:lnTo>
                    <a:pt x="462483" y="1084707"/>
                  </a:lnTo>
                  <a:lnTo>
                    <a:pt x="487464" y="1088097"/>
                  </a:lnTo>
                  <a:lnTo>
                    <a:pt x="509790" y="1097813"/>
                  </a:lnTo>
                  <a:lnTo>
                    <a:pt x="528358" y="1113167"/>
                  </a:lnTo>
                  <a:lnTo>
                    <a:pt x="559485" y="1159217"/>
                  </a:lnTo>
                  <a:lnTo>
                    <a:pt x="583057" y="1178687"/>
                  </a:lnTo>
                  <a:lnTo>
                    <a:pt x="611390" y="1191018"/>
                  </a:lnTo>
                  <a:lnTo>
                    <a:pt x="643128" y="1195324"/>
                  </a:lnTo>
                  <a:lnTo>
                    <a:pt x="674789" y="1191018"/>
                  </a:lnTo>
                  <a:lnTo>
                    <a:pt x="703135" y="1178687"/>
                  </a:lnTo>
                  <a:lnTo>
                    <a:pt x="710514" y="1172591"/>
                  </a:lnTo>
                  <a:lnTo>
                    <a:pt x="726706" y="1159217"/>
                  </a:lnTo>
                  <a:lnTo>
                    <a:pt x="757834" y="1113167"/>
                  </a:lnTo>
                  <a:lnTo>
                    <a:pt x="776427" y="1097813"/>
                  </a:lnTo>
                  <a:lnTo>
                    <a:pt x="798753" y="1088097"/>
                  </a:lnTo>
                  <a:lnTo>
                    <a:pt x="823722" y="1084707"/>
                  </a:lnTo>
                  <a:lnTo>
                    <a:pt x="848728" y="1088097"/>
                  </a:lnTo>
                  <a:lnTo>
                    <a:pt x="871054" y="1097813"/>
                  </a:lnTo>
                  <a:lnTo>
                    <a:pt x="889622" y="1113167"/>
                  </a:lnTo>
                  <a:lnTo>
                    <a:pt x="920800" y="1159217"/>
                  </a:lnTo>
                  <a:lnTo>
                    <a:pt x="944397" y="1178687"/>
                  </a:lnTo>
                  <a:lnTo>
                    <a:pt x="972705" y="1191018"/>
                  </a:lnTo>
                  <a:lnTo>
                    <a:pt x="1004316" y="1195324"/>
                  </a:lnTo>
                  <a:lnTo>
                    <a:pt x="1035977" y="1191018"/>
                  </a:lnTo>
                  <a:lnTo>
                    <a:pt x="1064323" y="1178687"/>
                  </a:lnTo>
                  <a:lnTo>
                    <a:pt x="1071702" y="1172591"/>
                  </a:lnTo>
                  <a:lnTo>
                    <a:pt x="1087894" y="1159217"/>
                  </a:lnTo>
                  <a:lnTo>
                    <a:pt x="1118946" y="1113167"/>
                  </a:lnTo>
                  <a:lnTo>
                    <a:pt x="1137500" y="1097813"/>
                  </a:lnTo>
                  <a:lnTo>
                    <a:pt x="1159814" y="1088097"/>
                  </a:lnTo>
                  <a:lnTo>
                    <a:pt x="1184783" y="1084707"/>
                  </a:lnTo>
                  <a:lnTo>
                    <a:pt x="1209700" y="1088097"/>
                  </a:lnTo>
                  <a:lnTo>
                    <a:pt x="1232065" y="1097813"/>
                  </a:lnTo>
                  <a:lnTo>
                    <a:pt x="1250696" y="1113167"/>
                  </a:lnTo>
                  <a:lnTo>
                    <a:pt x="1264412" y="1133475"/>
                  </a:lnTo>
                  <a:lnTo>
                    <a:pt x="1285875" y="1123823"/>
                  </a:lnTo>
                  <a:close/>
                </a:path>
                <a:path w="4996180" h="1295400">
                  <a:moveTo>
                    <a:pt x="1285875" y="833120"/>
                  </a:moveTo>
                  <a:lnTo>
                    <a:pt x="1252194" y="790956"/>
                  </a:lnTo>
                  <a:lnTo>
                    <a:pt x="1216533" y="771309"/>
                  </a:lnTo>
                  <a:lnTo>
                    <a:pt x="1184783" y="766699"/>
                  </a:lnTo>
                  <a:lnTo>
                    <a:pt x="1153172" y="771309"/>
                  </a:lnTo>
                  <a:lnTo>
                    <a:pt x="1124864" y="784529"/>
                  </a:lnTo>
                  <a:lnTo>
                    <a:pt x="1101267" y="805446"/>
                  </a:lnTo>
                  <a:lnTo>
                    <a:pt x="1070140" y="854837"/>
                  </a:lnTo>
                  <a:lnTo>
                    <a:pt x="1051572" y="871270"/>
                  </a:lnTo>
                  <a:lnTo>
                    <a:pt x="1029220" y="881684"/>
                  </a:lnTo>
                  <a:lnTo>
                    <a:pt x="1004189" y="885317"/>
                  </a:lnTo>
                  <a:lnTo>
                    <a:pt x="979220" y="881684"/>
                  </a:lnTo>
                  <a:lnTo>
                    <a:pt x="956906" y="871270"/>
                  </a:lnTo>
                  <a:lnTo>
                    <a:pt x="938352" y="854837"/>
                  </a:lnTo>
                  <a:lnTo>
                    <a:pt x="907237" y="805446"/>
                  </a:lnTo>
                  <a:lnTo>
                    <a:pt x="890905" y="790956"/>
                  </a:lnTo>
                  <a:lnTo>
                    <a:pt x="883666" y="784529"/>
                  </a:lnTo>
                  <a:lnTo>
                    <a:pt x="855319" y="771309"/>
                  </a:lnTo>
                  <a:lnTo>
                    <a:pt x="823595" y="766699"/>
                  </a:lnTo>
                  <a:lnTo>
                    <a:pt x="791883" y="771309"/>
                  </a:lnTo>
                  <a:lnTo>
                    <a:pt x="763549" y="784529"/>
                  </a:lnTo>
                  <a:lnTo>
                    <a:pt x="739940" y="805446"/>
                  </a:lnTo>
                  <a:lnTo>
                    <a:pt x="722376" y="833120"/>
                  </a:lnTo>
                  <a:lnTo>
                    <a:pt x="708698" y="854837"/>
                  </a:lnTo>
                  <a:lnTo>
                    <a:pt x="690143" y="871270"/>
                  </a:lnTo>
                  <a:lnTo>
                    <a:pt x="667829" y="881684"/>
                  </a:lnTo>
                  <a:lnTo>
                    <a:pt x="642874" y="885317"/>
                  </a:lnTo>
                  <a:lnTo>
                    <a:pt x="617855" y="881684"/>
                  </a:lnTo>
                  <a:lnTo>
                    <a:pt x="595528" y="871270"/>
                  </a:lnTo>
                  <a:lnTo>
                    <a:pt x="576973" y="854837"/>
                  </a:lnTo>
                  <a:lnTo>
                    <a:pt x="545820" y="805446"/>
                  </a:lnTo>
                  <a:lnTo>
                    <a:pt x="529475" y="790956"/>
                  </a:lnTo>
                  <a:lnTo>
                    <a:pt x="522224" y="784529"/>
                  </a:lnTo>
                  <a:lnTo>
                    <a:pt x="493877" y="771309"/>
                  </a:lnTo>
                  <a:lnTo>
                    <a:pt x="462241" y="766699"/>
                  </a:lnTo>
                  <a:lnTo>
                    <a:pt x="430593" y="771309"/>
                  </a:lnTo>
                  <a:lnTo>
                    <a:pt x="402247" y="784529"/>
                  </a:lnTo>
                  <a:lnTo>
                    <a:pt x="378650" y="805446"/>
                  </a:lnTo>
                  <a:lnTo>
                    <a:pt x="347510" y="854837"/>
                  </a:lnTo>
                  <a:lnTo>
                    <a:pt x="328942" y="871270"/>
                  </a:lnTo>
                  <a:lnTo>
                    <a:pt x="306616" y="881684"/>
                  </a:lnTo>
                  <a:lnTo>
                    <a:pt x="281635" y="885317"/>
                  </a:lnTo>
                  <a:lnTo>
                    <a:pt x="256717" y="881684"/>
                  </a:lnTo>
                  <a:lnTo>
                    <a:pt x="234378" y="871270"/>
                  </a:lnTo>
                  <a:lnTo>
                    <a:pt x="215773" y="854837"/>
                  </a:lnTo>
                  <a:lnTo>
                    <a:pt x="184632" y="805446"/>
                  </a:lnTo>
                  <a:lnTo>
                    <a:pt x="168325" y="790956"/>
                  </a:lnTo>
                  <a:lnTo>
                    <a:pt x="161074" y="784529"/>
                  </a:lnTo>
                  <a:lnTo>
                    <a:pt x="132740" y="771309"/>
                  </a:lnTo>
                  <a:lnTo>
                    <a:pt x="101028" y="766699"/>
                  </a:lnTo>
                  <a:lnTo>
                    <a:pt x="69303" y="771309"/>
                  </a:lnTo>
                  <a:lnTo>
                    <a:pt x="40970" y="784529"/>
                  </a:lnTo>
                  <a:lnTo>
                    <a:pt x="17411" y="805446"/>
                  </a:lnTo>
                  <a:lnTo>
                    <a:pt x="0" y="833120"/>
                  </a:lnTo>
                  <a:lnTo>
                    <a:pt x="21628" y="843153"/>
                  </a:lnTo>
                  <a:lnTo>
                    <a:pt x="35318" y="821448"/>
                  </a:lnTo>
                  <a:lnTo>
                    <a:pt x="53886" y="805014"/>
                  </a:lnTo>
                  <a:lnTo>
                    <a:pt x="76212" y="794600"/>
                  </a:lnTo>
                  <a:lnTo>
                    <a:pt x="101206" y="790956"/>
                  </a:lnTo>
                  <a:lnTo>
                    <a:pt x="126187" y="794600"/>
                  </a:lnTo>
                  <a:lnTo>
                    <a:pt x="148513" y="805014"/>
                  </a:lnTo>
                  <a:lnTo>
                    <a:pt x="167068" y="821448"/>
                  </a:lnTo>
                  <a:lnTo>
                    <a:pt x="198208" y="870839"/>
                  </a:lnTo>
                  <a:lnTo>
                    <a:pt x="221818" y="891755"/>
                  </a:lnTo>
                  <a:lnTo>
                    <a:pt x="250151" y="904976"/>
                  </a:lnTo>
                  <a:lnTo>
                    <a:pt x="281813" y="909574"/>
                  </a:lnTo>
                  <a:lnTo>
                    <a:pt x="313524" y="904976"/>
                  </a:lnTo>
                  <a:lnTo>
                    <a:pt x="341858" y="891755"/>
                  </a:lnTo>
                  <a:lnTo>
                    <a:pt x="349097" y="885317"/>
                  </a:lnTo>
                  <a:lnTo>
                    <a:pt x="365417" y="870839"/>
                  </a:lnTo>
                  <a:lnTo>
                    <a:pt x="396532" y="821448"/>
                  </a:lnTo>
                  <a:lnTo>
                    <a:pt x="415099" y="805014"/>
                  </a:lnTo>
                  <a:lnTo>
                    <a:pt x="437426" y="794600"/>
                  </a:lnTo>
                  <a:lnTo>
                    <a:pt x="462419" y="790956"/>
                  </a:lnTo>
                  <a:lnTo>
                    <a:pt x="487400" y="794600"/>
                  </a:lnTo>
                  <a:lnTo>
                    <a:pt x="509727" y="805014"/>
                  </a:lnTo>
                  <a:lnTo>
                    <a:pt x="528294" y="821448"/>
                  </a:lnTo>
                  <a:lnTo>
                    <a:pt x="559396" y="870839"/>
                  </a:lnTo>
                  <a:lnTo>
                    <a:pt x="582955" y="891755"/>
                  </a:lnTo>
                  <a:lnTo>
                    <a:pt x="611276" y="904976"/>
                  </a:lnTo>
                  <a:lnTo>
                    <a:pt x="643001" y="909574"/>
                  </a:lnTo>
                  <a:lnTo>
                    <a:pt x="674662" y="904976"/>
                  </a:lnTo>
                  <a:lnTo>
                    <a:pt x="703021" y="891755"/>
                  </a:lnTo>
                  <a:lnTo>
                    <a:pt x="710272" y="885317"/>
                  </a:lnTo>
                  <a:lnTo>
                    <a:pt x="726630" y="870839"/>
                  </a:lnTo>
                  <a:lnTo>
                    <a:pt x="757758" y="821448"/>
                  </a:lnTo>
                  <a:lnTo>
                    <a:pt x="776312" y="805014"/>
                  </a:lnTo>
                  <a:lnTo>
                    <a:pt x="798626" y="794600"/>
                  </a:lnTo>
                  <a:lnTo>
                    <a:pt x="823595" y="790956"/>
                  </a:lnTo>
                  <a:lnTo>
                    <a:pt x="848601" y="794600"/>
                  </a:lnTo>
                  <a:lnTo>
                    <a:pt x="870927" y="805014"/>
                  </a:lnTo>
                  <a:lnTo>
                    <a:pt x="889495" y="821448"/>
                  </a:lnTo>
                  <a:lnTo>
                    <a:pt x="920673" y="870839"/>
                  </a:lnTo>
                  <a:lnTo>
                    <a:pt x="944270" y="891755"/>
                  </a:lnTo>
                  <a:lnTo>
                    <a:pt x="972578" y="904976"/>
                  </a:lnTo>
                  <a:lnTo>
                    <a:pt x="1004189" y="909574"/>
                  </a:lnTo>
                  <a:lnTo>
                    <a:pt x="1035850" y="904976"/>
                  </a:lnTo>
                  <a:lnTo>
                    <a:pt x="1064209" y="891755"/>
                  </a:lnTo>
                  <a:lnTo>
                    <a:pt x="1071460" y="885317"/>
                  </a:lnTo>
                  <a:lnTo>
                    <a:pt x="1087818" y="870839"/>
                  </a:lnTo>
                  <a:lnTo>
                    <a:pt x="1118946" y="821448"/>
                  </a:lnTo>
                  <a:lnTo>
                    <a:pt x="1137500" y="805014"/>
                  </a:lnTo>
                  <a:lnTo>
                    <a:pt x="1159814" y="794600"/>
                  </a:lnTo>
                  <a:lnTo>
                    <a:pt x="1184783" y="790956"/>
                  </a:lnTo>
                  <a:lnTo>
                    <a:pt x="1209751" y="794600"/>
                  </a:lnTo>
                  <a:lnTo>
                    <a:pt x="1232115" y="805014"/>
                  </a:lnTo>
                  <a:lnTo>
                    <a:pt x="1250708" y="821448"/>
                  </a:lnTo>
                  <a:lnTo>
                    <a:pt x="1264412" y="843153"/>
                  </a:lnTo>
                  <a:lnTo>
                    <a:pt x="1285875" y="833120"/>
                  </a:lnTo>
                  <a:close/>
                </a:path>
                <a:path w="4996180" h="1295400">
                  <a:moveTo>
                    <a:pt x="4995926" y="647700"/>
                  </a:moveTo>
                  <a:lnTo>
                    <a:pt x="4994160" y="599363"/>
                  </a:lnTo>
                  <a:lnTo>
                    <a:pt x="4988941" y="551980"/>
                  </a:lnTo>
                  <a:lnTo>
                    <a:pt x="4980419" y="505701"/>
                  </a:lnTo>
                  <a:lnTo>
                    <a:pt x="4968799" y="461035"/>
                  </a:lnTo>
                  <a:lnTo>
                    <a:pt x="4968697" y="460629"/>
                  </a:lnTo>
                  <a:lnTo>
                    <a:pt x="4953901" y="416890"/>
                  </a:lnTo>
                  <a:lnTo>
                    <a:pt x="4936147" y="374637"/>
                  </a:lnTo>
                  <a:lnTo>
                    <a:pt x="4915586" y="333959"/>
                  </a:lnTo>
                  <a:lnTo>
                    <a:pt x="4892319" y="295008"/>
                  </a:lnTo>
                  <a:lnTo>
                    <a:pt x="4866487" y="257898"/>
                  </a:lnTo>
                  <a:lnTo>
                    <a:pt x="4838611" y="223266"/>
                  </a:lnTo>
                  <a:lnTo>
                    <a:pt x="4838192" y="222745"/>
                  </a:lnTo>
                  <a:lnTo>
                    <a:pt x="4807585" y="189699"/>
                  </a:lnTo>
                  <a:lnTo>
                    <a:pt x="4774768" y="158864"/>
                  </a:lnTo>
                  <a:lnTo>
                    <a:pt x="4774184" y="158394"/>
                  </a:lnTo>
                  <a:lnTo>
                    <a:pt x="4774184" y="647700"/>
                  </a:lnTo>
                  <a:lnTo>
                    <a:pt x="4771415" y="696036"/>
                  </a:lnTo>
                  <a:lnTo>
                    <a:pt x="4763046" y="744994"/>
                  </a:lnTo>
                  <a:lnTo>
                    <a:pt x="4749622" y="790803"/>
                  </a:lnTo>
                  <a:lnTo>
                    <a:pt x="4731359" y="834301"/>
                  </a:lnTo>
                  <a:lnTo>
                    <a:pt x="4708601" y="875157"/>
                  </a:lnTo>
                  <a:lnTo>
                    <a:pt x="4681639" y="913079"/>
                  </a:lnTo>
                  <a:lnTo>
                    <a:pt x="4650791" y="947724"/>
                  </a:lnTo>
                  <a:lnTo>
                    <a:pt x="4616399" y="978789"/>
                  </a:lnTo>
                  <a:lnTo>
                    <a:pt x="4578756" y="1005954"/>
                  </a:lnTo>
                  <a:lnTo>
                    <a:pt x="4538180" y="1028877"/>
                  </a:lnTo>
                  <a:lnTo>
                    <a:pt x="4495000" y="1047280"/>
                  </a:lnTo>
                  <a:lnTo>
                    <a:pt x="4449508" y="1060805"/>
                  </a:lnTo>
                  <a:lnTo>
                    <a:pt x="4402048" y="1069162"/>
                  </a:lnTo>
                  <a:lnTo>
                    <a:pt x="4352925" y="1072007"/>
                  </a:lnTo>
                  <a:lnTo>
                    <a:pt x="4303788" y="1069162"/>
                  </a:lnTo>
                  <a:lnTo>
                    <a:pt x="4256329" y="1060805"/>
                  </a:lnTo>
                  <a:lnTo>
                    <a:pt x="4210837" y="1047280"/>
                  </a:lnTo>
                  <a:lnTo>
                    <a:pt x="4167657" y="1028877"/>
                  </a:lnTo>
                  <a:lnTo>
                    <a:pt x="4127081" y="1005954"/>
                  </a:lnTo>
                  <a:lnTo>
                    <a:pt x="4089438" y="978789"/>
                  </a:lnTo>
                  <a:lnTo>
                    <a:pt x="4055033" y="947724"/>
                  </a:lnTo>
                  <a:lnTo>
                    <a:pt x="4024198" y="913079"/>
                  </a:lnTo>
                  <a:lnTo>
                    <a:pt x="3997236" y="875157"/>
                  </a:lnTo>
                  <a:lnTo>
                    <a:pt x="3974477" y="834301"/>
                  </a:lnTo>
                  <a:lnTo>
                    <a:pt x="3956215" y="790803"/>
                  </a:lnTo>
                  <a:lnTo>
                    <a:pt x="3942791" y="744994"/>
                  </a:lnTo>
                  <a:lnTo>
                    <a:pt x="3934498" y="697179"/>
                  </a:lnTo>
                  <a:lnTo>
                    <a:pt x="3931666" y="647700"/>
                  </a:lnTo>
                  <a:lnTo>
                    <a:pt x="3934422" y="599363"/>
                  </a:lnTo>
                  <a:lnTo>
                    <a:pt x="3942791" y="550379"/>
                  </a:lnTo>
                  <a:lnTo>
                    <a:pt x="3956215" y="504545"/>
                  </a:lnTo>
                  <a:lnTo>
                    <a:pt x="3974477" y="461035"/>
                  </a:lnTo>
                  <a:lnTo>
                    <a:pt x="3997236" y="420154"/>
                  </a:lnTo>
                  <a:lnTo>
                    <a:pt x="4024198" y="382231"/>
                  </a:lnTo>
                  <a:lnTo>
                    <a:pt x="4055046" y="347573"/>
                  </a:lnTo>
                  <a:lnTo>
                    <a:pt x="4089438" y="316509"/>
                  </a:lnTo>
                  <a:lnTo>
                    <a:pt x="4127081" y="289344"/>
                  </a:lnTo>
                  <a:lnTo>
                    <a:pt x="4167657" y="266407"/>
                  </a:lnTo>
                  <a:lnTo>
                    <a:pt x="4210837" y="248018"/>
                  </a:lnTo>
                  <a:lnTo>
                    <a:pt x="4256329" y="234480"/>
                  </a:lnTo>
                  <a:lnTo>
                    <a:pt x="4303788" y="226123"/>
                  </a:lnTo>
                  <a:lnTo>
                    <a:pt x="4352925" y="223266"/>
                  </a:lnTo>
                  <a:lnTo>
                    <a:pt x="4402048" y="226123"/>
                  </a:lnTo>
                  <a:lnTo>
                    <a:pt x="4449508" y="234480"/>
                  </a:lnTo>
                  <a:lnTo>
                    <a:pt x="4495000" y="248018"/>
                  </a:lnTo>
                  <a:lnTo>
                    <a:pt x="4538180" y="266407"/>
                  </a:lnTo>
                  <a:lnTo>
                    <a:pt x="4578756" y="289344"/>
                  </a:lnTo>
                  <a:lnTo>
                    <a:pt x="4616399" y="316509"/>
                  </a:lnTo>
                  <a:lnTo>
                    <a:pt x="4650803" y="347573"/>
                  </a:lnTo>
                  <a:lnTo>
                    <a:pt x="4681639" y="382231"/>
                  </a:lnTo>
                  <a:lnTo>
                    <a:pt x="4708601" y="420154"/>
                  </a:lnTo>
                  <a:lnTo>
                    <a:pt x="4731359" y="461035"/>
                  </a:lnTo>
                  <a:lnTo>
                    <a:pt x="4749622" y="504545"/>
                  </a:lnTo>
                  <a:lnTo>
                    <a:pt x="4763046" y="550379"/>
                  </a:lnTo>
                  <a:lnTo>
                    <a:pt x="4771339" y="598208"/>
                  </a:lnTo>
                  <a:lnTo>
                    <a:pt x="4774184" y="647700"/>
                  </a:lnTo>
                  <a:lnTo>
                    <a:pt x="4774184" y="158394"/>
                  </a:lnTo>
                  <a:lnTo>
                    <a:pt x="4739868" y="130365"/>
                  </a:lnTo>
                  <a:lnTo>
                    <a:pt x="4703026" y="104343"/>
                  </a:lnTo>
                  <a:lnTo>
                    <a:pt x="4664354" y="80911"/>
                  </a:lnTo>
                  <a:lnTo>
                    <a:pt x="4623981" y="60198"/>
                  </a:lnTo>
                  <a:lnTo>
                    <a:pt x="4582020" y="42329"/>
                  </a:lnTo>
                  <a:lnTo>
                    <a:pt x="4538611" y="27432"/>
                  </a:lnTo>
                  <a:lnTo>
                    <a:pt x="4493882" y="15621"/>
                  </a:lnTo>
                  <a:lnTo>
                    <a:pt x="4447933" y="7023"/>
                  </a:lnTo>
                  <a:lnTo>
                    <a:pt x="4400905" y="1778"/>
                  </a:lnTo>
                  <a:lnTo>
                    <a:pt x="4352925" y="0"/>
                  </a:lnTo>
                  <a:lnTo>
                    <a:pt x="4304931" y="1778"/>
                  </a:lnTo>
                  <a:lnTo>
                    <a:pt x="4257903" y="7023"/>
                  </a:lnTo>
                  <a:lnTo>
                    <a:pt x="4211967" y="15621"/>
                  </a:lnTo>
                  <a:lnTo>
                    <a:pt x="4167238" y="27432"/>
                  </a:lnTo>
                  <a:lnTo>
                    <a:pt x="4123829" y="42329"/>
                  </a:lnTo>
                  <a:lnTo>
                    <a:pt x="4081881" y="60198"/>
                  </a:lnTo>
                  <a:lnTo>
                    <a:pt x="4041508" y="80911"/>
                  </a:lnTo>
                  <a:lnTo>
                    <a:pt x="4002849" y="104343"/>
                  </a:lnTo>
                  <a:lnTo>
                    <a:pt x="3966006" y="130365"/>
                  </a:lnTo>
                  <a:lnTo>
                    <a:pt x="3931132" y="158864"/>
                  </a:lnTo>
                  <a:lnTo>
                    <a:pt x="3898315" y="189699"/>
                  </a:lnTo>
                  <a:lnTo>
                    <a:pt x="3867721" y="222745"/>
                  </a:lnTo>
                  <a:lnTo>
                    <a:pt x="3839438" y="257898"/>
                  </a:lnTo>
                  <a:lnTo>
                    <a:pt x="3813606" y="295008"/>
                  </a:lnTo>
                  <a:lnTo>
                    <a:pt x="3790353" y="333959"/>
                  </a:lnTo>
                  <a:lnTo>
                    <a:pt x="3769791" y="374637"/>
                  </a:lnTo>
                  <a:lnTo>
                    <a:pt x="3752050" y="416890"/>
                  </a:lnTo>
                  <a:lnTo>
                    <a:pt x="3737254" y="460629"/>
                  </a:lnTo>
                  <a:lnTo>
                    <a:pt x="3725545" y="505701"/>
                  </a:lnTo>
                  <a:lnTo>
                    <a:pt x="3717010" y="551980"/>
                  </a:lnTo>
                  <a:lnTo>
                    <a:pt x="3711803" y="599363"/>
                  </a:lnTo>
                  <a:lnTo>
                    <a:pt x="3710051" y="647700"/>
                  </a:lnTo>
                  <a:lnTo>
                    <a:pt x="3711803" y="696036"/>
                  </a:lnTo>
                  <a:lnTo>
                    <a:pt x="3717010" y="743394"/>
                  </a:lnTo>
                  <a:lnTo>
                    <a:pt x="3725545" y="789673"/>
                  </a:lnTo>
                  <a:lnTo>
                    <a:pt x="3737140" y="834301"/>
                  </a:lnTo>
                  <a:lnTo>
                    <a:pt x="3737254" y="834745"/>
                  </a:lnTo>
                  <a:lnTo>
                    <a:pt x="3752050" y="878459"/>
                  </a:lnTo>
                  <a:lnTo>
                    <a:pt x="3769791" y="920724"/>
                  </a:lnTo>
                  <a:lnTo>
                    <a:pt x="3790353" y="961390"/>
                  </a:lnTo>
                  <a:lnTo>
                    <a:pt x="3813606" y="1000353"/>
                  </a:lnTo>
                  <a:lnTo>
                    <a:pt x="3839438" y="1037463"/>
                  </a:lnTo>
                  <a:lnTo>
                    <a:pt x="3867721" y="1072616"/>
                  </a:lnTo>
                  <a:lnTo>
                    <a:pt x="3898328" y="1105662"/>
                  </a:lnTo>
                  <a:lnTo>
                    <a:pt x="3931132" y="1136510"/>
                  </a:lnTo>
                  <a:lnTo>
                    <a:pt x="3966006" y="1165009"/>
                  </a:lnTo>
                  <a:lnTo>
                    <a:pt x="4002849" y="1191031"/>
                  </a:lnTo>
                  <a:lnTo>
                    <a:pt x="4041508" y="1214475"/>
                  </a:lnTo>
                  <a:lnTo>
                    <a:pt x="4081881" y="1235189"/>
                  </a:lnTo>
                  <a:lnTo>
                    <a:pt x="4123829" y="1253070"/>
                  </a:lnTo>
                  <a:lnTo>
                    <a:pt x="4167238" y="1267980"/>
                  </a:lnTo>
                  <a:lnTo>
                    <a:pt x="4211967" y="1279791"/>
                  </a:lnTo>
                  <a:lnTo>
                    <a:pt x="4257903" y="1288376"/>
                  </a:lnTo>
                  <a:lnTo>
                    <a:pt x="4304931" y="1293634"/>
                  </a:lnTo>
                  <a:lnTo>
                    <a:pt x="4352925" y="1295400"/>
                  </a:lnTo>
                  <a:lnTo>
                    <a:pt x="4400905" y="1293634"/>
                  </a:lnTo>
                  <a:lnTo>
                    <a:pt x="4447933" y="1288376"/>
                  </a:lnTo>
                  <a:lnTo>
                    <a:pt x="4493882" y="1279791"/>
                  </a:lnTo>
                  <a:lnTo>
                    <a:pt x="4538611" y="1267980"/>
                  </a:lnTo>
                  <a:lnTo>
                    <a:pt x="4582020" y="1253070"/>
                  </a:lnTo>
                  <a:lnTo>
                    <a:pt x="4623981" y="1235189"/>
                  </a:lnTo>
                  <a:lnTo>
                    <a:pt x="4664354" y="1214475"/>
                  </a:lnTo>
                  <a:lnTo>
                    <a:pt x="4703026" y="1191031"/>
                  </a:lnTo>
                  <a:lnTo>
                    <a:pt x="4739868" y="1165009"/>
                  </a:lnTo>
                  <a:lnTo>
                    <a:pt x="4774768" y="1136510"/>
                  </a:lnTo>
                  <a:lnTo>
                    <a:pt x="4807572" y="1105662"/>
                  </a:lnTo>
                  <a:lnTo>
                    <a:pt x="4838192" y="1072616"/>
                  </a:lnTo>
                  <a:lnTo>
                    <a:pt x="4838674" y="1072007"/>
                  </a:lnTo>
                  <a:lnTo>
                    <a:pt x="4866487" y="1037463"/>
                  </a:lnTo>
                  <a:lnTo>
                    <a:pt x="4892319" y="1000353"/>
                  </a:lnTo>
                  <a:lnTo>
                    <a:pt x="4915586" y="961390"/>
                  </a:lnTo>
                  <a:lnTo>
                    <a:pt x="4936147" y="920724"/>
                  </a:lnTo>
                  <a:lnTo>
                    <a:pt x="4953901" y="878459"/>
                  </a:lnTo>
                  <a:lnTo>
                    <a:pt x="4968697" y="834745"/>
                  </a:lnTo>
                  <a:lnTo>
                    <a:pt x="4980419" y="789673"/>
                  </a:lnTo>
                  <a:lnTo>
                    <a:pt x="4988941" y="743394"/>
                  </a:lnTo>
                  <a:lnTo>
                    <a:pt x="4994033" y="697179"/>
                  </a:lnTo>
                  <a:lnTo>
                    <a:pt x="4994160" y="696036"/>
                  </a:lnTo>
                  <a:lnTo>
                    <a:pt x="4995926" y="647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05376" y="423926"/>
              <a:ext cx="1285875" cy="1295400"/>
            </a:xfrm>
            <a:custGeom>
              <a:avLst/>
              <a:gdLst/>
              <a:ahLst/>
              <a:cxnLst/>
              <a:rect l="l" t="t" r="r" b="b"/>
              <a:pathLst>
                <a:path w="1285875" h="1295400">
                  <a:moveTo>
                    <a:pt x="642874" y="0"/>
                  </a:moveTo>
                  <a:lnTo>
                    <a:pt x="594890" y="1776"/>
                  </a:lnTo>
                  <a:lnTo>
                    <a:pt x="547865" y="7021"/>
                  </a:lnTo>
                  <a:lnTo>
                    <a:pt x="501923" y="15611"/>
                  </a:lnTo>
                  <a:lnTo>
                    <a:pt x="457187" y="27419"/>
                  </a:lnTo>
                  <a:lnTo>
                    <a:pt x="413784" y="42321"/>
                  </a:lnTo>
                  <a:lnTo>
                    <a:pt x="371836" y="60191"/>
                  </a:lnTo>
                  <a:lnTo>
                    <a:pt x="331467" y="80905"/>
                  </a:lnTo>
                  <a:lnTo>
                    <a:pt x="292803" y="104337"/>
                  </a:lnTo>
                  <a:lnTo>
                    <a:pt x="255967" y="130362"/>
                  </a:lnTo>
                  <a:lnTo>
                    <a:pt x="221084" y="158854"/>
                  </a:lnTo>
                  <a:lnTo>
                    <a:pt x="188277" y="189690"/>
                  </a:lnTo>
                  <a:lnTo>
                    <a:pt x="157671" y="222743"/>
                  </a:lnTo>
                  <a:lnTo>
                    <a:pt x="129391" y="257888"/>
                  </a:lnTo>
                  <a:lnTo>
                    <a:pt x="103560" y="295001"/>
                  </a:lnTo>
                  <a:lnTo>
                    <a:pt x="80302" y="333955"/>
                  </a:lnTo>
                  <a:lnTo>
                    <a:pt x="59743" y="374626"/>
                  </a:lnTo>
                  <a:lnTo>
                    <a:pt x="42006" y="416889"/>
                  </a:lnTo>
                  <a:lnTo>
                    <a:pt x="27215" y="460619"/>
                  </a:lnTo>
                  <a:lnTo>
                    <a:pt x="15494" y="505690"/>
                  </a:lnTo>
                  <a:lnTo>
                    <a:pt x="6969" y="551977"/>
                  </a:lnTo>
                  <a:lnTo>
                    <a:pt x="1763" y="599355"/>
                  </a:lnTo>
                  <a:lnTo>
                    <a:pt x="0" y="647700"/>
                  </a:lnTo>
                  <a:lnTo>
                    <a:pt x="1763" y="696028"/>
                  </a:lnTo>
                  <a:lnTo>
                    <a:pt x="6969" y="743393"/>
                  </a:lnTo>
                  <a:lnTo>
                    <a:pt x="15494" y="789670"/>
                  </a:lnTo>
                  <a:lnTo>
                    <a:pt x="27215" y="834734"/>
                  </a:lnTo>
                  <a:lnTo>
                    <a:pt x="42006" y="878458"/>
                  </a:lnTo>
                  <a:lnTo>
                    <a:pt x="59743" y="920718"/>
                  </a:lnTo>
                  <a:lnTo>
                    <a:pt x="80302" y="961388"/>
                  </a:lnTo>
                  <a:lnTo>
                    <a:pt x="103560" y="1000342"/>
                  </a:lnTo>
                  <a:lnTo>
                    <a:pt x="129391" y="1037456"/>
                  </a:lnTo>
                  <a:lnTo>
                    <a:pt x="157671" y="1072605"/>
                  </a:lnTo>
                  <a:lnTo>
                    <a:pt x="188277" y="1105661"/>
                  </a:lnTo>
                  <a:lnTo>
                    <a:pt x="221084" y="1136502"/>
                  </a:lnTo>
                  <a:lnTo>
                    <a:pt x="255967" y="1165000"/>
                  </a:lnTo>
                  <a:lnTo>
                    <a:pt x="292803" y="1191030"/>
                  </a:lnTo>
                  <a:lnTo>
                    <a:pt x="331467" y="1214468"/>
                  </a:lnTo>
                  <a:lnTo>
                    <a:pt x="371836" y="1235187"/>
                  </a:lnTo>
                  <a:lnTo>
                    <a:pt x="413784" y="1253063"/>
                  </a:lnTo>
                  <a:lnTo>
                    <a:pt x="457187" y="1267970"/>
                  </a:lnTo>
                  <a:lnTo>
                    <a:pt x="501923" y="1279782"/>
                  </a:lnTo>
                  <a:lnTo>
                    <a:pt x="547865" y="1288375"/>
                  </a:lnTo>
                  <a:lnTo>
                    <a:pt x="594890" y="1293622"/>
                  </a:lnTo>
                  <a:lnTo>
                    <a:pt x="642874" y="1295400"/>
                  </a:lnTo>
                  <a:lnTo>
                    <a:pt x="690858" y="1293622"/>
                  </a:lnTo>
                  <a:lnTo>
                    <a:pt x="737885" y="1288375"/>
                  </a:lnTo>
                  <a:lnTo>
                    <a:pt x="783831" y="1279782"/>
                  </a:lnTo>
                  <a:lnTo>
                    <a:pt x="828571" y="1267970"/>
                  </a:lnTo>
                  <a:lnTo>
                    <a:pt x="871980" y="1253063"/>
                  </a:lnTo>
                  <a:lnTo>
                    <a:pt x="913935" y="1235187"/>
                  </a:lnTo>
                  <a:lnTo>
                    <a:pt x="954310" y="1214468"/>
                  </a:lnTo>
                  <a:lnTo>
                    <a:pt x="992982" y="1191030"/>
                  </a:lnTo>
                  <a:lnTo>
                    <a:pt x="1029826" y="1165000"/>
                  </a:lnTo>
                  <a:lnTo>
                    <a:pt x="1064718" y="1136502"/>
                  </a:lnTo>
                  <a:lnTo>
                    <a:pt x="1097533" y="1105662"/>
                  </a:lnTo>
                  <a:lnTo>
                    <a:pt x="1128148" y="1072605"/>
                  </a:lnTo>
                  <a:lnTo>
                    <a:pt x="1156437" y="1037456"/>
                  </a:lnTo>
                  <a:lnTo>
                    <a:pt x="1182276" y="1000342"/>
                  </a:lnTo>
                  <a:lnTo>
                    <a:pt x="1205541" y="961388"/>
                  </a:lnTo>
                  <a:lnTo>
                    <a:pt x="1226108" y="920718"/>
                  </a:lnTo>
                  <a:lnTo>
                    <a:pt x="1243852" y="878458"/>
                  </a:lnTo>
                  <a:lnTo>
                    <a:pt x="1258648" y="834734"/>
                  </a:lnTo>
                  <a:lnTo>
                    <a:pt x="1270373" y="789670"/>
                  </a:lnTo>
                  <a:lnTo>
                    <a:pt x="1278902" y="743393"/>
                  </a:lnTo>
                  <a:lnTo>
                    <a:pt x="1284111" y="696028"/>
                  </a:lnTo>
                  <a:lnTo>
                    <a:pt x="1285875" y="647700"/>
                  </a:lnTo>
                  <a:lnTo>
                    <a:pt x="1284111" y="599355"/>
                  </a:lnTo>
                  <a:lnTo>
                    <a:pt x="1278902" y="551977"/>
                  </a:lnTo>
                  <a:lnTo>
                    <a:pt x="1270373" y="505690"/>
                  </a:lnTo>
                  <a:lnTo>
                    <a:pt x="1258648" y="460619"/>
                  </a:lnTo>
                  <a:lnTo>
                    <a:pt x="1243852" y="416889"/>
                  </a:lnTo>
                  <a:lnTo>
                    <a:pt x="1226108" y="374626"/>
                  </a:lnTo>
                  <a:lnTo>
                    <a:pt x="1205541" y="333955"/>
                  </a:lnTo>
                  <a:lnTo>
                    <a:pt x="1182276" y="295001"/>
                  </a:lnTo>
                  <a:lnTo>
                    <a:pt x="1156437" y="257888"/>
                  </a:lnTo>
                  <a:lnTo>
                    <a:pt x="1128148" y="222743"/>
                  </a:lnTo>
                  <a:lnTo>
                    <a:pt x="1097534" y="189690"/>
                  </a:lnTo>
                  <a:lnTo>
                    <a:pt x="1064718" y="158854"/>
                  </a:lnTo>
                  <a:lnTo>
                    <a:pt x="1029826" y="130362"/>
                  </a:lnTo>
                  <a:lnTo>
                    <a:pt x="992982" y="104337"/>
                  </a:lnTo>
                  <a:lnTo>
                    <a:pt x="954310" y="80905"/>
                  </a:lnTo>
                  <a:lnTo>
                    <a:pt x="913935" y="60191"/>
                  </a:lnTo>
                  <a:lnTo>
                    <a:pt x="871980" y="42321"/>
                  </a:lnTo>
                  <a:lnTo>
                    <a:pt x="828571" y="27419"/>
                  </a:lnTo>
                  <a:lnTo>
                    <a:pt x="783831" y="15611"/>
                  </a:lnTo>
                  <a:lnTo>
                    <a:pt x="737885" y="7021"/>
                  </a:lnTo>
                  <a:lnTo>
                    <a:pt x="690858" y="1776"/>
                  </a:lnTo>
                  <a:lnTo>
                    <a:pt x="642874" y="0"/>
                  </a:lnTo>
                  <a:close/>
                </a:path>
                <a:path w="1285875" h="1295400">
                  <a:moveTo>
                    <a:pt x="642874" y="1072007"/>
                  </a:moveTo>
                  <a:lnTo>
                    <a:pt x="593744" y="1069152"/>
                  </a:lnTo>
                  <a:lnTo>
                    <a:pt x="546280" y="1060799"/>
                  </a:lnTo>
                  <a:lnTo>
                    <a:pt x="500797" y="1047267"/>
                  </a:lnTo>
                  <a:lnTo>
                    <a:pt x="457610" y="1028875"/>
                  </a:lnTo>
                  <a:lnTo>
                    <a:pt x="417038" y="1005941"/>
                  </a:lnTo>
                  <a:lnTo>
                    <a:pt x="379394" y="978784"/>
                  </a:lnTo>
                  <a:lnTo>
                    <a:pt x="344995" y="947721"/>
                  </a:lnTo>
                  <a:lnTo>
                    <a:pt x="314158" y="913072"/>
                  </a:lnTo>
                  <a:lnTo>
                    <a:pt x="287197" y="875155"/>
                  </a:lnTo>
                  <a:lnTo>
                    <a:pt x="264430" y="834289"/>
                  </a:lnTo>
                  <a:lnTo>
                    <a:pt x="246172" y="790792"/>
                  </a:lnTo>
                  <a:lnTo>
                    <a:pt x="232740" y="744982"/>
                  </a:lnTo>
                  <a:lnTo>
                    <a:pt x="224448" y="697178"/>
                  </a:lnTo>
                  <a:lnTo>
                    <a:pt x="221614" y="647700"/>
                  </a:lnTo>
                  <a:lnTo>
                    <a:pt x="224448" y="598195"/>
                  </a:lnTo>
                  <a:lnTo>
                    <a:pt x="232740" y="550370"/>
                  </a:lnTo>
                  <a:lnTo>
                    <a:pt x="246172" y="504542"/>
                  </a:lnTo>
                  <a:lnTo>
                    <a:pt x="264430" y="461029"/>
                  </a:lnTo>
                  <a:lnTo>
                    <a:pt x="287197" y="420151"/>
                  </a:lnTo>
                  <a:lnTo>
                    <a:pt x="314158" y="382224"/>
                  </a:lnTo>
                  <a:lnTo>
                    <a:pt x="344995" y="347567"/>
                  </a:lnTo>
                  <a:lnTo>
                    <a:pt x="379394" y="316498"/>
                  </a:lnTo>
                  <a:lnTo>
                    <a:pt x="417038" y="289337"/>
                  </a:lnTo>
                  <a:lnTo>
                    <a:pt x="457610" y="266400"/>
                  </a:lnTo>
                  <a:lnTo>
                    <a:pt x="500797" y="248006"/>
                  </a:lnTo>
                  <a:lnTo>
                    <a:pt x="546280" y="234473"/>
                  </a:lnTo>
                  <a:lnTo>
                    <a:pt x="593744" y="226121"/>
                  </a:lnTo>
                  <a:lnTo>
                    <a:pt x="642874" y="223265"/>
                  </a:lnTo>
                  <a:lnTo>
                    <a:pt x="692003" y="226121"/>
                  </a:lnTo>
                  <a:lnTo>
                    <a:pt x="739467" y="234473"/>
                  </a:lnTo>
                  <a:lnTo>
                    <a:pt x="784950" y="248006"/>
                  </a:lnTo>
                  <a:lnTo>
                    <a:pt x="828137" y="266400"/>
                  </a:lnTo>
                  <a:lnTo>
                    <a:pt x="868709" y="289337"/>
                  </a:lnTo>
                  <a:lnTo>
                    <a:pt x="906353" y="316498"/>
                  </a:lnTo>
                  <a:lnTo>
                    <a:pt x="940752" y="347567"/>
                  </a:lnTo>
                  <a:lnTo>
                    <a:pt x="971589" y="382224"/>
                  </a:lnTo>
                  <a:lnTo>
                    <a:pt x="998550" y="420151"/>
                  </a:lnTo>
                  <a:lnTo>
                    <a:pt x="1021317" y="461029"/>
                  </a:lnTo>
                  <a:lnTo>
                    <a:pt x="1039575" y="504542"/>
                  </a:lnTo>
                  <a:lnTo>
                    <a:pt x="1053007" y="550370"/>
                  </a:lnTo>
                  <a:lnTo>
                    <a:pt x="1061299" y="598195"/>
                  </a:lnTo>
                  <a:lnTo>
                    <a:pt x="1064133" y="647700"/>
                  </a:lnTo>
                  <a:lnTo>
                    <a:pt x="1061299" y="697178"/>
                  </a:lnTo>
                  <a:lnTo>
                    <a:pt x="1053007" y="744982"/>
                  </a:lnTo>
                  <a:lnTo>
                    <a:pt x="1039575" y="790792"/>
                  </a:lnTo>
                  <a:lnTo>
                    <a:pt x="1021317" y="834289"/>
                  </a:lnTo>
                  <a:lnTo>
                    <a:pt x="998550" y="875155"/>
                  </a:lnTo>
                  <a:lnTo>
                    <a:pt x="971589" y="913072"/>
                  </a:lnTo>
                  <a:lnTo>
                    <a:pt x="940752" y="947721"/>
                  </a:lnTo>
                  <a:lnTo>
                    <a:pt x="906353" y="978784"/>
                  </a:lnTo>
                  <a:lnTo>
                    <a:pt x="868709" y="1005941"/>
                  </a:lnTo>
                  <a:lnTo>
                    <a:pt x="828137" y="1028875"/>
                  </a:lnTo>
                  <a:lnTo>
                    <a:pt x="784950" y="1047267"/>
                  </a:lnTo>
                  <a:lnTo>
                    <a:pt x="739467" y="1060799"/>
                  </a:lnTo>
                  <a:lnTo>
                    <a:pt x="692003" y="1069152"/>
                  </a:lnTo>
                  <a:lnTo>
                    <a:pt x="642874" y="1072007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05376" y="423926"/>
              <a:ext cx="1285875" cy="1295400"/>
            </a:xfrm>
            <a:custGeom>
              <a:avLst/>
              <a:gdLst/>
              <a:ahLst/>
              <a:cxnLst/>
              <a:rect l="l" t="t" r="r" b="b"/>
              <a:pathLst>
                <a:path w="1285875" h="1295400">
                  <a:moveTo>
                    <a:pt x="642874" y="0"/>
                  </a:moveTo>
                  <a:lnTo>
                    <a:pt x="594890" y="1776"/>
                  </a:lnTo>
                  <a:lnTo>
                    <a:pt x="547865" y="7021"/>
                  </a:lnTo>
                  <a:lnTo>
                    <a:pt x="501923" y="15611"/>
                  </a:lnTo>
                  <a:lnTo>
                    <a:pt x="457187" y="27419"/>
                  </a:lnTo>
                  <a:lnTo>
                    <a:pt x="413784" y="42321"/>
                  </a:lnTo>
                  <a:lnTo>
                    <a:pt x="371836" y="60191"/>
                  </a:lnTo>
                  <a:lnTo>
                    <a:pt x="331467" y="80905"/>
                  </a:lnTo>
                  <a:lnTo>
                    <a:pt x="292803" y="104337"/>
                  </a:lnTo>
                  <a:lnTo>
                    <a:pt x="255967" y="130362"/>
                  </a:lnTo>
                  <a:lnTo>
                    <a:pt x="221084" y="158854"/>
                  </a:lnTo>
                  <a:lnTo>
                    <a:pt x="188277" y="189690"/>
                  </a:lnTo>
                  <a:lnTo>
                    <a:pt x="157671" y="222743"/>
                  </a:lnTo>
                  <a:lnTo>
                    <a:pt x="129391" y="257888"/>
                  </a:lnTo>
                  <a:lnTo>
                    <a:pt x="103560" y="295001"/>
                  </a:lnTo>
                  <a:lnTo>
                    <a:pt x="80302" y="333955"/>
                  </a:lnTo>
                  <a:lnTo>
                    <a:pt x="59743" y="374626"/>
                  </a:lnTo>
                  <a:lnTo>
                    <a:pt x="42006" y="416889"/>
                  </a:lnTo>
                  <a:lnTo>
                    <a:pt x="27215" y="460619"/>
                  </a:lnTo>
                  <a:lnTo>
                    <a:pt x="15494" y="505690"/>
                  </a:lnTo>
                  <a:lnTo>
                    <a:pt x="6969" y="551977"/>
                  </a:lnTo>
                  <a:lnTo>
                    <a:pt x="1763" y="599355"/>
                  </a:lnTo>
                  <a:lnTo>
                    <a:pt x="0" y="647700"/>
                  </a:lnTo>
                  <a:lnTo>
                    <a:pt x="1763" y="696028"/>
                  </a:lnTo>
                  <a:lnTo>
                    <a:pt x="6969" y="743393"/>
                  </a:lnTo>
                  <a:lnTo>
                    <a:pt x="15494" y="789670"/>
                  </a:lnTo>
                  <a:lnTo>
                    <a:pt x="27099" y="834289"/>
                  </a:lnTo>
                  <a:lnTo>
                    <a:pt x="42006" y="878458"/>
                  </a:lnTo>
                  <a:lnTo>
                    <a:pt x="59743" y="920718"/>
                  </a:lnTo>
                  <a:lnTo>
                    <a:pt x="80302" y="961388"/>
                  </a:lnTo>
                  <a:lnTo>
                    <a:pt x="103560" y="1000342"/>
                  </a:lnTo>
                  <a:lnTo>
                    <a:pt x="129391" y="1037456"/>
                  </a:lnTo>
                  <a:lnTo>
                    <a:pt x="157671" y="1072605"/>
                  </a:lnTo>
                  <a:lnTo>
                    <a:pt x="188277" y="1105662"/>
                  </a:lnTo>
                  <a:lnTo>
                    <a:pt x="221084" y="1136502"/>
                  </a:lnTo>
                  <a:lnTo>
                    <a:pt x="255967" y="1165000"/>
                  </a:lnTo>
                  <a:lnTo>
                    <a:pt x="292803" y="1191030"/>
                  </a:lnTo>
                  <a:lnTo>
                    <a:pt x="331467" y="1214468"/>
                  </a:lnTo>
                  <a:lnTo>
                    <a:pt x="371836" y="1235187"/>
                  </a:lnTo>
                  <a:lnTo>
                    <a:pt x="413784" y="1253063"/>
                  </a:lnTo>
                  <a:lnTo>
                    <a:pt x="457187" y="1267970"/>
                  </a:lnTo>
                  <a:lnTo>
                    <a:pt x="501923" y="1279782"/>
                  </a:lnTo>
                  <a:lnTo>
                    <a:pt x="547865" y="1288375"/>
                  </a:lnTo>
                  <a:lnTo>
                    <a:pt x="594890" y="1293622"/>
                  </a:lnTo>
                  <a:lnTo>
                    <a:pt x="642874" y="1295400"/>
                  </a:lnTo>
                  <a:lnTo>
                    <a:pt x="690858" y="1293622"/>
                  </a:lnTo>
                  <a:lnTo>
                    <a:pt x="737885" y="1288375"/>
                  </a:lnTo>
                  <a:lnTo>
                    <a:pt x="783831" y="1279782"/>
                  </a:lnTo>
                  <a:lnTo>
                    <a:pt x="828571" y="1267970"/>
                  </a:lnTo>
                  <a:lnTo>
                    <a:pt x="871980" y="1253063"/>
                  </a:lnTo>
                  <a:lnTo>
                    <a:pt x="913935" y="1235187"/>
                  </a:lnTo>
                  <a:lnTo>
                    <a:pt x="954310" y="1214468"/>
                  </a:lnTo>
                  <a:lnTo>
                    <a:pt x="992982" y="1191030"/>
                  </a:lnTo>
                  <a:lnTo>
                    <a:pt x="1029826" y="1165000"/>
                  </a:lnTo>
                  <a:lnTo>
                    <a:pt x="1064718" y="1136502"/>
                  </a:lnTo>
                  <a:lnTo>
                    <a:pt x="1097533" y="1105662"/>
                  </a:lnTo>
                  <a:lnTo>
                    <a:pt x="1128148" y="1072605"/>
                  </a:lnTo>
                  <a:lnTo>
                    <a:pt x="1128629" y="1072007"/>
                  </a:lnTo>
                  <a:lnTo>
                    <a:pt x="642874" y="1072007"/>
                  </a:lnTo>
                  <a:lnTo>
                    <a:pt x="593744" y="1069152"/>
                  </a:lnTo>
                  <a:lnTo>
                    <a:pt x="546280" y="1060799"/>
                  </a:lnTo>
                  <a:lnTo>
                    <a:pt x="500797" y="1047267"/>
                  </a:lnTo>
                  <a:lnTo>
                    <a:pt x="457610" y="1028875"/>
                  </a:lnTo>
                  <a:lnTo>
                    <a:pt x="417038" y="1005941"/>
                  </a:lnTo>
                  <a:lnTo>
                    <a:pt x="379394" y="978784"/>
                  </a:lnTo>
                  <a:lnTo>
                    <a:pt x="344995" y="947721"/>
                  </a:lnTo>
                  <a:lnTo>
                    <a:pt x="314158" y="913072"/>
                  </a:lnTo>
                  <a:lnTo>
                    <a:pt x="287197" y="875155"/>
                  </a:lnTo>
                  <a:lnTo>
                    <a:pt x="264430" y="834289"/>
                  </a:lnTo>
                  <a:lnTo>
                    <a:pt x="246172" y="790792"/>
                  </a:lnTo>
                  <a:lnTo>
                    <a:pt x="232740" y="744982"/>
                  </a:lnTo>
                  <a:lnTo>
                    <a:pt x="224448" y="697178"/>
                  </a:lnTo>
                  <a:lnTo>
                    <a:pt x="221614" y="647700"/>
                  </a:lnTo>
                  <a:lnTo>
                    <a:pt x="224382" y="599355"/>
                  </a:lnTo>
                  <a:lnTo>
                    <a:pt x="232740" y="550370"/>
                  </a:lnTo>
                  <a:lnTo>
                    <a:pt x="246172" y="504542"/>
                  </a:lnTo>
                  <a:lnTo>
                    <a:pt x="264430" y="461029"/>
                  </a:lnTo>
                  <a:lnTo>
                    <a:pt x="287197" y="420151"/>
                  </a:lnTo>
                  <a:lnTo>
                    <a:pt x="314158" y="382224"/>
                  </a:lnTo>
                  <a:lnTo>
                    <a:pt x="344995" y="347567"/>
                  </a:lnTo>
                  <a:lnTo>
                    <a:pt x="379394" y="316498"/>
                  </a:lnTo>
                  <a:lnTo>
                    <a:pt x="417038" y="289337"/>
                  </a:lnTo>
                  <a:lnTo>
                    <a:pt x="457610" y="266400"/>
                  </a:lnTo>
                  <a:lnTo>
                    <a:pt x="500797" y="248006"/>
                  </a:lnTo>
                  <a:lnTo>
                    <a:pt x="546280" y="234473"/>
                  </a:lnTo>
                  <a:lnTo>
                    <a:pt x="593744" y="226121"/>
                  </a:lnTo>
                  <a:lnTo>
                    <a:pt x="642874" y="223265"/>
                  </a:lnTo>
                  <a:lnTo>
                    <a:pt x="1128569" y="223265"/>
                  </a:lnTo>
                  <a:lnTo>
                    <a:pt x="1128148" y="222743"/>
                  </a:lnTo>
                  <a:lnTo>
                    <a:pt x="1097534" y="189690"/>
                  </a:lnTo>
                  <a:lnTo>
                    <a:pt x="1064718" y="158854"/>
                  </a:lnTo>
                  <a:lnTo>
                    <a:pt x="1029826" y="130362"/>
                  </a:lnTo>
                  <a:lnTo>
                    <a:pt x="992982" y="104337"/>
                  </a:lnTo>
                  <a:lnTo>
                    <a:pt x="954310" y="80905"/>
                  </a:lnTo>
                  <a:lnTo>
                    <a:pt x="913935" y="60191"/>
                  </a:lnTo>
                  <a:lnTo>
                    <a:pt x="871980" y="42321"/>
                  </a:lnTo>
                  <a:lnTo>
                    <a:pt x="828571" y="27419"/>
                  </a:lnTo>
                  <a:lnTo>
                    <a:pt x="783831" y="15611"/>
                  </a:lnTo>
                  <a:lnTo>
                    <a:pt x="737885" y="7021"/>
                  </a:lnTo>
                  <a:lnTo>
                    <a:pt x="690858" y="1776"/>
                  </a:lnTo>
                  <a:lnTo>
                    <a:pt x="642874" y="0"/>
                  </a:lnTo>
                  <a:close/>
                </a:path>
                <a:path w="1285875" h="1295400">
                  <a:moveTo>
                    <a:pt x="1128569" y="223265"/>
                  </a:moveTo>
                  <a:lnTo>
                    <a:pt x="642874" y="223265"/>
                  </a:lnTo>
                  <a:lnTo>
                    <a:pt x="692003" y="226121"/>
                  </a:lnTo>
                  <a:lnTo>
                    <a:pt x="739467" y="234473"/>
                  </a:lnTo>
                  <a:lnTo>
                    <a:pt x="784950" y="248006"/>
                  </a:lnTo>
                  <a:lnTo>
                    <a:pt x="828137" y="266400"/>
                  </a:lnTo>
                  <a:lnTo>
                    <a:pt x="868709" y="289337"/>
                  </a:lnTo>
                  <a:lnTo>
                    <a:pt x="906353" y="316498"/>
                  </a:lnTo>
                  <a:lnTo>
                    <a:pt x="940752" y="347567"/>
                  </a:lnTo>
                  <a:lnTo>
                    <a:pt x="971589" y="382224"/>
                  </a:lnTo>
                  <a:lnTo>
                    <a:pt x="998550" y="420151"/>
                  </a:lnTo>
                  <a:lnTo>
                    <a:pt x="1021317" y="461029"/>
                  </a:lnTo>
                  <a:lnTo>
                    <a:pt x="1039575" y="504542"/>
                  </a:lnTo>
                  <a:lnTo>
                    <a:pt x="1053007" y="550370"/>
                  </a:lnTo>
                  <a:lnTo>
                    <a:pt x="1061299" y="598195"/>
                  </a:lnTo>
                  <a:lnTo>
                    <a:pt x="1064133" y="647700"/>
                  </a:lnTo>
                  <a:lnTo>
                    <a:pt x="1061364" y="696028"/>
                  </a:lnTo>
                  <a:lnTo>
                    <a:pt x="1053007" y="744982"/>
                  </a:lnTo>
                  <a:lnTo>
                    <a:pt x="1039575" y="790792"/>
                  </a:lnTo>
                  <a:lnTo>
                    <a:pt x="1021317" y="834289"/>
                  </a:lnTo>
                  <a:lnTo>
                    <a:pt x="998550" y="875155"/>
                  </a:lnTo>
                  <a:lnTo>
                    <a:pt x="971589" y="913072"/>
                  </a:lnTo>
                  <a:lnTo>
                    <a:pt x="940752" y="947721"/>
                  </a:lnTo>
                  <a:lnTo>
                    <a:pt x="906353" y="978784"/>
                  </a:lnTo>
                  <a:lnTo>
                    <a:pt x="868709" y="1005941"/>
                  </a:lnTo>
                  <a:lnTo>
                    <a:pt x="828137" y="1028875"/>
                  </a:lnTo>
                  <a:lnTo>
                    <a:pt x="784950" y="1047267"/>
                  </a:lnTo>
                  <a:lnTo>
                    <a:pt x="739467" y="1060799"/>
                  </a:lnTo>
                  <a:lnTo>
                    <a:pt x="692003" y="1069152"/>
                  </a:lnTo>
                  <a:lnTo>
                    <a:pt x="642874" y="1072007"/>
                  </a:lnTo>
                  <a:lnTo>
                    <a:pt x="1128629" y="1072007"/>
                  </a:lnTo>
                  <a:lnTo>
                    <a:pt x="1156437" y="1037456"/>
                  </a:lnTo>
                  <a:lnTo>
                    <a:pt x="1182276" y="1000342"/>
                  </a:lnTo>
                  <a:lnTo>
                    <a:pt x="1205541" y="961388"/>
                  </a:lnTo>
                  <a:lnTo>
                    <a:pt x="1226108" y="920718"/>
                  </a:lnTo>
                  <a:lnTo>
                    <a:pt x="1243852" y="878458"/>
                  </a:lnTo>
                  <a:lnTo>
                    <a:pt x="1258648" y="834734"/>
                  </a:lnTo>
                  <a:lnTo>
                    <a:pt x="1270373" y="789670"/>
                  </a:lnTo>
                  <a:lnTo>
                    <a:pt x="1278902" y="743393"/>
                  </a:lnTo>
                  <a:lnTo>
                    <a:pt x="1283984" y="697178"/>
                  </a:lnTo>
                  <a:lnTo>
                    <a:pt x="1285875" y="647700"/>
                  </a:lnTo>
                  <a:lnTo>
                    <a:pt x="1284111" y="599355"/>
                  </a:lnTo>
                  <a:lnTo>
                    <a:pt x="1278902" y="551977"/>
                  </a:lnTo>
                  <a:lnTo>
                    <a:pt x="1270373" y="505690"/>
                  </a:lnTo>
                  <a:lnTo>
                    <a:pt x="1258755" y="461029"/>
                  </a:lnTo>
                  <a:lnTo>
                    <a:pt x="1258648" y="460619"/>
                  </a:lnTo>
                  <a:lnTo>
                    <a:pt x="1243852" y="416889"/>
                  </a:lnTo>
                  <a:lnTo>
                    <a:pt x="1226108" y="374626"/>
                  </a:lnTo>
                  <a:lnTo>
                    <a:pt x="1205541" y="333955"/>
                  </a:lnTo>
                  <a:lnTo>
                    <a:pt x="1182276" y="295001"/>
                  </a:lnTo>
                  <a:lnTo>
                    <a:pt x="1156437" y="257888"/>
                  </a:lnTo>
                  <a:lnTo>
                    <a:pt x="1128569" y="223265"/>
                  </a:lnTo>
                  <a:close/>
                </a:path>
              </a:pathLst>
            </a:custGeom>
            <a:solidFill>
              <a:srgbClr val="E97031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05376" y="423926"/>
              <a:ext cx="1285875" cy="1295400"/>
            </a:xfrm>
            <a:custGeom>
              <a:avLst/>
              <a:gdLst/>
              <a:ahLst/>
              <a:cxnLst/>
              <a:rect l="l" t="t" r="r" b="b"/>
              <a:pathLst>
                <a:path w="1285875" h="1295400">
                  <a:moveTo>
                    <a:pt x="642874" y="0"/>
                  </a:moveTo>
                  <a:lnTo>
                    <a:pt x="594890" y="1776"/>
                  </a:lnTo>
                  <a:lnTo>
                    <a:pt x="547865" y="7021"/>
                  </a:lnTo>
                  <a:lnTo>
                    <a:pt x="501923" y="15611"/>
                  </a:lnTo>
                  <a:lnTo>
                    <a:pt x="457187" y="27419"/>
                  </a:lnTo>
                  <a:lnTo>
                    <a:pt x="413784" y="42321"/>
                  </a:lnTo>
                  <a:lnTo>
                    <a:pt x="371836" y="60191"/>
                  </a:lnTo>
                  <a:lnTo>
                    <a:pt x="331467" y="80905"/>
                  </a:lnTo>
                  <a:lnTo>
                    <a:pt x="292803" y="104337"/>
                  </a:lnTo>
                  <a:lnTo>
                    <a:pt x="255967" y="130362"/>
                  </a:lnTo>
                  <a:lnTo>
                    <a:pt x="221084" y="158854"/>
                  </a:lnTo>
                  <a:lnTo>
                    <a:pt x="188277" y="189690"/>
                  </a:lnTo>
                  <a:lnTo>
                    <a:pt x="157671" y="222743"/>
                  </a:lnTo>
                  <a:lnTo>
                    <a:pt x="129391" y="257888"/>
                  </a:lnTo>
                  <a:lnTo>
                    <a:pt x="103560" y="295001"/>
                  </a:lnTo>
                  <a:lnTo>
                    <a:pt x="80302" y="333955"/>
                  </a:lnTo>
                  <a:lnTo>
                    <a:pt x="59743" y="374626"/>
                  </a:lnTo>
                  <a:lnTo>
                    <a:pt x="42006" y="416889"/>
                  </a:lnTo>
                  <a:lnTo>
                    <a:pt x="27215" y="460619"/>
                  </a:lnTo>
                  <a:lnTo>
                    <a:pt x="15494" y="505690"/>
                  </a:lnTo>
                  <a:lnTo>
                    <a:pt x="6969" y="551977"/>
                  </a:lnTo>
                  <a:lnTo>
                    <a:pt x="1763" y="599355"/>
                  </a:lnTo>
                  <a:lnTo>
                    <a:pt x="0" y="647700"/>
                  </a:lnTo>
                  <a:lnTo>
                    <a:pt x="1763" y="696028"/>
                  </a:lnTo>
                  <a:lnTo>
                    <a:pt x="6969" y="743393"/>
                  </a:lnTo>
                  <a:lnTo>
                    <a:pt x="15494" y="789670"/>
                  </a:lnTo>
                  <a:lnTo>
                    <a:pt x="27215" y="834734"/>
                  </a:lnTo>
                  <a:lnTo>
                    <a:pt x="42006" y="878458"/>
                  </a:lnTo>
                  <a:lnTo>
                    <a:pt x="59743" y="920718"/>
                  </a:lnTo>
                  <a:lnTo>
                    <a:pt x="80302" y="961388"/>
                  </a:lnTo>
                  <a:lnTo>
                    <a:pt x="103560" y="1000342"/>
                  </a:lnTo>
                  <a:lnTo>
                    <a:pt x="129391" y="1037456"/>
                  </a:lnTo>
                  <a:lnTo>
                    <a:pt x="157671" y="1072605"/>
                  </a:lnTo>
                  <a:lnTo>
                    <a:pt x="188277" y="1105661"/>
                  </a:lnTo>
                  <a:lnTo>
                    <a:pt x="221084" y="1136502"/>
                  </a:lnTo>
                  <a:lnTo>
                    <a:pt x="255967" y="1165000"/>
                  </a:lnTo>
                  <a:lnTo>
                    <a:pt x="292803" y="1191030"/>
                  </a:lnTo>
                  <a:lnTo>
                    <a:pt x="331467" y="1214468"/>
                  </a:lnTo>
                  <a:lnTo>
                    <a:pt x="371836" y="1235187"/>
                  </a:lnTo>
                  <a:lnTo>
                    <a:pt x="413784" y="1253063"/>
                  </a:lnTo>
                  <a:lnTo>
                    <a:pt x="457187" y="1267970"/>
                  </a:lnTo>
                  <a:lnTo>
                    <a:pt x="501923" y="1279782"/>
                  </a:lnTo>
                  <a:lnTo>
                    <a:pt x="547865" y="1288375"/>
                  </a:lnTo>
                  <a:lnTo>
                    <a:pt x="594890" y="1293622"/>
                  </a:lnTo>
                  <a:lnTo>
                    <a:pt x="642874" y="1295400"/>
                  </a:lnTo>
                  <a:lnTo>
                    <a:pt x="690858" y="1293622"/>
                  </a:lnTo>
                  <a:lnTo>
                    <a:pt x="737885" y="1288375"/>
                  </a:lnTo>
                  <a:lnTo>
                    <a:pt x="783831" y="1279782"/>
                  </a:lnTo>
                  <a:lnTo>
                    <a:pt x="828571" y="1267970"/>
                  </a:lnTo>
                  <a:lnTo>
                    <a:pt x="871980" y="1253063"/>
                  </a:lnTo>
                  <a:lnTo>
                    <a:pt x="913935" y="1235187"/>
                  </a:lnTo>
                  <a:lnTo>
                    <a:pt x="954310" y="1214468"/>
                  </a:lnTo>
                  <a:lnTo>
                    <a:pt x="992982" y="1191030"/>
                  </a:lnTo>
                  <a:lnTo>
                    <a:pt x="1029826" y="1165000"/>
                  </a:lnTo>
                  <a:lnTo>
                    <a:pt x="1064718" y="1136502"/>
                  </a:lnTo>
                  <a:lnTo>
                    <a:pt x="1097533" y="1105662"/>
                  </a:lnTo>
                  <a:lnTo>
                    <a:pt x="1128148" y="1072605"/>
                  </a:lnTo>
                  <a:lnTo>
                    <a:pt x="1156437" y="1037456"/>
                  </a:lnTo>
                  <a:lnTo>
                    <a:pt x="1182276" y="1000342"/>
                  </a:lnTo>
                  <a:lnTo>
                    <a:pt x="1205541" y="961388"/>
                  </a:lnTo>
                  <a:lnTo>
                    <a:pt x="1226108" y="920718"/>
                  </a:lnTo>
                  <a:lnTo>
                    <a:pt x="1243852" y="878458"/>
                  </a:lnTo>
                  <a:lnTo>
                    <a:pt x="1258648" y="834734"/>
                  </a:lnTo>
                  <a:lnTo>
                    <a:pt x="1270373" y="789670"/>
                  </a:lnTo>
                  <a:lnTo>
                    <a:pt x="1278902" y="743393"/>
                  </a:lnTo>
                  <a:lnTo>
                    <a:pt x="1284111" y="696028"/>
                  </a:lnTo>
                  <a:lnTo>
                    <a:pt x="1285875" y="647700"/>
                  </a:lnTo>
                  <a:lnTo>
                    <a:pt x="1284111" y="599355"/>
                  </a:lnTo>
                  <a:lnTo>
                    <a:pt x="1278902" y="551977"/>
                  </a:lnTo>
                  <a:lnTo>
                    <a:pt x="1270373" y="505690"/>
                  </a:lnTo>
                  <a:lnTo>
                    <a:pt x="1258648" y="460619"/>
                  </a:lnTo>
                  <a:lnTo>
                    <a:pt x="1243852" y="416889"/>
                  </a:lnTo>
                  <a:lnTo>
                    <a:pt x="1226108" y="374626"/>
                  </a:lnTo>
                  <a:lnTo>
                    <a:pt x="1205541" y="333955"/>
                  </a:lnTo>
                  <a:lnTo>
                    <a:pt x="1182276" y="295001"/>
                  </a:lnTo>
                  <a:lnTo>
                    <a:pt x="1156437" y="257888"/>
                  </a:lnTo>
                  <a:lnTo>
                    <a:pt x="1128148" y="222743"/>
                  </a:lnTo>
                  <a:lnTo>
                    <a:pt x="1097534" y="189690"/>
                  </a:lnTo>
                  <a:lnTo>
                    <a:pt x="1064718" y="158854"/>
                  </a:lnTo>
                  <a:lnTo>
                    <a:pt x="1029826" y="130362"/>
                  </a:lnTo>
                  <a:lnTo>
                    <a:pt x="992982" y="104337"/>
                  </a:lnTo>
                  <a:lnTo>
                    <a:pt x="954310" y="80905"/>
                  </a:lnTo>
                  <a:lnTo>
                    <a:pt x="913935" y="60191"/>
                  </a:lnTo>
                  <a:lnTo>
                    <a:pt x="871980" y="42321"/>
                  </a:lnTo>
                  <a:lnTo>
                    <a:pt x="828571" y="27419"/>
                  </a:lnTo>
                  <a:lnTo>
                    <a:pt x="783831" y="15611"/>
                  </a:lnTo>
                  <a:lnTo>
                    <a:pt x="737885" y="7021"/>
                  </a:lnTo>
                  <a:lnTo>
                    <a:pt x="690858" y="1776"/>
                  </a:lnTo>
                  <a:lnTo>
                    <a:pt x="642874" y="0"/>
                  </a:lnTo>
                  <a:close/>
                </a:path>
                <a:path w="1285875" h="1295400">
                  <a:moveTo>
                    <a:pt x="642874" y="1072007"/>
                  </a:moveTo>
                  <a:lnTo>
                    <a:pt x="593744" y="1069152"/>
                  </a:lnTo>
                  <a:lnTo>
                    <a:pt x="546280" y="1060799"/>
                  </a:lnTo>
                  <a:lnTo>
                    <a:pt x="500797" y="1047267"/>
                  </a:lnTo>
                  <a:lnTo>
                    <a:pt x="457610" y="1028875"/>
                  </a:lnTo>
                  <a:lnTo>
                    <a:pt x="417038" y="1005941"/>
                  </a:lnTo>
                  <a:lnTo>
                    <a:pt x="379394" y="978784"/>
                  </a:lnTo>
                  <a:lnTo>
                    <a:pt x="344995" y="947721"/>
                  </a:lnTo>
                  <a:lnTo>
                    <a:pt x="314158" y="913072"/>
                  </a:lnTo>
                  <a:lnTo>
                    <a:pt x="287197" y="875155"/>
                  </a:lnTo>
                  <a:lnTo>
                    <a:pt x="264430" y="834289"/>
                  </a:lnTo>
                  <a:lnTo>
                    <a:pt x="246172" y="790792"/>
                  </a:lnTo>
                  <a:lnTo>
                    <a:pt x="232740" y="744982"/>
                  </a:lnTo>
                  <a:lnTo>
                    <a:pt x="224448" y="697178"/>
                  </a:lnTo>
                  <a:lnTo>
                    <a:pt x="221614" y="647700"/>
                  </a:lnTo>
                  <a:lnTo>
                    <a:pt x="224448" y="598195"/>
                  </a:lnTo>
                  <a:lnTo>
                    <a:pt x="232740" y="550370"/>
                  </a:lnTo>
                  <a:lnTo>
                    <a:pt x="246172" y="504542"/>
                  </a:lnTo>
                  <a:lnTo>
                    <a:pt x="264430" y="461029"/>
                  </a:lnTo>
                  <a:lnTo>
                    <a:pt x="287197" y="420151"/>
                  </a:lnTo>
                  <a:lnTo>
                    <a:pt x="314158" y="382224"/>
                  </a:lnTo>
                  <a:lnTo>
                    <a:pt x="344995" y="347567"/>
                  </a:lnTo>
                  <a:lnTo>
                    <a:pt x="379394" y="316498"/>
                  </a:lnTo>
                  <a:lnTo>
                    <a:pt x="417038" y="289337"/>
                  </a:lnTo>
                  <a:lnTo>
                    <a:pt x="457610" y="266400"/>
                  </a:lnTo>
                  <a:lnTo>
                    <a:pt x="500797" y="248006"/>
                  </a:lnTo>
                  <a:lnTo>
                    <a:pt x="546280" y="234473"/>
                  </a:lnTo>
                  <a:lnTo>
                    <a:pt x="593744" y="226121"/>
                  </a:lnTo>
                  <a:lnTo>
                    <a:pt x="642874" y="223265"/>
                  </a:lnTo>
                  <a:lnTo>
                    <a:pt x="692003" y="226121"/>
                  </a:lnTo>
                  <a:lnTo>
                    <a:pt x="739467" y="234473"/>
                  </a:lnTo>
                  <a:lnTo>
                    <a:pt x="784950" y="248006"/>
                  </a:lnTo>
                  <a:lnTo>
                    <a:pt x="828137" y="266400"/>
                  </a:lnTo>
                  <a:lnTo>
                    <a:pt x="868709" y="289337"/>
                  </a:lnTo>
                  <a:lnTo>
                    <a:pt x="906353" y="316498"/>
                  </a:lnTo>
                  <a:lnTo>
                    <a:pt x="940752" y="347567"/>
                  </a:lnTo>
                  <a:lnTo>
                    <a:pt x="971589" y="382224"/>
                  </a:lnTo>
                  <a:lnTo>
                    <a:pt x="998550" y="420151"/>
                  </a:lnTo>
                  <a:lnTo>
                    <a:pt x="1021317" y="461029"/>
                  </a:lnTo>
                  <a:lnTo>
                    <a:pt x="1039575" y="504542"/>
                  </a:lnTo>
                  <a:lnTo>
                    <a:pt x="1053007" y="550370"/>
                  </a:lnTo>
                  <a:lnTo>
                    <a:pt x="1061299" y="598195"/>
                  </a:lnTo>
                  <a:lnTo>
                    <a:pt x="1064133" y="647700"/>
                  </a:lnTo>
                  <a:lnTo>
                    <a:pt x="1061299" y="697178"/>
                  </a:lnTo>
                  <a:lnTo>
                    <a:pt x="1053007" y="744982"/>
                  </a:lnTo>
                  <a:lnTo>
                    <a:pt x="1039575" y="790792"/>
                  </a:lnTo>
                  <a:lnTo>
                    <a:pt x="1021317" y="834289"/>
                  </a:lnTo>
                  <a:lnTo>
                    <a:pt x="998550" y="875155"/>
                  </a:lnTo>
                  <a:lnTo>
                    <a:pt x="971589" y="913072"/>
                  </a:lnTo>
                  <a:lnTo>
                    <a:pt x="940752" y="947721"/>
                  </a:lnTo>
                  <a:lnTo>
                    <a:pt x="906353" y="978784"/>
                  </a:lnTo>
                  <a:lnTo>
                    <a:pt x="868709" y="1005941"/>
                  </a:lnTo>
                  <a:lnTo>
                    <a:pt x="828137" y="1028875"/>
                  </a:lnTo>
                  <a:lnTo>
                    <a:pt x="784950" y="1047267"/>
                  </a:lnTo>
                  <a:lnTo>
                    <a:pt x="739467" y="1060799"/>
                  </a:lnTo>
                  <a:lnTo>
                    <a:pt x="692003" y="1069152"/>
                  </a:lnTo>
                  <a:lnTo>
                    <a:pt x="642874" y="1072007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676775" y="4752974"/>
              <a:ext cx="1333500" cy="676275"/>
            </a:xfrm>
            <a:custGeom>
              <a:avLst/>
              <a:gdLst/>
              <a:ahLst/>
              <a:cxnLst/>
              <a:rect l="l" t="t" r="r" b="b"/>
              <a:pathLst>
                <a:path w="1333500" h="676275">
                  <a:moveTo>
                    <a:pt x="28575" y="654050"/>
                  </a:moveTo>
                  <a:lnTo>
                    <a:pt x="22098" y="647700"/>
                  </a:lnTo>
                  <a:lnTo>
                    <a:pt x="6350" y="647700"/>
                  </a:lnTo>
                  <a:lnTo>
                    <a:pt x="0" y="654050"/>
                  </a:lnTo>
                  <a:lnTo>
                    <a:pt x="0" y="669925"/>
                  </a:lnTo>
                  <a:lnTo>
                    <a:pt x="6477" y="676275"/>
                  </a:lnTo>
                  <a:lnTo>
                    <a:pt x="22225" y="676275"/>
                  </a:lnTo>
                  <a:lnTo>
                    <a:pt x="28575" y="669925"/>
                  </a:lnTo>
                  <a:lnTo>
                    <a:pt x="28575" y="662051"/>
                  </a:lnTo>
                  <a:lnTo>
                    <a:pt x="28575" y="654050"/>
                  </a:lnTo>
                  <a:close/>
                </a:path>
                <a:path w="1333500" h="676275">
                  <a:moveTo>
                    <a:pt x="28575" y="547116"/>
                  </a:moveTo>
                  <a:lnTo>
                    <a:pt x="22098" y="542925"/>
                  </a:lnTo>
                  <a:lnTo>
                    <a:pt x="6350" y="542925"/>
                  </a:lnTo>
                  <a:lnTo>
                    <a:pt x="0" y="547116"/>
                  </a:lnTo>
                  <a:lnTo>
                    <a:pt x="0" y="557784"/>
                  </a:lnTo>
                  <a:lnTo>
                    <a:pt x="6477" y="561975"/>
                  </a:lnTo>
                  <a:lnTo>
                    <a:pt x="22225" y="561975"/>
                  </a:lnTo>
                  <a:lnTo>
                    <a:pt x="28575" y="557784"/>
                  </a:lnTo>
                  <a:lnTo>
                    <a:pt x="28575" y="552450"/>
                  </a:lnTo>
                  <a:lnTo>
                    <a:pt x="28575" y="547116"/>
                  </a:lnTo>
                  <a:close/>
                </a:path>
                <a:path w="1333500" h="676275">
                  <a:moveTo>
                    <a:pt x="28575" y="434975"/>
                  </a:moveTo>
                  <a:lnTo>
                    <a:pt x="22098" y="428625"/>
                  </a:lnTo>
                  <a:lnTo>
                    <a:pt x="6350" y="428625"/>
                  </a:lnTo>
                  <a:lnTo>
                    <a:pt x="0" y="434975"/>
                  </a:lnTo>
                  <a:lnTo>
                    <a:pt x="0" y="450850"/>
                  </a:lnTo>
                  <a:lnTo>
                    <a:pt x="6477" y="457200"/>
                  </a:lnTo>
                  <a:lnTo>
                    <a:pt x="22225" y="457200"/>
                  </a:lnTo>
                  <a:lnTo>
                    <a:pt x="28575" y="450850"/>
                  </a:lnTo>
                  <a:lnTo>
                    <a:pt x="28575" y="442849"/>
                  </a:lnTo>
                  <a:lnTo>
                    <a:pt x="28575" y="434975"/>
                  </a:lnTo>
                  <a:close/>
                </a:path>
                <a:path w="1333500" h="676275">
                  <a:moveTo>
                    <a:pt x="28575" y="328041"/>
                  </a:moveTo>
                  <a:lnTo>
                    <a:pt x="22098" y="323850"/>
                  </a:lnTo>
                  <a:lnTo>
                    <a:pt x="6350" y="323850"/>
                  </a:lnTo>
                  <a:lnTo>
                    <a:pt x="0" y="328041"/>
                  </a:lnTo>
                  <a:lnTo>
                    <a:pt x="0" y="338709"/>
                  </a:lnTo>
                  <a:lnTo>
                    <a:pt x="6477" y="342900"/>
                  </a:lnTo>
                  <a:lnTo>
                    <a:pt x="22225" y="342900"/>
                  </a:lnTo>
                  <a:lnTo>
                    <a:pt x="28575" y="338709"/>
                  </a:lnTo>
                  <a:lnTo>
                    <a:pt x="28575" y="333375"/>
                  </a:lnTo>
                  <a:lnTo>
                    <a:pt x="28575" y="328041"/>
                  </a:lnTo>
                  <a:close/>
                </a:path>
                <a:path w="1333500" h="676275">
                  <a:moveTo>
                    <a:pt x="28575" y="215900"/>
                  </a:moveTo>
                  <a:lnTo>
                    <a:pt x="22098" y="209550"/>
                  </a:lnTo>
                  <a:lnTo>
                    <a:pt x="6350" y="209550"/>
                  </a:lnTo>
                  <a:lnTo>
                    <a:pt x="0" y="215900"/>
                  </a:lnTo>
                  <a:lnTo>
                    <a:pt x="0" y="231775"/>
                  </a:lnTo>
                  <a:lnTo>
                    <a:pt x="6477" y="238125"/>
                  </a:lnTo>
                  <a:lnTo>
                    <a:pt x="22225" y="238125"/>
                  </a:lnTo>
                  <a:lnTo>
                    <a:pt x="28575" y="231775"/>
                  </a:lnTo>
                  <a:lnTo>
                    <a:pt x="28575" y="223774"/>
                  </a:lnTo>
                  <a:lnTo>
                    <a:pt x="28575" y="215900"/>
                  </a:lnTo>
                  <a:close/>
                </a:path>
                <a:path w="1333500" h="676275">
                  <a:moveTo>
                    <a:pt x="28575" y="111125"/>
                  </a:moveTo>
                  <a:lnTo>
                    <a:pt x="22098" y="104775"/>
                  </a:lnTo>
                  <a:lnTo>
                    <a:pt x="6350" y="104775"/>
                  </a:lnTo>
                  <a:lnTo>
                    <a:pt x="0" y="111125"/>
                  </a:lnTo>
                  <a:lnTo>
                    <a:pt x="0" y="127000"/>
                  </a:lnTo>
                  <a:lnTo>
                    <a:pt x="6477" y="133350"/>
                  </a:lnTo>
                  <a:lnTo>
                    <a:pt x="22225" y="133350"/>
                  </a:lnTo>
                  <a:lnTo>
                    <a:pt x="28575" y="127000"/>
                  </a:lnTo>
                  <a:lnTo>
                    <a:pt x="28575" y="119126"/>
                  </a:lnTo>
                  <a:lnTo>
                    <a:pt x="28575" y="111125"/>
                  </a:lnTo>
                  <a:close/>
                </a:path>
                <a:path w="1333500" h="676275">
                  <a:moveTo>
                    <a:pt x="28575" y="4191"/>
                  </a:moveTo>
                  <a:lnTo>
                    <a:pt x="22098" y="0"/>
                  </a:lnTo>
                  <a:lnTo>
                    <a:pt x="6350" y="0"/>
                  </a:lnTo>
                  <a:lnTo>
                    <a:pt x="0" y="4191"/>
                  </a:lnTo>
                  <a:lnTo>
                    <a:pt x="0" y="14859"/>
                  </a:lnTo>
                  <a:lnTo>
                    <a:pt x="6477" y="19050"/>
                  </a:lnTo>
                  <a:lnTo>
                    <a:pt x="22225" y="19050"/>
                  </a:lnTo>
                  <a:lnTo>
                    <a:pt x="28575" y="14859"/>
                  </a:lnTo>
                  <a:lnTo>
                    <a:pt x="28575" y="9525"/>
                  </a:lnTo>
                  <a:lnTo>
                    <a:pt x="28575" y="4191"/>
                  </a:lnTo>
                  <a:close/>
                </a:path>
                <a:path w="1333500" h="676275">
                  <a:moveTo>
                    <a:pt x="142875" y="654050"/>
                  </a:moveTo>
                  <a:lnTo>
                    <a:pt x="136525" y="647700"/>
                  </a:lnTo>
                  <a:lnTo>
                    <a:pt x="120650" y="647700"/>
                  </a:lnTo>
                  <a:lnTo>
                    <a:pt x="114300" y="654050"/>
                  </a:lnTo>
                  <a:lnTo>
                    <a:pt x="114300" y="669925"/>
                  </a:lnTo>
                  <a:lnTo>
                    <a:pt x="120650" y="676275"/>
                  </a:lnTo>
                  <a:lnTo>
                    <a:pt x="136525" y="676275"/>
                  </a:lnTo>
                  <a:lnTo>
                    <a:pt x="142875" y="669925"/>
                  </a:lnTo>
                  <a:lnTo>
                    <a:pt x="142875" y="662051"/>
                  </a:lnTo>
                  <a:lnTo>
                    <a:pt x="142875" y="654050"/>
                  </a:lnTo>
                  <a:close/>
                </a:path>
                <a:path w="1333500" h="676275">
                  <a:moveTo>
                    <a:pt x="142875" y="547116"/>
                  </a:moveTo>
                  <a:lnTo>
                    <a:pt x="136525" y="542798"/>
                  </a:lnTo>
                  <a:lnTo>
                    <a:pt x="128651" y="542925"/>
                  </a:lnTo>
                  <a:lnTo>
                    <a:pt x="120650" y="542925"/>
                  </a:lnTo>
                  <a:lnTo>
                    <a:pt x="114300" y="547116"/>
                  </a:lnTo>
                  <a:lnTo>
                    <a:pt x="114300" y="557784"/>
                  </a:lnTo>
                  <a:lnTo>
                    <a:pt x="120650" y="561975"/>
                  </a:lnTo>
                  <a:lnTo>
                    <a:pt x="136525" y="561975"/>
                  </a:lnTo>
                  <a:lnTo>
                    <a:pt x="142875" y="557784"/>
                  </a:lnTo>
                  <a:lnTo>
                    <a:pt x="142875" y="552450"/>
                  </a:lnTo>
                  <a:lnTo>
                    <a:pt x="142875" y="547116"/>
                  </a:lnTo>
                  <a:close/>
                </a:path>
                <a:path w="1333500" h="676275">
                  <a:moveTo>
                    <a:pt x="142875" y="434975"/>
                  </a:moveTo>
                  <a:lnTo>
                    <a:pt x="136525" y="428625"/>
                  </a:lnTo>
                  <a:lnTo>
                    <a:pt x="120650" y="428625"/>
                  </a:lnTo>
                  <a:lnTo>
                    <a:pt x="114300" y="434975"/>
                  </a:lnTo>
                  <a:lnTo>
                    <a:pt x="114300" y="450850"/>
                  </a:lnTo>
                  <a:lnTo>
                    <a:pt x="120650" y="457200"/>
                  </a:lnTo>
                  <a:lnTo>
                    <a:pt x="136525" y="457200"/>
                  </a:lnTo>
                  <a:lnTo>
                    <a:pt x="142875" y="450850"/>
                  </a:lnTo>
                  <a:lnTo>
                    <a:pt x="142875" y="442849"/>
                  </a:lnTo>
                  <a:lnTo>
                    <a:pt x="142875" y="434975"/>
                  </a:lnTo>
                  <a:close/>
                </a:path>
                <a:path w="1333500" h="676275">
                  <a:moveTo>
                    <a:pt x="142875" y="328041"/>
                  </a:moveTo>
                  <a:lnTo>
                    <a:pt x="136525" y="323723"/>
                  </a:lnTo>
                  <a:lnTo>
                    <a:pt x="128651" y="323850"/>
                  </a:lnTo>
                  <a:lnTo>
                    <a:pt x="120650" y="323850"/>
                  </a:lnTo>
                  <a:lnTo>
                    <a:pt x="114300" y="328041"/>
                  </a:lnTo>
                  <a:lnTo>
                    <a:pt x="114300" y="338709"/>
                  </a:lnTo>
                  <a:lnTo>
                    <a:pt x="120650" y="342900"/>
                  </a:lnTo>
                  <a:lnTo>
                    <a:pt x="136525" y="342900"/>
                  </a:lnTo>
                  <a:lnTo>
                    <a:pt x="142875" y="338709"/>
                  </a:lnTo>
                  <a:lnTo>
                    <a:pt x="142875" y="333375"/>
                  </a:lnTo>
                  <a:lnTo>
                    <a:pt x="142875" y="328041"/>
                  </a:lnTo>
                  <a:close/>
                </a:path>
                <a:path w="1333500" h="676275">
                  <a:moveTo>
                    <a:pt x="142875" y="215900"/>
                  </a:moveTo>
                  <a:lnTo>
                    <a:pt x="136525" y="209550"/>
                  </a:lnTo>
                  <a:lnTo>
                    <a:pt x="120650" y="209550"/>
                  </a:lnTo>
                  <a:lnTo>
                    <a:pt x="114300" y="215900"/>
                  </a:lnTo>
                  <a:lnTo>
                    <a:pt x="114300" y="231775"/>
                  </a:lnTo>
                  <a:lnTo>
                    <a:pt x="120650" y="238125"/>
                  </a:lnTo>
                  <a:lnTo>
                    <a:pt x="136525" y="238125"/>
                  </a:lnTo>
                  <a:lnTo>
                    <a:pt x="142875" y="231775"/>
                  </a:lnTo>
                  <a:lnTo>
                    <a:pt x="142875" y="223901"/>
                  </a:lnTo>
                  <a:lnTo>
                    <a:pt x="142875" y="215900"/>
                  </a:lnTo>
                  <a:close/>
                </a:path>
                <a:path w="1333500" h="676275">
                  <a:moveTo>
                    <a:pt x="142875" y="111125"/>
                  </a:moveTo>
                  <a:lnTo>
                    <a:pt x="136525" y="104648"/>
                  </a:lnTo>
                  <a:lnTo>
                    <a:pt x="128651" y="104775"/>
                  </a:lnTo>
                  <a:lnTo>
                    <a:pt x="120650" y="104775"/>
                  </a:lnTo>
                  <a:lnTo>
                    <a:pt x="114300" y="111125"/>
                  </a:lnTo>
                  <a:lnTo>
                    <a:pt x="114300" y="127000"/>
                  </a:lnTo>
                  <a:lnTo>
                    <a:pt x="120650" y="133350"/>
                  </a:lnTo>
                  <a:lnTo>
                    <a:pt x="136525" y="133350"/>
                  </a:lnTo>
                  <a:lnTo>
                    <a:pt x="142875" y="127000"/>
                  </a:lnTo>
                  <a:lnTo>
                    <a:pt x="142875" y="119126"/>
                  </a:lnTo>
                  <a:lnTo>
                    <a:pt x="142875" y="111125"/>
                  </a:lnTo>
                  <a:close/>
                </a:path>
                <a:path w="1333500" h="676275">
                  <a:moveTo>
                    <a:pt x="142875" y="4318"/>
                  </a:moveTo>
                  <a:lnTo>
                    <a:pt x="136525" y="0"/>
                  </a:lnTo>
                  <a:lnTo>
                    <a:pt x="120650" y="0"/>
                  </a:lnTo>
                  <a:lnTo>
                    <a:pt x="114300" y="4318"/>
                  </a:lnTo>
                  <a:lnTo>
                    <a:pt x="114300" y="14732"/>
                  </a:lnTo>
                  <a:lnTo>
                    <a:pt x="120650" y="19050"/>
                  </a:lnTo>
                  <a:lnTo>
                    <a:pt x="136525" y="19050"/>
                  </a:lnTo>
                  <a:lnTo>
                    <a:pt x="142875" y="14732"/>
                  </a:lnTo>
                  <a:lnTo>
                    <a:pt x="142875" y="9525"/>
                  </a:lnTo>
                  <a:lnTo>
                    <a:pt x="142875" y="4318"/>
                  </a:lnTo>
                  <a:close/>
                </a:path>
                <a:path w="1333500" h="676275">
                  <a:moveTo>
                    <a:pt x="247650" y="654050"/>
                  </a:moveTo>
                  <a:lnTo>
                    <a:pt x="241300" y="647700"/>
                  </a:lnTo>
                  <a:lnTo>
                    <a:pt x="225425" y="647700"/>
                  </a:lnTo>
                  <a:lnTo>
                    <a:pt x="219075" y="654050"/>
                  </a:lnTo>
                  <a:lnTo>
                    <a:pt x="219075" y="669925"/>
                  </a:lnTo>
                  <a:lnTo>
                    <a:pt x="225425" y="676275"/>
                  </a:lnTo>
                  <a:lnTo>
                    <a:pt x="241300" y="676275"/>
                  </a:lnTo>
                  <a:lnTo>
                    <a:pt x="247650" y="669925"/>
                  </a:lnTo>
                  <a:lnTo>
                    <a:pt x="247650" y="662051"/>
                  </a:lnTo>
                  <a:lnTo>
                    <a:pt x="247650" y="654050"/>
                  </a:lnTo>
                  <a:close/>
                </a:path>
                <a:path w="1333500" h="676275">
                  <a:moveTo>
                    <a:pt x="247650" y="547116"/>
                  </a:moveTo>
                  <a:lnTo>
                    <a:pt x="241300" y="542798"/>
                  </a:lnTo>
                  <a:lnTo>
                    <a:pt x="233426" y="542925"/>
                  </a:lnTo>
                  <a:lnTo>
                    <a:pt x="225425" y="542925"/>
                  </a:lnTo>
                  <a:lnTo>
                    <a:pt x="219075" y="547116"/>
                  </a:lnTo>
                  <a:lnTo>
                    <a:pt x="219075" y="557784"/>
                  </a:lnTo>
                  <a:lnTo>
                    <a:pt x="225425" y="561975"/>
                  </a:lnTo>
                  <a:lnTo>
                    <a:pt x="241300" y="561975"/>
                  </a:lnTo>
                  <a:lnTo>
                    <a:pt x="247650" y="557784"/>
                  </a:lnTo>
                  <a:lnTo>
                    <a:pt x="247650" y="552450"/>
                  </a:lnTo>
                  <a:lnTo>
                    <a:pt x="247650" y="547116"/>
                  </a:lnTo>
                  <a:close/>
                </a:path>
                <a:path w="1333500" h="676275">
                  <a:moveTo>
                    <a:pt x="247650" y="434975"/>
                  </a:moveTo>
                  <a:lnTo>
                    <a:pt x="241300" y="428625"/>
                  </a:lnTo>
                  <a:lnTo>
                    <a:pt x="225425" y="428625"/>
                  </a:lnTo>
                  <a:lnTo>
                    <a:pt x="219075" y="434975"/>
                  </a:lnTo>
                  <a:lnTo>
                    <a:pt x="219075" y="450850"/>
                  </a:lnTo>
                  <a:lnTo>
                    <a:pt x="225425" y="457200"/>
                  </a:lnTo>
                  <a:lnTo>
                    <a:pt x="241300" y="457200"/>
                  </a:lnTo>
                  <a:lnTo>
                    <a:pt x="247650" y="450850"/>
                  </a:lnTo>
                  <a:lnTo>
                    <a:pt x="247650" y="442849"/>
                  </a:lnTo>
                  <a:lnTo>
                    <a:pt x="247650" y="434975"/>
                  </a:lnTo>
                  <a:close/>
                </a:path>
                <a:path w="1333500" h="676275">
                  <a:moveTo>
                    <a:pt x="247650" y="328041"/>
                  </a:moveTo>
                  <a:lnTo>
                    <a:pt x="241300" y="323723"/>
                  </a:lnTo>
                  <a:lnTo>
                    <a:pt x="233426" y="323850"/>
                  </a:lnTo>
                  <a:lnTo>
                    <a:pt x="225425" y="323850"/>
                  </a:lnTo>
                  <a:lnTo>
                    <a:pt x="219075" y="328041"/>
                  </a:lnTo>
                  <a:lnTo>
                    <a:pt x="219075" y="338709"/>
                  </a:lnTo>
                  <a:lnTo>
                    <a:pt x="225425" y="342900"/>
                  </a:lnTo>
                  <a:lnTo>
                    <a:pt x="241300" y="342900"/>
                  </a:lnTo>
                  <a:lnTo>
                    <a:pt x="247650" y="338709"/>
                  </a:lnTo>
                  <a:lnTo>
                    <a:pt x="247650" y="333375"/>
                  </a:lnTo>
                  <a:lnTo>
                    <a:pt x="247650" y="328041"/>
                  </a:lnTo>
                  <a:close/>
                </a:path>
                <a:path w="1333500" h="676275">
                  <a:moveTo>
                    <a:pt x="247650" y="215900"/>
                  </a:moveTo>
                  <a:lnTo>
                    <a:pt x="241300" y="209550"/>
                  </a:lnTo>
                  <a:lnTo>
                    <a:pt x="225425" y="209550"/>
                  </a:lnTo>
                  <a:lnTo>
                    <a:pt x="219075" y="215900"/>
                  </a:lnTo>
                  <a:lnTo>
                    <a:pt x="219075" y="231775"/>
                  </a:lnTo>
                  <a:lnTo>
                    <a:pt x="225425" y="238125"/>
                  </a:lnTo>
                  <a:lnTo>
                    <a:pt x="241300" y="238125"/>
                  </a:lnTo>
                  <a:lnTo>
                    <a:pt x="247650" y="231775"/>
                  </a:lnTo>
                  <a:lnTo>
                    <a:pt x="247650" y="223774"/>
                  </a:lnTo>
                  <a:lnTo>
                    <a:pt x="247650" y="215900"/>
                  </a:lnTo>
                  <a:close/>
                </a:path>
                <a:path w="1333500" h="676275">
                  <a:moveTo>
                    <a:pt x="247650" y="111125"/>
                  </a:moveTo>
                  <a:lnTo>
                    <a:pt x="241300" y="104648"/>
                  </a:lnTo>
                  <a:lnTo>
                    <a:pt x="233426" y="104775"/>
                  </a:lnTo>
                  <a:lnTo>
                    <a:pt x="225425" y="104775"/>
                  </a:lnTo>
                  <a:lnTo>
                    <a:pt x="219075" y="111125"/>
                  </a:lnTo>
                  <a:lnTo>
                    <a:pt x="219075" y="127000"/>
                  </a:lnTo>
                  <a:lnTo>
                    <a:pt x="225425" y="133350"/>
                  </a:lnTo>
                  <a:lnTo>
                    <a:pt x="241300" y="133350"/>
                  </a:lnTo>
                  <a:lnTo>
                    <a:pt x="247650" y="127000"/>
                  </a:lnTo>
                  <a:lnTo>
                    <a:pt x="247650" y="119126"/>
                  </a:lnTo>
                  <a:lnTo>
                    <a:pt x="247650" y="111125"/>
                  </a:lnTo>
                  <a:close/>
                </a:path>
                <a:path w="1333500" h="676275">
                  <a:moveTo>
                    <a:pt x="247650" y="4191"/>
                  </a:moveTo>
                  <a:lnTo>
                    <a:pt x="241300" y="0"/>
                  </a:lnTo>
                  <a:lnTo>
                    <a:pt x="225425" y="0"/>
                  </a:lnTo>
                  <a:lnTo>
                    <a:pt x="219075" y="4191"/>
                  </a:lnTo>
                  <a:lnTo>
                    <a:pt x="219075" y="14859"/>
                  </a:lnTo>
                  <a:lnTo>
                    <a:pt x="225425" y="19050"/>
                  </a:lnTo>
                  <a:lnTo>
                    <a:pt x="241300" y="19050"/>
                  </a:lnTo>
                  <a:lnTo>
                    <a:pt x="247650" y="14859"/>
                  </a:lnTo>
                  <a:lnTo>
                    <a:pt x="247650" y="9525"/>
                  </a:lnTo>
                  <a:lnTo>
                    <a:pt x="247650" y="4191"/>
                  </a:lnTo>
                  <a:close/>
                </a:path>
                <a:path w="1333500" h="676275">
                  <a:moveTo>
                    <a:pt x="352425" y="654050"/>
                  </a:moveTo>
                  <a:lnTo>
                    <a:pt x="348234" y="647700"/>
                  </a:lnTo>
                  <a:lnTo>
                    <a:pt x="337566" y="647700"/>
                  </a:lnTo>
                  <a:lnTo>
                    <a:pt x="333375" y="654050"/>
                  </a:lnTo>
                  <a:lnTo>
                    <a:pt x="333375" y="669925"/>
                  </a:lnTo>
                  <a:lnTo>
                    <a:pt x="337566" y="676275"/>
                  </a:lnTo>
                  <a:lnTo>
                    <a:pt x="348234" y="676275"/>
                  </a:lnTo>
                  <a:lnTo>
                    <a:pt x="352425" y="669925"/>
                  </a:lnTo>
                  <a:lnTo>
                    <a:pt x="352425" y="662051"/>
                  </a:lnTo>
                  <a:lnTo>
                    <a:pt x="352425" y="654050"/>
                  </a:lnTo>
                  <a:close/>
                </a:path>
                <a:path w="1333500" h="676275">
                  <a:moveTo>
                    <a:pt x="352425" y="547116"/>
                  </a:moveTo>
                  <a:lnTo>
                    <a:pt x="348234" y="542798"/>
                  </a:lnTo>
                  <a:lnTo>
                    <a:pt x="342900" y="542925"/>
                  </a:lnTo>
                  <a:lnTo>
                    <a:pt x="337566" y="542925"/>
                  </a:lnTo>
                  <a:lnTo>
                    <a:pt x="333375" y="547116"/>
                  </a:lnTo>
                  <a:lnTo>
                    <a:pt x="333375" y="557784"/>
                  </a:lnTo>
                  <a:lnTo>
                    <a:pt x="337566" y="561975"/>
                  </a:lnTo>
                  <a:lnTo>
                    <a:pt x="348234" y="561975"/>
                  </a:lnTo>
                  <a:lnTo>
                    <a:pt x="352425" y="557784"/>
                  </a:lnTo>
                  <a:lnTo>
                    <a:pt x="352425" y="552450"/>
                  </a:lnTo>
                  <a:lnTo>
                    <a:pt x="352425" y="547116"/>
                  </a:lnTo>
                  <a:close/>
                </a:path>
                <a:path w="1333500" h="676275">
                  <a:moveTo>
                    <a:pt x="352425" y="434975"/>
                  </a:moveTo>
                  <a:lnTo>
                    <a:pt x="348234" y="428625"/>
                  </a:lnTo>
                  <a:lnTo>
                    <a:pt x="337566" y="428625"/>
                  </a:lnTo>
                  <a:lnTo>
                    <a:pt x="333375" y="434975"/>
                  </a:lnTo>
                  <a:lnTo>
                    <a:pt x="333375" y="450850"/>
                  </a:lnTo>
                  <a:lnTo>
                    <a:pt x="337566" y="457200"/>
                  </a:lnTo>
                  <a:lnTo>
                    <a:pt x="348234" y="457200"/>
                  </a:lnTo>
                  <a:lnTo>
                    <a:pt x="352425" y="450850"/>
                  </a:lnTo>
                  <a:lnTo>
                    <a:pt x="352425" y="442849"/>
                  </a:lnTo>
                  <a:lnTo>
                    <a:pt x="352425" y="434975"/>
                  </a:lnTo>
                  <a:close/>
                </a:path>
                <a:path w="1333500" h="676275">
                  <a:moveTo>
                    <a:pt x="352425" y="328041"/>
                  </a:moveTo>
                  <a:lnTo>
                    <a:pt x="348234" y="323723"/>
                  </a:lnTo>
                  <a:lnTo>
                    <a:pt x="342900" y="323850"/>
                  </a:lnTo>
                  <a:lnTo>
                    <a:pt x="337566" y="323850"/>
                  </a:lnTo>
                  <a:lnTo>
                    <a:pt x="333375" y="328041"/>
                  </a:lnTo>
                  <a:lnTo>
                    <a:pt x="333375" y="338709"/>
                  </a:lnTo>
                  <a:lnTo>
                    <a:pt x="337566" y="342900"/>
                  </a:lnTo>
                  <a:lnTo>
                    <a:pt x="348234" y="342900"/>
                  </a:lnTo>
                  <a:lnTo>
                    <a:pt x="352425" y="338709"/>
                  </a:lnTo>
                  <a:lnTo>
                    <a:pt x="352425" y="333375"/>
                  </a:lnTo>
                  <a:lnTo>
                    <a:pt x="352425" y="328041"/>
                  </a:lnTo>
                  <a:close/>
                </a:path>
                <a:path w="1333500" h="676275">
                  <a:moveTo>
                    <a:pt x="352425" y="215900"/>
                  </a:moveTo>
                  <a:lnTo>
                    <a:pt x="348234" y="209550"/>
                  </a:lnTo>
                  <a:lnTo>
                    <a:pt x="337566" y="209550"/>
                  </a:lnTo>
                  <a:lnTo>
                    <a:pt x="333375" y="215900"/>
                  </a:lnTo>
                  <a:lnTo>
                    <a:pt x="333375" y="231775"/>
                  </a:lnTo>
                  <a:lnTo>
                    <a:pt x="337566" y="238125"/>
                  </a:lnTo>
                  <a:lnTo>
                    <a:pt x="348234" y="238125"/>
                  </a:lnTo>
                  <a:lnTo>
                    <a:pt x="352425" y="231775"/>
                  </a:lnTo>
                  <a:lnTo>
                    <a:pt x="352425" y="223774"/>
                  </a:lnTo>
                  <a:lnTo>
                    <a:pt x="352425" y="215900"/>
                  </a:lnTo>
                  <a:close/>
                </a:path>
                <a:path w="1333500" h="676275">
                  <a:moveTo>
                    <a:pt x="352425" y="111125"/>
                  </a:moveTo>
                  <a:lnTo>
                    <a:pt x="348234" y="104648"/>
                  </a:lnTo>
                  <a:lnTo>
                    <a:pt x="342900" y="104775"/>
                  </a:lnTo>
                  <a:lnTo>
                    <a:pt x="337566" y="104775"/>
                  </a:lnTo>
                  <a:lnTo>
                    <a:pt x="333375" y="111125"/>
                  </a:lnTo>
                  <a:lnTo>
                    <a:pt x="333375" y="127000"/>
                  </a:lnTo>
                  <a:lnTo>
                    <a:pt x="337566" y="133350"/>
                  </a:lnTo>
                  <a:lnTo>
                    <a:pt x="348234" y="133350"/>
                  </a:lnTo>
                  <a:lnTo>
                    <a:pt x="352425" y="127000"/>
                  </a:lnTo>
                  <a:lnTo>
                    <a:pt x="352425" y="119126"/>
                  </a:lnTo>
                  <a:lnTo>
                    <a:pt x="352425" y="111125"/>
                  </a:lnTo>
                  <a:close/>
                </a:path>
                <a:path w="1333500" h="676275">
                  <a:moveTo>
                    <a:pt x="352425" y="4191"/>
                  </a:moveTo>
                  <a:lnTo>
                    <a:pt x="348234" y="0"/>
                  </a:lnTo>
                  <a:lnTo>
                    <a:pt x="337566" y="0"/>
                  </a:lnTo>
                  <a:lnTo>
                    <a:pt x="333375" y="4191"/>
                  </a:lnTo>
                  <a:lnTo>
                    <a:pt x="333375" y="14859"/>
                  </a:lnTo>
                  <a:lnTo>
                    <a:pt x="337566" y="19050"/>
                  </a:lnTo>
                  <a:lnTo>
                    <a:pt x="348234" y="19050"/>
                  </a:lnTo>
                  <a:lnTo>
                    <a:pt x="352425" y="14859"/>
                  </a:lnTo>
                  <a:lnTo>
                    <a:pt x="352425" y="9525"/>
                  </a:lnTo>
                  <a:lnTo>
                    <a:pt x="352425" y="4191"/>
                  </a:lnTo>
                  <a:close/>
                </a:path>
                <a:path w="1333500" h="676275">
                  <a:moveTo>
                    <a:pt x="466725" y="654050"/>
                  </a:moveTo>
                  <a:lnTo>
                    <a:pt x="460375" y="647700"/>
                  </a:lnTo>
                  <a:lnTo>
                    <a:pt x="444500" y="647700"/>
                  </a:lnTo>
                  <a:lnTo>
                    <a:pt x="438150" y="654050"/>
                  </a:lnTo>
                  <a:lnTo>
                    <a:pt x="438150" y="669925"/>
                  </a:lnTo>
                  <a:lnTo>
                    <a:pt x="444500" y="676275"/>
                  </a:lnTo>
                  <a:lnTo>
                    <a:pt x="460375" y="676275"/>
                  </a:lnTo>
                  <a:lnTo>
                    <a:pt x="466725" y="669925"/>
                  </a:lnTo>
                  <a:lnTo>
                    <a:pt x="466725" y="662051"/>
                  </a:lnTo>
                  <a:lnTo>
                    <a:pt x="466725" y="654050"/>
                  </a:lnTo>
                  <a:close/>
                </a:path>
                <a:path w="1333500" h="676275">
                  <a:moveTo>
                    <a:pt x="466725" y="547116"/>
                  </a:moveTo>
                  <a:lnTo>
                    <a:pt x="460375" y="542798"/>
                  </a:lnTo>
                  <a:lnTo>
                    <a:pt x="452501" y="542925"/>
                  </a:lnTo>
                  <a:lnTo>
                    <a:pt x="444500" y="542925"/>
                  </a:lnTo>
                  <a:lnTo>
                    <a:pt x="438150" y="547116"/>
                  </a:lnTo>
                  <a:lnTo>
                    <a:pt x="438150" y="557784"/>
                  </a:lnTo>
                  <a:lnTo>
                    <a:pt x="444500" y="561975"/>
                  </a:lnTo>
                  <a:lnTo>
                    <a:pt x="460375" y="561975"/>
                  </a:lnTo>
                  <a:lnTo>
                    <a:pt x="466725" y="557784"/>
                  </a:lnTo>
                  <a:lnTo>
                    <a:pt x="466725" y="552450"/>
                  </a:lnTo>
                  <a:lnTo>
                    <a:pt x="466725" y="547116"/>
                  </a:lnTo>
                  <a:close/>
                </a:path>
                <a:path w="1333500" h="676275">
                  <a:moveTo>
                    <a:pt x="466725" y="434975"/>
                  </a:moveTo>
                  <a:lnTo>
                    <a:pt x="460375" y="428625"/>
                  </a:lnTo>
                  <a:lnTo>
                    <a:pt x="444500" y="428625"/>
                  </a:lnTo>
                  <a:lnTo>
                    <a:pt x="438150" y="434975"/>
                  </a:lnTo>
                  <a:lnTo>
                    <a:pt x="438150" y="450850"/>
                  </a:lnTo>
                  <a:lnTo>
                    <a:pt x="444500" y="457200"/>
                  </a:lnTo>
                  <a:lnTo>
                    <a:pt x="460375" y="457200"/>
                  </a:lnTo>
                  <a:lnTo>
                    <a:pt x="466725" y="450850"/>
                  </a:lnTo>
                  <a:lnTo>
                    <a:pt x="466725" y="442849"/>
                  </a:lnTo>
                  <a:lnTo>
                    <a:pt x="466725" y="434975"/>
                  </a:lnTo>
                  <a:close/>
                </a:path>
                <a:path w="1333500" h="676275">
                  <a:moveTo>
                    <a:pt x="466725" y="328041"/>
                  </a:moveTo>
                  <a:lnTo>
                    <a:pt x="460375" y="323723"/>
                  </a:lnTo>
                  <a:lnTo>
                    <a:pt x="452501" y="323850"/>
                  </a:lnTo>
                  <a:lnTo>
                    <a:pt x="444500" y="323850"/>
                  </a:lnTo>
                  <a:lnTo>
                    <a:pt x="438150" y="328041"/>
                  </a:lnTo>
                  <a:lnTo>
                    <a:pt x="438150" y="338709"/>
                  </a:lnTo>
                  <a:lnTo>
                    <a:pt x="444500" y="342900"/>
                  </a:lnTo>
                  <a:lnTo>
                    <a:pt x="460375" y="342900"/>
                  </a:lnTo>
                  <a:lnTo>
                    <a:pt x="466725" y="338709"/>
                  </a:lnTo>
                  <a:lnTo>
                    <a:pt x="466725" y="333375"/>
                  </a:lnTo>
                  <a:lnTo>
                    <a:pt x="466725" y="328041"/>
                  </a:lnTo>
                  <a:close/>
                </a:path>
                <a:path w="1333500" h="676275">
                  <a:moveTo>
                    <a:pt x="466725" y="215900"/>
                  </a:moveTo>
                  <a:lnTo>
                    <a:pt x="460375" y="209550"/>
                  </a:lnTo>
                  <a:lnTo>
                    <a:pt x="444500" y="209550"/>
                  </a:lnTo>
                  <a:lnTo>
                    <a:pt x="438150" y="215900"/>
                  </a:lnTo>
                  <a:lnTo>
                    <a:pt x="438150" y="231775"/>
                  </a:lnTo>
                  <a:lnTo>
                    <a:pt x="444500" y="238125"/>
                  </a:lnTo>
                  <a:lnTo>
                    <a:pt x="460375" y="238125"/>
                  </a:lnTo>
                  <a:lnTo>
                    <a:pt x="466725" y="231775"/>
                  </a:lnTo>
                  <a:lnTo>
                    <a:pt x="466725" y="223774"/>
                  </a:lnTo>
                  <a:lnTo>
                    <a:pt x="466725" y="215900"/>
                  </a:lnTo>
                  <a:close/>
                </a:path>
                <a:path w="1333500" h="676275">
                  <a:moveTo>
                    <a:pt x="466725" y="111125"/>
                  </a:moveTo>
                  <a:lnTo>
                    <a:pt x="460375" y="104648"/>
                  </a:lnTo>
                  <a:lnTo>
                    <a:pt x="452501" y="104775"/>
                  </a:lnTo>
                  <a:lnTo>
                    <a:pt x="444500" y="104775"/>
                  </a:lnTo>
                  <a:lnTo>
                    <a:pt x="438150" y="111125"/>
                  </a:lnTo>
                  <a:lnTo>
                    <a:pt x="438150" y="127000"/>
                  </a:lnTo>
                  <a:lnTo>
                    <a:pt x="444500" y="133350"/>
                  </a:lnTo>
                  <a:lnTo>
                    <a:pt x="460375" y="133350"/>
                  </a:lnTo>
                  <a:lnTo>
                    <a:pt x="466725" y="127000"/>
                  </a:lnTo>
                  <a:lnTo>
                    <a:pt x="466725" y="119126"/>
                  </a:lnTo>
                  <a:lnTo>
                    <a:pt x="466725" y="111125"/>
                  </a:lnTo>
                  <a:close/>
                </a:path>
                <a:path w="1333500" h="676275">
                  <a:moveTo>
                    <a:pt x="466725" y="4191"/>
                  </a:moveTo>
                  <a:lnTo>
                    <a:pt x="460375" y="0"/>
                  </a:lnTo>
                  <a:lnTo>
                    <a:pt x="444500" y="0"/>
                  </a:lnTo>
                  <a:lnTo>
                    <a:pt x="438150" y="4191"/>
                  </a:lnTo>
                  <a:lnTo>
                    <a:pt x="438150" y="14859"/>
                  </a:lnTo>
                  <a:lnTo>
                    <a:pt x="444500" y="19050"/>
                  </a:lnTo>
                  <a:lnTo>
                    <a:pt x="460375" y="19050"/>
                  </a:lnTo>
                  <a:lnTo>
                    <a:pt x="466725" y="14859"/>
                  </a:lnTo>
                  <a:lnTo>
                    <a:pt x="466725" y="9525"/>
                  </a:lnTo>
                  <a:lnTo>
                    <a:pt x="466725" y="4191"/>
                  </a:lnTo>
                  <a:close/>
                </a:path>
                <a:path w="1333500" h="676275">
                  <a:moveTo>
                    <a:pt x="571500" y="654050"/>
                  </a:moveTo>
                  <a:lnTo>
                    <a:pt x="567309" y="647700"/>
                  </a:lnTo>
                  <a:lnTo>
                    <a:pt x="556641" y="647700"/>
                  </a:lnTo>
                  <a:lnTo>
                    <a:pt x="552450" y="654050"/>
                  </a:lnTo>
                  <a:lnTo>
                    <a:pt x="552450" y="669925"/>
                  </a:lnTo>
                  <a:lnTo>
                    <a:pt x="556641" y="676275"/>
                  </a:lnTo>
                  <a:lnTo>
                    <a:pt x="567309" y="676275"/>
                  </a:lnTo>
                  <a:lnTo>
                    <a:pt x="571500" y="669925"/>
                  </a:lnTo>
                  <a:lnTo>
                    <a:pt x="571500" y="662051"/>
                  </a:lnTo>
                  <a:lnTo>
                    <a:pt x="571500" y="654050"/>
                  </a:lnTo>
                  <a:close/>
                </a:path>
                <a:path w="1333500" h="676275">
                  <a:moveTo>
                    <a:pt x="571500" y="547116"/>
                  </a:moveTo>
                  <a:lnTo>
                    <a:pt x="567309" y="542925"/>
                  </a:lnTo>
                  <a:lnTo>
                    <a:pt x="556641" y="542925"/>
                  </a:lnTo>
                  <a:lnTo>
                    <a:pt x="552450" y="547116"/>
                  </a:lnTo>
                  <a:lnTo>
                    <a:pt x="552450" y="557784"/>
                  </a:lnTo>
                  <a:lnTo>
                    <a:pt x="556641" y="561975"/>
                  </a:lnTo>
                  <a:lnTo>
                    <a:pt x="567309" y="561975"/>
                  </a:lnTo>
                  <a:lnTo>
                    <a:pt x="571500" y="557784"/>
                  </a:lnTo>
                  <a:lnTo>
                    <a:pt x="571500" y="552450"/>
                  </a:lnTo>
                  <a:lnTo>
                    <a:pt x="571500" y="547116"/>
                  </a:lnTo>
                  <a:close/>
                </a:path>
                <a:path w="1333500" h="676275">
                  <a:moveTo>
                    <a:pt x="571500" y="434975"/>
                  </a:moveTo>
                  <a:lnTo>
                    <a:pt x="567309" y="428625"/>
                  </a:lnTo>
                  <a:lnTo>
                    <a:pt x="556641" y="428625"/>
                  </a:lnTo>
                  <a:lnTo>
                    <a:pt x="552450" y="434975"/>
                  </a:lnTo>
                  <a:lnTo>
                    <a:pt x="552450" y="450850"/>
                  </a:lnTo>
                  <a:lnTo>
                    <a:pt x="556641" y="457200"/>
                  </a:lnTo>
                  <a:lnTo>
                    <a:pt x="567309" y="457200"/>
                  </a:lnTo>
                  <a:lnTo>
                    <a:pt x="571500" y="450850"/>
                  </a:lnTo>
                  <a:lnTo>
                    <a:pt x="571500" y="442849"/>
                  </a:lnTo>
                  <a:lnTo>
                    <a:pt x="571500" y="434975"/>
                  </a:lnTo>
                  <a:close/>
                </a:path>
                <a:path w="1333500" h="676275">
                  <a:moveTo>
                    <a:pt x="571500" y="328041"/>
                  </a:moveTo>
                  <a:lnTo>
                    <a:pt x="567309" y="323850"/>
                  </a:lnTo>
                  <a:lnTo>
                    <a:pt x="556641" y="323850"/>
                  </a:lnTo>
                  <a:lnTo>
                    <a:pt x="552450" y="328041"/>
                  </a:lnTo>
                  <a:lnTo>
                    <a:pt x="552450" y="338709"/>
                  </a:lnTo>
                  <a:lnTo>
                    <a:pt x="556641" y="342900"/>
                  </a:lnTo>
                  <a:lnTo>
                    <a:pt x="567309" y="342900"/>
                  </a:lnTo>
                  <a:lnTo>
                    <a:pt x="571500" y="338709"/>
                  </a:lnTo>
                  <a:lnTo>
                    <a:pt x="571500" y="333375"/>
                  </a:lnTo>
                  <a:lnTo>
                    <a:pt x="571500" y="328041"/>
                  </a:lnTo>
                  <a:close/>
                </a:path>
                <a:path w="1333500" h="676275">
                  <a:moveTo>
                    <a:pt x="571500" y="215900"/>
                  </a:moveTo>
                  <a:lnTo>
                    <a:pt x="567182" y="209550"/>
                  </a:lnTo>
                  <a:lnTo>
                    <a:pt x="556768" y="209550"/>
                  </a:lnTo>
                  <a:lnTo>
                    <a:pt x="552450" y="215900"/>
                  </a:lnTo>
                  <a:lnTo>
                    <a:pt x="552450" y="231775"/>
                  </a:lnTo>
                  <a:lnTo>
                    <a:pt x="556768" y="238125"/>
                  </a:lnTo>
                  <a:lnTo>
                    <a:pt x="567182" y="238125"/>
                  </a:lnTo>
                  <a:lnTo>
                    <a:pt x="571500" y="231775"/>
                  </a:lnTo>
                  <a:lnTo>
                    <a:pt x="571500" y="223901"/>
                  </a:lnTo>
                  <a:lnTo>
                    <a:pt x="571500" y="215900"/>
                  </a:lnTo>
                  <a:close/>
                </a:path>
                <a:path w="1333500" h="676275">
                  <a:moveTo>
                    <a:pt x="571500" y="111125"/>
                  </a:moveTo>
                  <a:lnTo>
                    <a:pt x="567309" y="104775"/>
                  </a:lnTo>
                  <a:lnTo>
                    <a:pt x="556641" y="104775"/>
                  </a:lnTo>
                  <a:lnTo>
                    <a:pt x="552450" y="111125"/>
                  </a:lnTo>
                  <a:lnTo>
                    <a:pt x="552450" y="127000"/>
                  </a:lnTo>
                  <a:lnTo>
                    <a:pt x="556641" y="133350"/>
                  </a:lnTo>
                  <a:lnTo>
                    <a:pt x="567309" y="133350"/>
                  </a:lnTo>
                  <a:lnTo>
                    <a:pt x="571500" y="127000"/>
                  </a:lnTo>
                  <a:lnTo>
                    <a:pt x="571500" y="119126"/>
                  </a:lnTo>
                  <a:lnTo>
                    <a:pt x="571500" y="111125"/>
                  </a:lnTo>
                  <a:close/>
                </a:path>
                <a:path w="1333500" h="676275">
                  <a:moveTo>
                    <a:pt x="571500" y="4318"/>
                  </a:moveTo>
                  <a:lnTo>
                    <a:pt x="567182" y="0"/>
                  </a:lnTo>
                  <a:lnTo>
                    <a:pt x="556768" y="0"/>
                  </a:lnTo>
                  <a:lnTo>
                    <a:pt x="552450" y="4318"/>
                  </a:lnTo>
                  <a:lnTo>
                    <a:pt x="552450" y="14732"/>
                  </a:lnTo>
                  <a:lnTo>
                    <a:pt x="556768" y="19050"/>
                  </a:lnTo>
                  <a:lnTo>
                    <a:pt x="567182" y="19050"/>
                  </a:lnTo>
                  <a:lnTo>
                    <a:pt x="571500" y="14732"/>
                  </a:lnTo>
                  <a:lnTo>
                    <a:pt x="571500" y="9525"/>
                  </a:lnTo>
                  <a:lnTo>
                    <a:pt x="571500" y="4318"/>
                  </a:lnTo>
                  <a:close/>
                </a:path>
                <a:path w="1333500" h="676275">
                  <a:moveTo>
                    <a:pt x="685800" y="654050"/>
                  </a:moveTo>
                  <a:lnTo>
                    <a:pt x="679450" y="647700"/>
                  </a:lnTo>
                  <a:lnTo>
                    <a:pt x="663575" y="647700"/>
                  </a:lnTo>
                  <a:lnTo>
                    <a:pt x="657225" y="654050"/>
                  </a:lnTo>
                  <a:lnTo>
                    <a:pt x="657225" y="669925"/>
                  </a:lnTo>
                  <a:lnTo>
                    <a:pt x="663575" y="676275"/>
                  </a:lnTo>
                  <a:lnTo>
                    <a:pt x="679450" y="676275"/>
                  </a:lnTo>
                  <a:lnTo>
                    <a:pt x="685800" y="669925"/>
                  </a:lnTo>
                  <a:lnTo>
                    <a:pt x="685800" y="662051"/>
                  </a:lnTo>
                  <a:lnTo>
                    <a:pt x="685800" y="654050"/>
                  </a:lnTo>
                  <a:close/>
                </a:path>
                <a:path w="1333500" h="676275">
                  <a:moveTo>
                    <a:pt x="685800" y="547116"/>
                  </a:moveTo>
                  <a:lnTo>
                    <a:pt x="679450" y="542798"/>
                  </a:lnTo>
                  <a:lnTo>
                    <a:pt x="671576" y="542925"/>
                  </a:lnTo>
                  <a:lnTo>
                    <a:pt x="663575" y="542925"/>
                  </a:lnTo>
                  <a:lnTo>
                    <a:pt x="657225" y="547116"/>
                  </a:lnTo>
                  <a:lnTo>
                    <a:pt x="657225" y="557784"/>
                  </a:lnTo>
                  <a:lnTo>
                    <a:pt x="663575" y="561975"/>
                  </a:lnTo>
                  <a:lnTo>
                    <a:pt x="679450" y="561975"/>
                  </a:lnTo>
                  <a:lnTo>
                    <a:pt x="685800" y="557784"/>
                  </a:lnTo>
                  <a:lnTo>
                    <a:pt x="685800" y="552450"/>
                  </a:lnTo>
                  <a:lnTo>
                    <a:pt x="685800" y="547116"/>
                  </a:lnTo>
                  <a:close/>
                </a:path>
                <a:path w="1333500" h="676275">
                  <a:moveTo>
                    <a:pt x="685800" y="434975"/>
                  </a:moveTo>
                  <a:lnTo>
                    <a:pt x="679450" y="428625"/>
                  </a:lnTo>
                  <a:lnTo>
                    <a:pt x="663575" y="428625"/>
                  </a:lnTo>
                  <a:lnTo>
                    <a:pt x="657225" y="434975"/>
                  </a:lnTo>
                  <a:lnTo>
                    <a:pt x="657225" y="450850"/>
                  </a:lnTo>
                  <a:lnTo>
                    <a:pt x="663575" y="457200"/>
                  </a:lnTo>
                  <a:lnTo>
                    <a:pt x="679450" y="457200"/>
                  </a:lnTo>
                  <a:lnTo>
                    <a:pt x="685800" y="450850"/>
                  </a:lnTo>
                  <a:lnTo>
                    <a:pt x="685800" y="442849"/>
                  </a:lnTo>
                  <a:lnTo>
                    <a:pt x="685800" y="434975"/>
                  </a:lnTo>
                  <a:close/>
                </a:path>
                <a:path w="1333500" h="676275">
                  <a:moveTo>
                    <a:pt x="685800" y="328041"/>
                  </a:moveTo>
                  <a:lnTo>
                    <a:pt x="679450" y="323723"/>
                  </a:lnTo>
                  <a:lnTo>
                    <a:pt x="671576" y="323850"/>
                  </a:lnTo>
                  <a:lnTo>
                    <a:pt x="663575" y="323850"/>
                  </a:lnTo>
                  <a:lnTo>
                    <a:pt x="657225" y="328041"/>
                  </a:lnTo>
                  <a:lnTo>
                    <a:pt x="657225" y="338709"/>
                  </a:lnTo>
                  <a:lnTo>
                    <a:pt x="663575" y="342900"/>
                  </a:lnTo>
                  <a:lnTo>
                    <a:pt x="679450" y="342900"/>
                  </a:lnTo>
                  <a:lnTo>
                    <a:pt x="685800" y="338709"/>
                  </a:lnTo>
                  <a:lnTo>
                    <a:pt x="685800" y="333375"/>
                  </a:lnTo>
                  <a:lnTo>
                    <a:pt x="685800" y="328041"/>
                  </a:lnTo>
                  <a:close/>
                </a:path>
                <a:path w="1333500" h="676275">
                  <a:moveTo>
                    <a:pt x="685800" y="215900"/>
                  </a:moveTo>
                  <a:lnTo>
                    <a:pt x="679450" y="209550"/>
                  </a:lnTo>
                  <a:lnTo>
                    <a:pt x="663575" y="209550"/>
                  </a:lnTo>
                  <a:lnTo>
                    <a:pt x="657225" y="215900"/>
                  </a:lnTo>
                  <a:lnTo>
                    <a:pt x="657225" y="231775"/>
                  </a:lnTo>
                  <a:lnTo>
                    <a:pt x="663575" y="238125"/>
                  </a:lnTo>
                  <a:lnTo>
                    <a:pt x="679450" y="238125"/>
                  </a:lnTo>
                  <a:lnTo>
                    <a:pt x="685800" y="231775"/>
                  </a:lnTo>
                  <a:lnTo>
                    <a:pt x="685800" y="223774"/>
                  </a:lnTo>
                  <a:lnTo>
                    <a:pt x="685800" y="215900"/>
                  </a:lnTo>
                  <a:close/>
                </a:path>
                <a:path w="1333500" h="676275">
                  <a:moveTo>
                    <a:pt x="685800" y="111125"/>
                  </a:moveTo>
                  <a:lnTo>
                    <a:pt x="679450" y="104648"/>
                  </a:lnTo>
                  <a:lnTo>
                    <a:pt x="671576" y="104775"/>
                  </a:lnTo>
                  <a:lnTo>
                    <a:pt x="663575" y="104775"/>
                  </a:lnTo>
                  <a:lnTo>
                    <a:pt x="657225" y="111125"/>
                  </a:lnTo>
                  <a:lnTo>
                    <a:pt x="657225" y="127000"/>
                  </a:lnTo>
                  <a:lnTo>
                    <a:pt x="663575" y="133350"/>
                  </a:lnTo>
                  <a:lnTo>
                    <a:pt x="679450" y="133350"/>
                  </a:lnTo>
                  <a:lnTo>
                    <a:pt x="685800" y="127000"/>
                  </a:lnTo>
                  <a:lnTo>
                    <a:pt x="685800" y="119126"/>
                  </a:lnTo>
                  <a:lnTo>
                    <a:pt x="685800" y="111125"/>
                  </a:lnTo>
                  <a:close/>
                </a:path>
                <a:path w="1333500" h="676275">
                  <a:moveTo>
                    <a:pt x="685800" y="4191"/>
                  </a:moveTo>
                  <a:lnTo>
                    <a:pt x="679450" y="0"/>
                  </a:lnTo>
                  <a:lnTo>
                    <a:pt x="663575" y="0"/>
                  </a:lnTo>
                  <a:lnTo>
                    <a:pt x="657225" y="4191"/>
                  </a:lnTo>
                  <a:lnTo>
                    <a:pt x="657225" y="14859"/>
                  </a:lnTo>
                  <a:lnTo>
                    <a:pt x="663575" y="19050"/>
                  </a:lnTo>
                  <a:lnTo>
                    <a:pt x="679450" y="19050"/>
                  </a:lnTo>
                  <a:lnTo>
                    <a:pt x="685800" y="14859"/>
                  </a:lnTo>
                  <a:lnTo>
                    <a:pt x="685800" y="9525"/>
                  </a:lnTo>
                  <a:lnTo>
                    <a:pt x="685800" y="4191"/>
                  </a:lnTo>
                  <a:close/>
                </a:path>
                <a:path w="1333500" h="676275">
                  <a:moveTo>
                    <a:pt x="790575" y="328041"/>
                  </a:moveTo>
                  <a:lnTo>
                    <a:pt x="784225" y="323723"/>
                  </a:lnTo>
                  <a:lnTo>
                    <a:pt x="776351" y="323850"/>
                  </a:lnTo>
                  <a:lnTo>
                    <a:pt x="768350" y="323850"/>
                  </a:lnTo>
                  <a:lnTo>
                    <a:pt x="762000" y="328041"/>
                  </a:lnTo>
                  <a:lnTo>
                    <a:pt x="762000" y="338709"/>
                  </a:lnTo>
                  <a:lnTo>
                    <a:pt x="768350" y="342900"/>
                  </a:lnTo>
                  <a:lnTo>
                    <a:pt x="784225" y="342900"/>
                  </a:lnTo>
                  <a:lnTo>
                    <a:pt x="790575" y="338709"/>
                  </a:lnTo>
                  <a:lnTo>
                    <a:pt x="790575" y="333375"/>
                  </a:lnTo>
                  <a:lnTo>
                    <a:pt x="790575" y="328041"/>
                  </a:lnTo>
                  <a:close/>
                </a:path>
                <a:path w="1333500" h="676275">
                  <a:moveTo>
                    <a:pt x="790575" y="215900"/>
                  </a:moveTo>
                  <a:lnTo>
                    <a:pt x="784225" y="209550"/>
                  </a:lnTo>
                  <a:lnTo>
                    <a:pt x="768350" y="209550"/>
                  </a:lnTo>
                  <a:lnTo>
                    <a:pt x="762000" y="215900"/>
                  </a:lnTo>
                  <a:lnTo>
                    <a:pt x="762000" y="231775"/>
                  </a:lnTo>
                  <a:lnTo>
                    <a:pt x="768350" y="238125"/>
                  </a:lnTo>
                  <a:lnTo>
                    <a:pt x="784225" y="238125"/>
                  </a:lnTo>
                  <a:lnTo>
                    <a:pt x="790575" y="231775"/>
                  </a:lnTo>
                  <a:lnTo>
                    <a:pt x="790575" y="223774"/>
                  </a:lnTo>
                  <a:lnTo>
                    <a:pt x="790575" y="215900"/>
                  </a:lnTo>
                  <a:close/>
                </a:path>
                <a:path w="1333500" h="676275">
                  <a:moveTo>
                    <a:pt x="790575" y="111125"/>
                  </a:moveTo>
                  <a:lnTo>
                    <a:pt x="784225" y="104648"/>
                  </a:lnTo>
                  <a:lnTo>
                    <a:pt x="776351" y="104775"/>
                  </a:lnTo>
                  <a:lnTo>
                    <a:pt x="768350" y="104775"/>
                  </a:lnTo>
                  <a:lnTo>
                    <a:pt x="762000" y="111125"/>
                  </a:lnTo>
                  <a:lnTo>
                    <a:pt x="762000" y="127000"/>
                  </a:lnTo>
                  <a:lnTo>
                    <a:pt x="768350" y="133350"/>
                  </a:lnTo>
                  <a:lnTo>
                    <a:pt x="784225" y="133350"/>
                  </a:lnTo>
                  <a:lnTo>
                    <a:pt x="790575" y="127000"/>
                  </a:lnTo>
                  <a:lnTo>
                    <a:pt x="790575" y="119126"/>
                  </a:lnTo>
                  <a:lnTo>
                    <a:pt x="790575" y="111125"/>
                  </a:lnTo>
                  <a:close/>
                </a:path>
                <a:path w="1333500" h="676275">
                  <a:moveTo>
                    <a:pt x="790575" y="4191"/>
                  </a:moveTo>
                  <a:lnTo>
                    <a:pt x="784225" y="0"/>
                  </a:lnTo>
                  <a:lnTo>
                    <a:pt x="768223" y="0"/>
                  </a:lnTo>
                  <a:lnTo>
                    <a:pt x="762000" y="4191"/>
                  </a:lnTo>
                  <a:lnTo>
                    <a:pt x="762000" y="14859"/>
                  </a:lnTo>
                  <a:lnTo>
                    <a:pt x="768350" y="19050"/>
                  </a:lnTo>
                  <a:lnTo>
                    <a:pt x="784225" y="19050"/>
                  </a:lnTo>
                  <a:lnTo>
                    <a:pt x="790575" y="14859"/>
                  </a:lnTo>
                  <a:lnTo>
                    <a:pt x="790575" y="9525"/>
                  </a:lnTo>
                  <a:lnTo>
                    <a:pt x="790575" y="4191"/>
                  </a:lnTo>
                  <a:close/>
                </a:path>
                <a:path w="1333500" h="676275">
                  <a:moveTo>
                    <a:pt x="895350" y="328041"/>
                  </a:moveTo>
                  <a:lnTo>
                    <a:pt x="891159" y="323723"/>
                  </a:lnTo>
                  <a:lnTo>
                    <a:pt x="885825" y="323850"/>
                  </a:lnTo>
                  <a:lnTo>
                    <a:pt x="880491" y="323850"/>
                  </a:lnTo>
                  <a:lnTo>
                    <a:pt x="876300" y="328041"/>
                  </a:lnTo>
                  <a:lnTo>
                    <a:pt x="876300" y="338709"/>
                  </a:lnTo>
                  <a:lnTo>
                    <a:pt x="880491" y="342900"/>
                  </a:lnTo>
                  <a:lnTo>
                    <a:pt x="891159" y="342900"/>
                  </a:lnTo>
                  <a:lnTo>
                    <a:pt x="895350" y="338709"/>
                  </a:lnTo>
                  <a:lnTo>
                    <a:pt x="895350" y="333375"/>
                  </a:lnTo>
                  <a:lnTo>
                    <a:pt x="895350" y="328041"/>
                  </a:lnTo>
                  <a:close/>
                </a:path>
                <a:path w="1333500" h="676275">
                  <a:moveTo>
                    <a:pt x="895350" y="215900"/>
                  </a:moveTo>
                  <a:lnTo>
                    <a:pt x="891159" y="209550"/>
                  </a:lnTo>
                  <a:lnTo>
                    <a:pt x="880491" y="209550"/>
                  </a:lnTo>
                  <a:lnTo>
                    <a:pt x="876300" y="215900"/>
                  </a:lnTo>
                  <a:lnTo>
                    <a:pt x="876300" y="231775"/>
                  </a:lnTo>
                  <a:lnTo>
                    <a:pt x="880491" y="238125"/>
                  </a:lnTo>
                  <a:lnTo>
                    <a:pt x="891159" y="238125"/>
                  </a:lnTo>
                  <a:lnTo>
                    <a:pt x="895350" y="231775"/>
                  </a:lnTo>
                  <a:lnTo>
                    <a:pt x="895350" y="223774"/>
                  </a:lnTo>
                  <a:lnTo>
                    <a:pt x="895350" y="215900"/>
                  </a:lnTo>
                  <a:close/>
                </a:path>
                <a:path w="1333500" h="676275">
                  <a:moveTo>
                    <a:pt x="895350" y="111125"/>
                  </a:moveTo>
                  <a:lnTo>
                    <a:pt x="891159" y="104648"/>
                  </a:lnTo>
                  <a:lnTo>
                    <a:pt x="885825" y="104775"/>
                  </a:lnTo>
                  <a:lnTo>
                    <a:pt x="880491" y="104775"/>
                  </a:lnTo>
                  <a:lnTo>
                    <a:pt x="876300" y="111125"/>
                  </a:lnTo>
                  <a:lnTo>
                    <a:pt x="876300" y="127000"/>
                  </a:lnTo>
                  <a:lnTo>
                    <a:pt x="880491" y="133350"/>
                  </a:lnTo>
                  <a:lnTo>
                    <a:pt x="891159" y="133350"/>
                  </a:lnTo>
                  <a:lnTo>
                    <a:pt x="895350" y="127000"/>
                  </a:lnTo>
                  <a:lnTo>
                    <a:pt x="895350" y="119126"/>
                  </a:lnTo>
                  <a:lnTo>
                    <a:pt x="895350" y="111125"/>
                  </a:lnTo>
                  <a:close/>
                </a:path>
                <a:path w="1333500" h="676275">
                  <a:moveTo>
                    <a:pt x="895350" y="4191"/>
                  </a:moveTo>
                  <a:lnTo>
                    <a:pt x="891159" y="0"/>
                  </a:lnTo>
                  <a:lnTo>
                    <a:pt x="880491" y="0"/>
                  </a:lnTo>
                  <a:lnTo>
                    <a:pt x="876300" y="4191"/>
                  </a:lnTo>
                  <a:lnTo>
                    <a:pt x="876300" y="14859"/>
                  </a:lnTo>
                  <a:lnTo>
                    <a:pt x="880491" y="19050"/>
                  </a:lnTo>
                  <a:lnTo>
                    <a:pt x="891159" y="19050"/>
                  </a:lnTo>
                  <a:lnTo>
                    <a:pt x="895350" y="14859"/>
                  </a:lnTo>
                  <a:lnTo>
                    <a:pt x="895350" y="9525"/>
                  </a:lnTo>
                  <a:lnTo>
                    <a:pt x="895350" y="4191"/>
                  </a:lnTo>
                  <a:close/>
                </a:path>
                <a:path w="1333500" h="676275">
                  <a:moveTo>
                    <a:pt x="1009650" y="328041"/>
                  </a:moveTo>
                  <a:lnTo>
                    <a:pt x="1003046" y="323723"/>
                  </a:lnTo>
                  <a:lnTo>
                    <a:pt x="995426" y="323850"/>
                  </a:lnTo>
                  <a:lnTo>
                    <a:pt x="987425" y="323850"/>
                  </a:lnTo>
                  <a:lnTo>
                    <a:pt x="981075" y="328041"/>
                  </a:lnTo>
                  <a:lnTo>
                    <a:pt x="981075" y="338709"/>
                  </a:lnTo>
                  <a:lnTo>
                    <a:pt x="987425" y="342900"/>
                  </a:lnTo>
                  <a:lnTo>
                    <a:pt x="1003300" y="342900"/>
                  </a:lnTo>
                  <a:lnTo>
                    <a:pt x="1009650" y="338709"/>
                  </a:lnTo>
                  <a:lnTo>
                    <a:pt x="1009650" y="333375"/>
                  </a:lnTo>
                  <a:lnTo>
                    <a:pt x="1009650" y="328041"/>
                  </a:lnTo>
                  <a:close/>
                </a:path>
                <a:path w="1333500" h="676275">
                  <a:moveTo>
                    <a:pt x="1009650" y="215900"/>
                  </a:moveTo>
                  <a:lnTo>
                    <a:pt x="1003046" y="209550"/>
                  </a:lnTo>
                  <a:lnTo>
                    <a:pt x="987425" y="209550"/>
                  </a:lnTo>
                  <a:lnTo>
                    <a:pt x="981075" y="215900"/>
                  </a:lnTo>
                  <a:lnTo>
                    <a:pt x="981075" y="231775"/>
                  </a:lnTo>
                  <a:lnTo>
                    <a:pt x="987425" y="238125"/>
                  </a:lnTo>
                  <a:lnTo>
                    <a:pt x="1003300" y="238125"/>
                  </a:lnTo>
                  <a:lnTo>
                    <a:pt x="1009650" y="231775"/>
                  </a:lnTo>
                  <a:lnTo>
                    <a:pt x="1009650" y="223774"/>
                  </a:lnTo>
                  <a:lnTo>
                    <a:pt x="1009650" y="215900"/>
                  </a:lnTo>
                  <a:close/>
                </a:path>
                <a:path w="1333500" h="676275">
                  <a:moveTo>
                    <a:pt x="1009650" y="111125"/>
                  </a:moveTo>
                  <a:lnTo>
                    <a:pt x="1003046" y="104648"/>
                  </a:lnTo>
                  <a:lnTo>
                    <a:pt x="995426" y="104775"/>
                  </a:lnTo>
                  <a:lnTo>
                    <a:pt x="987425" y="104775"/>
                  </a:lnTo>
                  <a:lnTo>
                    <a:pt x="981075" y="111125"/>
                  </a:lnTo>
                  <a:lnTo>
                    <a:pt x="981075" y="127000"/>
                  </a:lnTo>
                  <a:lnTo>
                    <a:pt x="987425" y="133350"/>
                  </a:lnTo>
                  <a:lnTo>
                    <a:pt x="1003300" y="133350"/>
                  </a:lnTo>
                  <a:lnTo>
                    <a:pt x="1009650" y="127000"/>
                  </a:lnTo>
                  <a:lnTo>
                    <a:pt x="1009650" y="119126"/>
                  </a:lnTo>
                  <a:lnTo>
                    <a:pt x="1009650" y="111125"/>
                  </a:lnTo>
                  <a:close/>
                </a:path>
                <a:path w="1333500" h="676275">
                  <a:moveTo>
                    <a:pt x="1009650" y="4191"/>
                  </a:moveTo>
                  <a:lnTo>
                    <a:pt x="1003046" y="0"/>
                  </a:lnTo>
                  <a:lnTo>
                    <a:pt x="987298" y="0"/>
                  </a:lnTo>
                  <a:lnTo>
                    <a:pt x="981075" y="4191"/>
                  </a:lnTo>
                  <a:lnTo>
                    <a:pt x="981075" y="14859"/>
                  </a:lnTo>
                  <a:lnTo>
                    <a:pt x="987425" y="19050"/>
                  </a:lnTo>
                  <a:lnTo>
                    <a:pt x="1003300" y="19050"/>
                  </a:lnTo>
                  <a:lnTo>
                    <a:pt x="1009650" y="14859"/>
                  </a:lnTo>
                  <a:lnTo>
                    <a:pt x="1009650" y="9525"/>
                  </a:lnTo>
                  <a:lnTo>
                    <a:pt x="1009650" y="4191"/>
                  </a:lnTo>
                  <a:close/>
                </a:path>
                <a:path w="1333500" h="676275">
                  <a:moveTo>
                    <a:pt x="1114425" y="328041"/>
                  </a:moveTo>
                  <a:lnTo>
                    <a:pt x="1110234" y="323723"/>
                  </a:lnTo>
                  <a:lnTo>
                    <a:pt x="1104900" y="323850"/>
                  </a:lnTo>
                  <a:lnTo>
                    <a:pt x="1099566" y="323850"/>
                  </a:lnTo>
                  <a:lnTo>
                    <a:pt x="1095375" y="328041"/>
                  </a:lnTo>
                  <a:lnTo>
                    <a:pt x="1095375" y="338709"/>
                  </a:lnTo>
                  <a:lnTo>
                    <a:pt x="1099566" y="342900"/>
                  </a:lnTo>
                  <a:lnTo>
                    <a:pt x="1110234" y="342900"/>
                  </a:lnTo>
                  <a:lnTo>
                    <a:pt x="1114425" y="338709"/>
                  </a:lnTo>
                  <a:lnTo>
                    <a:pt x="1114425" y="333375"/>
                  </a:lnTo>
                  <a:lnTo>
                    <a:pt x="1114425" y="328041"/>
                  </a:lnTo>
                  <a:close/>
                </a:path>
                <a:path w="1333500" h="676275">
                  <a:moveTo>
                    <a:pt x="1114425" y="215900"/>
                  </a:moveTo>
                  <a:lnTo>
                    <a:pt x="1110234" y="209550"/>
                  </a:lnTo>
                  <a:lnTo>
                    <a:pt x="1099566" y="209550"/>
                  </a:lnTo>
                  <a:lnTo>
                    <a:pt x="1095375" y="215900"/>
                  </a:lnTo>
                  <a:lnTo>
                    <a:pt x="1095375" y="231775"/>
                  </a:lnTo>
                  <a:lnTo>
                    <a:pt x="1099566" y="238125"/>
                  </a:lnTo>
                  <a:lnTo>
                    <a:pt x="1110234" y="238125"/>
                  </a:lnTo>
                  <a:lnTo>
                    <a:pt x="1114425" y="231775"/>
                  </a:lnTo>
                  <a:lnTo>
                    <a:pt x="1114425" y="223774"/>
                  </a:lnTo>
                  <a:lnTo>
                    <a:pt x="1114425" y="215900"/>
                  </a:lnTo>
                  <a:close/>
                </a:path>
                <a:path w="1333500" h="676275">
                  <a:moveTo>
                    <a:pt x="1114425" y="111125"/>
                  </a:moveTo>
                  <a:lnTo>
                    <a:pt x="1110234" y="104648"/>
                  </a:lnTo>
                  <a:lnTo>
                    <a:pt x="1104900" y="104775"/>
                  </a:lnTo>
                  <a:lnTo>
                    <a:pt x="1099566" y="104775"/>
                  </a:lnTo>
                  <a:lnTo>
                    <a:pt x="1095375" y="111125"/>
                  </a:lnTo>
                  <a:lnTo>
                    <a:pt x="1095375" y="127000"/>
                  </a:lnTo>
                  <a:lnTo>
                    <a:pt x="1099566" y="133350"/>
                  </a:lnTo>
                  <a:lnTo>
                    <a:pt x="1110234" y="133350"/>
                  </a:lnTo>
                  <a:lnTo>
                    <a:pt x="1114425" y="127000"/>
                  </a:lnTo>
                  <a:lnTo>
                    <a:pt x="1114425" y="119126"/>
                  </a:lnTo>
                  <a:lnTo>
                    <a:pt x="1114425" y="111125"/>
                  </a:lnTo>
                  <a:close/>
                </a:path>
                <a:path w="1333500" h="676275">
                  <a:moveTo>
                    <a:pt x="1114425" y="4191"/>
                  </a:moveTo>
                  <a:lnTo>
                    <a:pt x="1110234" y="0"/>
                  </a:lnTo>
                  <a:lnTo>
                    <a:pt x="1099566" y="0"/>
                  </a:lnTo>
                  <a:lnTo>
                    <a:pt x="1095375" y="4191"/>
                  </a:lnTo>
                  <a:lnTo>
                    <a:pt x="1095375" y="14859"/>
                  </a:lnTo>
                  <a:lnTo>
                    <a:pt x="1099566" y="19050"/>
                  </a:lnTo>
                  <a:lnTo>
                    <a:pt x="1110234" y="19050"/>
                  </a:lnTo>
                  <a:lnTo>
                    <a:pt x="1114425" y="14859"/>
                  </a:lnTo>
                  <a:lnTo>
                    <a:pt x="1114425" y="9525"/>
                  </a:lnTo>
                  <a:lnTo>
                    <a:pt x="1114425" y="4191"/>
                  </a:lnTo>
                  <a:close/>
                </a:path>
                <a:path w="1333500" h="676275">
                  <a:moveTo>
                    <a:pt x="1228725" y="215900"/>
                  </a:moveTo>
                  <a:lnTo>
                    <a:pt x="1222121" y="209550"/>
                  </a:lnTo>
                  <a:lnTo>
                    <a:pt x="1206500" y="209550"/>
                  </a:lnTo>
                  <a:lnTo>
                    <a:pt x="1200150" y="215900"/>
                  </a:lnTo>
                  <a:lnTo>
                    <a:pt x="1200150" y="231775"/>
                  </a:lnTo>
                  <a:lnTo>
                    <a:pt x="1206500" y="238125"/>
                  </a:lnTo>
                  <a:lnTo>
                    <a:pt x="1222375" y="238125"/>
                  </a:lnTo>
                  <a:lnTo>
                    <a:pt x="1228725" y="231775"/>
                  </a:lnTo>
                  <a:lnTo>
                    <a:pt x="1228725" y="223774"/>
                  </a:lnTo>
                  <a:lnTo>
                    <a:pt x="1228725" y="215900"/>
                  </a:lnTo>
                  <a:close/>
                </a:path>
                <a:path w="1333500" h="676275">
                  <a:moveTo>
                    <a:pt x="1228725" y="111125"/>
                  </a:moveTo>
                  <a:lnTo>
                    <a:pt x="1222121" y="104648"/>
                  </a:lnTo>
                  <a:lnTo>
                    <a:pt x="1214501" y="104775"/>
                  </a:lnTo>
                  <a:lnTo>
                    <a:pt x="1206500" y="104775"/>
                  </a:lnTo>
                  <a:lnTo>
                    <a:pt x="1200150" y="111125"/>
                  </a:lnTo>
                  <a:lnTo>
                    <a:pt x="1200150" y="127000"/>
                  </a:lnTo>
                  <a:lnTo>
                    <a:pt x="1206500" y="133350"/>
                  </a:lnTo>
                  <a:lnTo>
                    <a:pt x="1222375" y="133350"/>
                  </a:lnTo>
                  <a:lnTo>
                    <a:pt x="1228725" y="127000"/>
                  </a:lnTo>
                  <a:lnTo>
                    <a:pt x="1228725" y="119126"/>
                  </a:lnTo>
                  <a:lnTo>
                    <a:pt x="1228725" y="111125"/>
                  </a:lnTo>
                  <a:close/>
                </a:path>
                <a:path w="1333500" h="676275">
                  <a:moveTo>
                    <a:pt x="1228725" y="4191"/>
                  </a:moveTo>
                  <a:lnTo>
                    <a:pt x="1222121" y="0"/>
                  </a:lnTo>
                  <a:lnTo>
                    <a:pt x="1206373" y="0"/>
                  </a:lnTo>
                  <a:lnTo>
                    <a:pt x="1200150" y="4191"/>
                  </a:lnTo>
                  <a:lnTo>
                    <a:pt x="1200150" y="14859"/>
                  </a:lnTo>
                  <a:lnTo>
                    <a:pt x="1206500" y="19050"/>
                  </a:lnTo>
                  <a:lnTo>
                    <a:pt x="1222375" y="19050"/>
                  </a:lnTo>
                  <a:lnTo>
                    <a:pt x="1228725" y="14859"/>
                  </a:lnTo>
                  <a:lnTo>
                    <a:pt x="1228725" y="9525"/>
                  </a:lnTo>
                  <a:lnTo>
                    <a:pt x="1228725" y="4191"/>
                  </a:lnTo>
                  <a:close/>
                </a:path>
                <a:path w="1333500" h="676275">
                  <a:moveTo>
                    <a:pt x="1333500" y="215900"/>
                  </a:moveTo>
                  <a:lnTo>
                    <a:pt x="1327150" y="209550"/>
                  </a:lnTo>
                  <a:lnTo>
                    <a:pt x="1311275" y="209550"/>
                  </a:lnTo>
                  <a:lnTo>
                    <a:pt x="1304925" y="215900"/>
                  </a:lnTo>
                  <a:lnTo>
                    <a:pt x="1304925" y="231775"/>
                  </a:lnTo>
                  <a:lnTo>
                    <a:pt x="1311275" y="238125"/>
                  </a:lnTo>
                  <a:lnTo>
                    <a:pt x="1327150" y="238125"/>
                  </a:lnTo>
                  <a:lnTo>
                    <a:pt x="1333500" y="231775"/>
                  </a:lnTo>
                  <a:lnTo>
                    <a:pt x="1333500" y="223901"/>
                  </a:lnTo>
                  <a:lnTo>
                    <a:pt x="1333500" y="215900"/>
                  </a:lnTo>
                  <a:close/>
                </a:path>
                <a:path w="1333500" h="676275">
                  <a:moveTo>
                    <a:pt x="1333500" y="111125"/>
                  </a:moveTo>
                  <a:lnTo>
                    <a:pt x="1327150" y="104775"/>
                  </a:lnTo>
                  <a:lnTo>
                    <a:pt x="1311275" y="104775"/>
                  </a:lnTo>
                  <a:lnTo>
                    <a:pt x="1304925" y="111125"/>
                  </a:lnTo>
                  <a:lnTo>
                    <a:pt x="1304925" y="127000"/>
                  </a:lnTo>
                  <a:lnTo>
                    <a:pt x="1311275" y="133350"/>
                  </a:lnTo>
                  <a:lnTo>
                    <a:pt x="1327150" y="133350"/>
                  </a:lnTo>
                  <a:lnTo>
                    <a:pt x="1333500" y="127000"/>
                  </a:lnTo>
                  <a:lnTo>
                    <a:pt x="1333500" y="119126"/>
                  </a:lnTo>
                  <a:lnTo>
                    <a:pt x="1333500" y="111125"/>
                  </a:lnTo>
                  <a:close/>
                </a:path>
                <a:path w="1333500" h="676275">
                  <a:moveTo>
                    <a:pt x="1333500" y="4318"/>
                  </a:moveTo>
                  <a:lnTo>
                    <a:pt x="1327150" y="0"/>
                  </a:lnTo>
                  <a:lnTo>
                    <a:pt x="1311275" y="0"/>
                  </a:lnTo>
                  <a:lnTo>
                    <a:pt x="1304925" y="4318"/>
                  </a:lnTo>
                  <a:lnTo>
                    <a:pt x="1304925" y="14732"/>
                  </a:lnTo>
                  <a:lnTo>
                    <a:pt x="1311275" y="19050"/>
                  </a:lnTo>
                  <a:lnTo>
                    <a:pt x="1327150" y="19050"/>
                  </a:lnTo>
                  <a:lnTo>
                    <a:pt x="1333500" y="14732"/>
                  </a:lnTo>
                  <a:lnTo>
                    <a:pt x="1333500" y="9525"/>
                  </a:lnTo>
                  <a:lnTo>
                    <a:pt x="1333500" y="43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76775" y="5076697"/>
              <a:ext cx="1333500" cy="1000760"/>
            </a:xfrm>
            <a:custGeom>
              <a:avLst/>
              <a:gdLst/>
              <a:ahLst/>
              <a:cxnLst/>
              <a:rect l="l" t="t" r="r" b="b"/>
              <a:pathLst>
                <a:path w="1333500" h="1000760">
                  <a:moveTo>
                    <a:pt x="28575" y="978052"/>
                  </a:moveTo>
                  <a:lnTo>
                    <a:pt x="22098" y="971677"/>
                  </a:lnTo>
                  <a:lnTo>
                    <a:pt x="6350" y="971677"/>
                  </a:lnTo>
                  <a:lnTo>
                    <a:pt x="0" y="978052"/>
                  </a:lnTo>
                  <a:lnTo>
                    <a:pt x="0" y="993876"/>
                  </a:lnTo>
                  <a:lnTo>
                    <a:pt x="6477" y="1000252"/>
                  </a:lnTo>
                  <a:lnTo>
                    <a:pt x="22225" y="1000252"/>
                  </a:lnTo>
                  <a:lnTo>
                    <a:pt x="28575" y="993876"/>
                  </a:lnTo>
                  <a:lnTo>
                    <a:pt x="28575" y="985964"/>
                  </a:lnTo>
                  <a:lnTo>
                    <a:pt x="28575" y="978052"/>
                  </a:lnTo>
                  <a:close/>
                </a:path>
                <a:path w="1333500" h="1000760">
                  <a:moveTo>
                    <a:pt x="28575" y="873277"/>
                  </a:moveTo>
                  <a:lnTo>
                    <a:pt x="22098" y="866902"/>
                  </a:lnTo>
                  <a:lnTo>
                    <a:pt x="6350" y="866902"/>
                  </a:lnTo>
                  <a:lnTo>
                    <a:pt x="0" y="873277"/>
                  </a:lnTo>
                  <a:lnTo>
                    <a:pt x="0" y="889101"/>
                  </a:lnTo>
                  <a:lnTo>
                    <a:pt x="6477" y="895477"/>
                  </a:lnTo>
                  <a:lnTo>
                    <a:pt x="22225" y="895477"/>
                  </a:lnTo>
                  <a:lnTo>
                    <a:pt x="28575" y="889101"/>
                  </a:lnTo>
                  <a:lnTo>
                    <a:pt x="28575" y="881189"/>
                  </a:lnTo>
                  <a:lnTo>
                    <a:pt x="28575" y="873277"/>
                  </a:lnTo>
                  <a:close/>
                </a:path>
                <a:path w="1333500" h="1000760">
                  <a:moveTo>
                    <a:pt x="28575" y="766368"/>
                  </a:moveTo>
                  <a:lnTo>
                    <a:pt x="22098" y="762127"/>
                  </a:lnTo>
                  <a:lnTo>
                    <a:pt x="6350" y="762127"/>
                  </a:lnTo>
                  <a:lnTo>
                    <a:pt x="0" y="766368"/>
                  </a:lnTo>
                  <a:lnTo>
                    <a:pt x="0" y="776935"/>
                  </a:lnTo>
                  <a:lnTo>
                    <a:pt x="6477" y="781177"/>
                  </a:lnTo>
                  <a:lnTo>
                    <a:pt x="22225" y="781177"/>
                  </a:lnTo>
                  <a:lnTo>
                    <a:pt x="28575" y="776935"/>
                  </a:lnTo>
                  <a:lnTo>
                    <a:pt x="28575" y="771652"/>
                  </a:lnTo>
                  <a:lnTo>
                    <a:pt x="28575" y="766368"/>
                  </a:lnTo>
                  <a:close/>
                </a:path>
                <a:path w="1333500" h="1000760">
                  <a:moveTo>
                    <a:pt x="28575" y="654202"/>
                  </a:moveTo>
                  <a:lnTo>
                    <a:pt x="22098" y="647827"/>
                  </a:lnTo>
                  <a:lnTo>
                    <a:pt x="6350" y="647827"/>
                  </a:lnTo>
                  <a:lnTo>
                    <a:pt x="0" y="654202"/>
                  </a:lnTo>
                  <a:lnTo>
                    <a:pt x="0" y="670026"/>
                  </a:lnTo>
                  <a:lnTo>
                    <a:pt x="6477" y="676402"/>
                  </a:lnTo>
                  <a:lnTo>
                    <a:pt x="22225" y="676402"/>
                  </a:lnTo>
                  <a:lnTo>
                    <a:pt x="28575" y="670026"/>
                  </a:lnTo>
                  <a:lnTo>
                    <a:pt x="28575" y="662114"/>
                  </a:lnTo>
                  <a:lnTo>
                    <a:pt x="28575" y="654202"/>
                  </a:lnTo>
                  <a:close/>
                </a:path>
                <a:path w="1333500" h="1000760">
                  <a:moveTo>
                    <a:pt x="28575" y="549427"/>
                  </a:moveTo>
                  <a:lnTo>
                    <a:pt x="22098" y="543052"/>
                  </a:lnTo>
                  <a:lnTo>
                    <a:pt x="6350" y="543052"/>
                  </a:lnTo>
                  <a:lnTo>
                    <a:pt x="0" y="549427"/>
                  </a:lnTo>
                  <a:lnTo>
                    <a:pt x="0" y="565251"/>
                  </a:lnTo>
                  <a:lnTo>
                    <a:pt x="6477" y="571627"/>
                  </a:lnTo>
                  <a:lnTo>
                    <a:pt x="22225" y="571627"/>
                  </a:lnTo>
                  <a:lnTo>
                    <a:pt x="28575" y="565251"/>
                  </a:lnTo>
                  <a:lnTo>
                    <a:pt x="28575" y="557339"/>
                  </a:lnTo>
                  <a:lnTo>
                    <a:pt x="28575" y="549427"/>
                  </a:lnTo>
                  <a:close/>
                </a:path>
                <a:path w="1333500" h="1000760">
                  <a:moveTo>
                    <a:pt x="28575" y="435102"/>
                  </a:moveTo>
                  <a:lnTo>
                    <a:pt x="22098" y="428752"/>
                  </a:lnTo>
                  <a:lnTo>
                    <a:pt x="6350" y="428752"/>
                  </a:lnTo>
                  <a:lnTo>
                    <a:pt x="0" y="434975"/>
                  </a:lnTo>
                  <a:lnTo>
                    <a:pt x="0" y="451104"/>
                  </a:lnTo>
                  <a:lnTo>
                    <a:pt x="6477" y="457327"/>
                  </a:lnTo>
                  <a:lnTo>
                    <a:pt x="22225" y="457327"/>
                  </a:lnTo>
                  <a:lnTo>
                    <a:pt x="28575" y="450977"/>
                  </a:lnTo>
                  <a:lnTo>
                    <a:pt x="28575" y="443103"/>
                  </a:lnTo>
                  <a:lnTo>
                    <a:pt x="28575" y="435102"/>
                  </a:lnTo>
                  <a:close/>
                </a:path>
                <a:path w="1333500" h="1000760">
                  <a:moveTo>
                    <a:pt x="142875" y="978077"/>
                  </a:moveTo>
                  <a:lnTo>
                    <a:pt x="136525" y="971677"/>
                  </a:lnTo>
                  <a:lnTo>
                    <a:pt x="120650" y="971677"/>
                  </a:lnTo>
                  <a:lnTo>
                    <a:pt x="114300" y="978077"/>
                  </a:lnTo>
                  <a:lnTo>
                    <a:pt x="114300" y="993851"/>
                  </a:lnTo>
                  <a:lnTo>
                    <a:pt x="120650" y="1000252"/>
                  </a:lnTo>
                  <a:lnTo>
                    <a:pt x="136525" y="1000252"/>
                  </a:lnTo>
                  <a:lnTo>
                    <a:pt x="142875" y="993851"/>
                  </a:lnTo>
                  <a:lnTo>
                    <a:pt x="142875" y="985964"/>
                  </a:lnTo>
                  <a:lnTo>
                    <a:pt x="142875" y="978077"/>
                  </a:lnTo>
                  <a:close/>
                </a:path>
                <a:path w="1333500" h="1000760">
                  <a:moveTo>
                    <a:pt x="142875" y="873277"/>
                  </a:moveTo>
                  <a:lnTo>
                    <a:pt x="136525" y="866902"/>
                  </a:lnTo>
                  <a:lnTo>
                    <a:pt x="120650" y="866902"/>
                  </a:lnTo>
                  <a:lnTo>
                    <a:pt x="114300" y="873277"/>
                  </a:lnTo>
                  <a:lnTo>
                    <a:pt x="114300" y="889101"/>
                  </a:lnTo>
                  <a:lnTo>
                    <a:pt x="120650" y="895477"/>
                  </a:lnTo>
                  <a:lnTo>
                    <a:pt x="136525" y="895477"/>
                  </a:lnTo>
                  <a:lnTo>
                    <a:pt x="142875" y="889101"/>
                  </a:lnTo>
                  <a:lnTo>
                    <a:pt x="142875" y="881189"/>
                  </a:lnTo>
                  <a:lnTo>
                    <a:pt x="142875" y="873277"/>
                  </a:lnTo>
                  <a:close/>
                </a:path>
                <a:path w="1333500" h="1000760">
                  <a:moveTo>
                    <a:pt x="142875" y="766368"/>
                  </a:moveTo>
                  <a:lnTo>
                    <a:pt x="136525" y="762127"/>
                  </a:lnTo>
                  <a:lnTo>
                    <a:pt x="120650" y="762127"/>
                  </a:lnTo>
                  <a:lnTo>
                    <a:pt x="114300" y="766368"/>
                  </a:lnTo>
                  <a:lnTo>
                    <a:pt x="114300" y="776935"/>
                  </a:lnTo>
                  <a:lnTo>
                    <a:pt x="120650" y="781177"/>
                  </a:lnTo>
                  <a:lnTo>
                    <a:pt x="136525" y="781177"/>
                  </a:lnTo>
                  <a:lnTo>
                    <a:pt x="142875" y="776935"/>
                  </a:lnTo>
                  <a:lnTo>
                    <a:pt x="142875" y="771652"/>
                  </a:lnTo>
                  <a:lnTo>
                    <a:pt x="142875" y="766368"/>
                  </a:lnTo>
                  <a:close/>
                </a:path>
                <a:path w="1333500" h="1000760">
                  <a:moveTo>
                    <a:pt x="142875" y="654202"/>
                  </a:moveTo>
                  <a:lnTo>
                    <a:pt x="136525" y="647827"/>
                  </a:lnTo>
                  <a:lnTo>
                    <a:pt x="120650" y="647827"/>
                  </a:lnTo>
                  <a:lnTo>
                    <a:pt x="114300" y="654202"/>
                  </a:lnTo>
                  <a:lnTo>
                    <a:pt x="114300" y="670026"/>
                  </a:lnTo>
                  <a:lnTo>
                    <a:pt x="120650" y="676402"/>
                  </a:lnTo>
                  <a:lnTo>
                    <a:pt x="136525" y="676402"/>
                  </a:lnTo>
                  <a:lnTo>
                    <a:pt x="142875" y="670026"/>
                  </a:lnTo>
                  <a:lnTo>
                    <a:pt x="142875" y="662114"/>
                  </a:lnTo>
                  <a:lnTo>
                    <a:pt x="142875" y="654202"/>
                  </a:lnTo>
                  <a:close/>
                </a:path>
                <a:path w="1333500" h="1000760">
                  <a:moveTo>
                    <a:pt x="142875" y="549452"/>
                  </a:moveTo>
                  <a:lnTo>
                    <a:pt x="136525" y="543052"/>
                  </a:lnTo>
                  <a:lnTo>
                    <a:pt x="120650" y="543052"/>
                  </a:lnTo>
                  <a:lnTo>
                    <a:pt x="114300" y="549452"/>
                  </a:lnTo>
                  <a:lnTo>
                    <a:pt x="114300" y="565226"/>
                  </a:lnTo>
                  <a:lnTo>
                    <a:pt x="120650" y="571627"/>
                  </a:lnTo>
                  <a:lnTo>
                    <a:pt x="136525" y="571627"/>
                  </a:lnTo>
                  <a:lnTo>
                    <a:pt x="142875" y="565226"/>
                  </a:lnTo>
                  <a:lnTo>
                    <a:pt x="142875" y="557339"/>
                  </a:lnTo>
                  <a:lnTo>
                    <a:pt x="142875" y="549452"/>
                  </a:lnTo>
                  <a:close/>
                </a:path>
                <a:path w="1333500" h="1000760">
                  <a:moveTo>
                    <a:pt x="142875" y="435102"/>
                  </a:moveTo>
                  <a:lnTo>
                    <a:pt x="136525" y="428752"/>
                  </a:lnTo>
                  <a:lnTo>
                    <a:pt x="120650" y="428752"/>
                  </a:lnTo>
                  <a:lnTo>
                    <a:pt x="114300" y="435102"/>
                  </a:lnTo>
                  <a:lnTo>
                    <a:pt x="114300" y="450977"/>
                  </a:lnTo>
                  <a:lnTo>
                    <a:pt x="120650" y="457327"/>
                  </a:lnTo>
                  <a:lnTo>
                    <a:pt x="136525" y="457327"/>
                  </a:lnTo>
                  <a:lnTo>
                    <a:pt x="142875" y="450977"/>
                  </a:lnTo>
                  <a:lnTo>
                    <a:pt x="142875" y="443103"/>
                  </a:lnTo>
                  <a:lnTo>
                    <a:pt x="142875" y="435102"/>
                  </a:lnTo>
                  <a:close/>
                </a:path>
                <a:path w="1333500" h="1000760">
                  <a:moveTo>
                    <a:pt x="247650" y="978052"/>
                  </a:moveTo>
                  <a:lnTo>
                    <a:pt x="241300" y="971486"/>
                  </a:lnTo>
                  <a:lnTo>
                    <a:pt x="233426" y="971677"/>
                  </a:lnTo>
                  <a:lnTo>
                    <a:pt x="225425" y="971677"/>
                  </a:lnTo>
                  <a:lnTo>
                    <a:pt x="219075" y="978052"/>
                  </a:lnTo>
                  <a:lnTo>
                    <a:pt x="219075" y="993876"/>
                  </a:lnTo>
                  <a:lnTo>
                    <a:pt x="225425" y="1000252"/>
                  </a:lnTo>
                  <a:lnTo>
                    <a:pt x="241300" y="1000252"/>
                  </a:lnTo>
                  <a:lnTo>
                    <a:pt x="247650" y="993876"/>
                  </a:lnTo>
                  <a:lnTo>
                    <a:pt x="247650" y="985964"/>
                  </a:lnTo>
                  <a:lnTo>
                    <a:pt x="247650" y="978052"/>
                  </a:lnTo>
                  <a:close/>
                </a:path>
                <a:path w="1333500" h="1000760">
                  <a:moveTo>
                    <a:pt x="247650" y="873277"/>
                  </a:moveTo>
                  <a:lnTo>
                    <a:pt x="241300" y="866902"/>
                  </a:lnTo>
                  <a:lnTo>
                    <a:pt x="225425" y="866902"/>
                  </a:lnTo>
                  <a:lnTo>
                    <a:pt x="219075" y="873277"/>
                  </a:lnTo>
                  <a:lnTo>
                    <a:pt x="219075" y="889101"/>
                  </a:lnTo>
                  <a:lnTo>
                    <a:pt x="225425" y="895477"/>
                  </a:lnTo>
                  <a:lnTo>
                    <a:pt x="241300" y="895477"/>
                  </a:lnTo>
                  <a:lnTo>
                    <a:pt x="247650" y="889101"/>
                  </a:lnTo>
                  <a:lnTo>
                    <a:pt x="247650" y="881189"/>
                  </a:lnTo>
                  <a:lnTo>
                    <a:pt x="247650" y="873277"/>
                  </a:lnTo>
                  <a:close/>
                </a:path>
                <a:path w="1333500" h="1000760">
                  <a:moveTo>
                    <a:pt x="247650" y="766368"/>
                  </a:moveTo>
                  <a:lnTo>
                    <a:pt x="241300" y="762127"/>
                  </a:lnTo>
                  <a:lnTo>
                    <a:pt x="225425" y="762127"/>
                  </a:lnTo>
                  <a:lnTo>
                    <a:pt x="219075" y="766368"/>
                  </a:lnTo>
                  <a:lnTo>
                    <a:pt x="219075" y="776935"/>
                  </a:lnTo>
                  <a:lnTo>
                    <a:pt x="225425" y="781177"/>
                  </a:lnTo>
                  <a:lnTo>
                    <a:pt x="241300" y="781177"/>
                  </a:lnTo>
                  <a:lnTo>
                    <a:pt x="247650" y="776935"/>
                  </a:lnTo>
                  <a:lnTo>
                    <a:pt x="247650" y="771652"/>
                  </a:lnTo>
                  <a:lnTo>
                    <a:pt x="247650" y="766368"/>
                  </a:lnTo>
                  <a:close/>
                </a:path>
                <a:path w="1333500" h="1000760">
                  <a:moveTo>
                    <a:pt x="247650" y="654202"/>
                  </a:moveTo>
                  <a:lnTo>
                    <a:pt x="241300" y="647827"/>
                  </a:lnTo>
                  <a:lnTo>
                    <a:pt x="225425" y="647827"/>
                  </a:lnTo>
                  <a:lnTo>
                    <a:pt x="219075" y="654202"/>
                  </a:lnTo>
                  <a:lnTo>
                    <a:pt x="219075" y="670026"/>
                  </a:lnTo>
                  <a:lnTo>
                    <a:pt x="225425" y="676402"/>
                  </a:lnTo>
                  <a:lnTo>
                    <a:pt x="241300" y="676402"/>
                  </a:lnTo>
                  <a:lnTo>
                    <a:pt x="247650" y="670026"/>
                  </a:lnTo>
                  <a:lnTo>
                    <a:pt x="247650" y="662114"/>
                  </a:lnTo>
                  <a:lnTo>
                    <a:pt x="247650" y="654202"/>
                  </a:lnTo>
                  <a:close/>
                </a:path>
                <a:path w="1333500" h="1000760">
                  <a:moveTo>
                    <a:pt x="247650" y="549427"/>
                  </a:moveTo>
                  <a:lnTo>
                    <a:pt x="241300" y="543052"/>
                  </a:lnTo>
                  <a:lnTo>
                    <a:pt x="225425" y="543052"/>
                  </a:lnTo>
                  <a:lnTo>
                    <a:pt x="219075" y="549427"/>
                  </a:lnTo>
                  <a:lnTo>
                    <a:pt x="219075" y="565251"/>
                  </a:lnTo>
                  <a:lnTo>
                    <a:pt x="225425" y="571627"/>
                  </a:lnTo>
                  <a:lnTo>
                    <a:pt x="241300" y="571627"/>
                  </a:lnTo>
                  <a:lnTo>
                    <a:pt x="247650" y="565251"/>
                  </a:lnTo>
                  <a:lnTo>
                    <a:pt x="247650" y="557339"/>
                  </a:lnTo>
                  <a:lnTo>
                    <a:pt x="247650" y="549427"/>
                  </a:lnTo>
                  <a:close/>
                </a:path>
                <a:path w="1333500" h="1000760">
                  <a:moveTo>
                    <a:pt x="247650" y="435102"/>
                  </a:moveTo>
                  <a:lnTo>
                    <a:pt x="241300" y="428752"/>
                  </a:lnTo>
                  <a:lnTo>
                    <a:pt x="225425" y="428752"/>
                  </a:lnTo>
                  <a:lnTo>
                    <a:pt x="219075" y="435102"/>
                  </a:lnTo>
                  <a:lnTo>
                    <a:pt x="219075" y="450977"/>
                  </a:lnTo>
                  <a:lnTo>
                    <a:pt x="225425" y="457327"/>
                  </a:lnTo>
                  <a:lnTo>
                    <a:pt x="241300" y="457327"/>
                  </a:lnTo>
                  <a:lnTo>
                    <a:pt x="247650" y="450977"/>
                  </a:lnTo>
                  <a:lnTo>
                    <a:pt x="247650" y="443103"/>
                  </a:lnTo>
                  <a:lnTo>
                    <a:pt x="247650" y="435102"/>
                  </a:lnTo>
                  <a:close/>
                </a:path>
                <a:path w="1333500" h="1000760">
                  <a:moveTo>
                    <a:pt x="352425" y="978052"/>
                  </a:moveTo>
                  <a:lnTo>
                    <a:pt x="348234" y="971486"/>
                  </a:lnTo>
                  <a:lnTo>
                    <a:pt x="342900" y="971677"/>
                  </a:lnTo>
                  <a:lnTo>
                    <a:pt x="337566" y="971677"/>
                  </a:lnTo>
                  <a:lnTo>
                    <a:pt x="333375" y="978052"/>
                  </a:lnTo>
                  <a:lnTo>
                    <a:pt x="333375" y="993876"/>
                  </a:lnTo>
                  <a:lnTo>
                    <a:pt x="337566" y="1000252"/>
                  </a:lnTo>
                  <a:lnTo>
                    <a:pt x="348234" y="1000252"/>
                  </a:lnTo>
                  <a:lnTo>
                    <a:pt x="352425" y="993876"/>
                  </a:lnTo>
                  <a:lnTo>
                    <a:pt x="352425" y="985964"/>
                  </a:lnTo>
                  <a:lnTo>
                    <a:pt x="352425" y="978052"/>
                  </a:lnTo>
                  <a:close/>
                </a:path>
                <a:path w="1333500" h="1000760">
                  <a:moveTo>
                    <a:pt x="352425" y="873277"/>
                  </a:moveTo>
                  <a:lnTo>
                    <a:pt x="348234" y="866902"/>
                  </a:lnTo>
                  <a:lnTo>
                    <a:pt x="337566" y="866902"/>
                  </a:lnTo>
                  <a:lnTo>
                    <a:pt x="333375" y="873277"/>
                  </a:lnTo>
                  <a:lnTo>
                    <a:pt x="333375" y="889101"/>
                  </a:lnTo>
                  <a:lnTo>
                    <a:pt x="337566" y="895477"/>
                  </a:lnTo>
                  <a:lnTo>
                    <a:pt x="348234" y="895477"/>
                  </a:lnTo>
                  <a:lnTo>
                    <a:pt x="352425" y="889101"/>
                  </a:lnTo>
                  <a:lnTo>
                    <a:pt x="352425" y="881189"/>
                  </a:lnTo>
                  <a:lnTo>
                    <a:pt x="352425" y="873277"/>
                  </a:lnTo>
                  <a:close/>
                </a:path>
                <a:path w="1333500" h="1000760">
                  <a:moveTo>
                    <a:pt x="352425" y="766368"/>
                  </a:moveTo>
                  <a:lnTo>
                    <a:pt x="348234" y="762127"/>
                  </a:lnTo>
                  <a:lnTo>
                    <a:pt x="337566" y="762127"/>
                  </a:lnTo>
                  <a:lnTo>
                    <a:pt x="333375" y="766368"/>
                  </a:lnTo>
                  <a:lnTo>
                    <a:pt x="333375" y="776935"/>
                  </a:lnTo>
                  <a:lnTo>
                    <a:pt x="337566" y="781177"/>
                  </a:lnTo>
                  <a:lnTo>
                    <a:pt x="348234" y="781177"/>
                  </a:lnTo>
                  <a:lnTo>
                    <a:pt x="352425" y="776935"/>
                  </a:lnTo>
                  <a:lnTo>
                    <a:pt x="352425" y="771652"/>
                  </a:lnTo>
                  <a:lnTo>
                    <a:pt x="352425" y="766368"/>
                  </a:lnTo>
                  <a:close/>
                </a:path>
                <a:path w="1333500" h="1000760">
                  <a:moveTo>
                    <a:pt x="352425" y="654202"/>
                  </a:moveTo>
                  <a:lnTo>
                    <a:pt x="348234" y="647827"/>
                  </a:lnTo>
                  <a:lnTo>
                    <a:pt x="337566" y="647827"/>
                  </a:lnTo>
                  <a:lnTo>
                    <a:pt x="333375" y="654202"/>
                  </a:lnTo>
                  <a:lnTo>
                    <a:pt x="333375" y="670026"/>
                  </a:lnTo>
                  <a:lnTo>
                    <a:pt x="337566" y="676402"/>
                  </a:lnTo>
                  <a:lnTo>
                    <a:pt x="348234" y="676402"/>
                  </a:lnTo>
                  <a:lnTo>
                    <a:pt x="352425" y="670026"/>
                  </a:lnTo>
                  <a:lnTo>
                    <a:pt x="352425" y="662114"/>
                  </a:lnTo>
                  <a:lnTo>
                    <a:pt x="352425" y="654202"/>
                  </a:lnTo>
                  <a:close/>
                </a:path>
                <a:path w="1333500" h="1000760">
                  <a:moveTo>
                    <a:pt x="352425" y="549427"/>
                  </a:moveTo>
                  <a:lnTo>
                    <a:pt x="348234" y="543052"/>
                  </a:lnTo>
                  <a:lnTo>
                    <a:pt x="337566" y="543052"/>
                  </a:lnTo>
                  <a:lnTo>
                    <a:pt x="333375" y="549427"/>
                  </a:lnTo>
                  <a:lnTo>
                    <a:pt x="333375" y="565251"/>
                  </a:lnTo>
                  <a:lnTo>
                    <a:pt x="337566" y="571627"/>
                  </a:lnTo>
                  <a:lnTo>
                    <a:pt x="348234" y="571627"/>
                  </a:lnTo>
                  <a:lnTo>
                    <a:pt x="352425" y="565251"/>
                  </a:lnTo>
                  <a:lnTo>
                    <a:pt x="352425" y="557339"/>
                  </a:lnTo>
                  <a:lnTo>
                    <a:pt x="352425" y="549427"/>
                  </a:lnTo>
                  <a:close/>
                </a:path>
                <a:path w="1333500" h="1000760">
                  <a:moveTo>
                    <a:pt x="352425" y="435102"/>
                  </a:moveTo>
                  <a:lnTo>
                    <a:pt x="348234" y="428752"/>
                  </a:lnTo>
                  <a:lnTo>
                    <a:pt x="337566" y="428752"/>
                  </a:lnTo>
                  <a:lnTo>
                    <a:pt x="333375" y="435102"/>
                  </a:lnTo>
                  <a:lnTo>
                    <a:pt x="333375" y="450977"/>
                  </a:lnTo>
                  <a:lnTo>
                    <a:pt x="337566" y="457327"/>
                  </a:lnTo>
                  <a:lnTo>
                    <a:pt x="348234" y="457327"/>
                  </a:lnTo>
                  <a:lnTo>
                    <a:pt x="352425" y="450977"/>
                  </a:lnTo>
                  <a:lnTo>
                    <a:pt x="352425" y="443103"/>
                  </a:lnTo>
                  <a:lnTo>
                    <a:pt x="352425" y="435102"/>
                  </a:lnTo>
                  <a:close/>
                </a:path>
                <a:path w="1333500" h="1000760">
                  <a:moveTo>
                    <a:pt x="466725" y="978052"/>
                  </a:moveTo>
                  <a:lnTo>
                    <a:pt x="460375" y="971486"/>
                  </a:lnTo>
                  <a:lnTo>
                    <a:pt x="452501" y="971677"/>
                  </a:lnTo>
                  <a:lnTo>
                    <a:pt x="444500" y="971677"/>
                  </a:lnTo>
                  <a:lnTo>
                    <a:pt x="438150" y="978052"/>
                  </a:lnTo>
                  <a:lnTo>
                    <a:pt x="438150" y="993876"/>
                  </a:lnTo>
                  <a:lnTo>
                    <a:pt x="444500" y="1000252"/>
                  </a:lnTo>
                  <a:lnTo>
                    <a:pt x="460375" y="1000252"/>
                  </a:lnTo>
                  <a:lnTo>
                    <a:pt x="466725" y="993876"/>
                  </a:lnTo>
                  <a:lnTo>
                    <a:pt x="466725" y="985964"/>
                  </a:lnTo>
                  <a:lnTo>
                    <a:pt x="466725" y="978052"/>
                  </a:lnTo>
                  <a:close/>
                </a:path>
                <a:path w="1333500" h="1000760">
                  <a:moveTo>
                    <a:pt x="466725" y="873277"/>
                  </a:moveTo>
                  <a:lnTo>
                    <a:pt x="460375" y="866902"/>
                  </a:lnTo>
                  <a:lnTo>
                    <a:pt x="444500" y="866902"/>
                  </a:lnTo>
                  <a:lnTo>
                    <a:pt x="438150" y="873277"/>
                  </a:lnTo>
                  <a:lnTo>
                    <a:pt x="438150" y="889101"/>
                  </a:lnTo>
                  <a:lnTo>
                    <a:pt x="444500" y="895477"/>
                  </a:lnTo>
                  <a:lnTo>
                    <a:pt x="460375" y="895477"/>
                  </a:lnTo>
                  <a:lnTo>
                    <a:pt x="466725" y="889101"/>
                  </a:lnTo>
                  <a:lnTo>
                    <a:pt x="466725" y="881189"/>
                  </a:lnTo>
                  <a:lnTo>
                    <a:pt x="466725" y="873277"/>
                  </a:lnTo>
                  <a:close/>
                </a:path>
                <a:path w="1333500" h="1000760">
                  <a:moveTo>
                    <a:pt x="466725" y="766368"/>
                  </a:moveTo>
                  <a:lnTo>
                    <a:pt x="460375" y="762127"/>
                  </a:lnTo>
                  <a:lnTo>
                    <a:pt x="444500" y="762127"/>
                  </a:lnTo>
                  <a:lnTo>
                    <a:pt x="438150" y="766368"/>
                  </a:lnTo>
                  <a:lnTo>
                    <a:pt x="438150" y="776935"/>
                  </a:lnTo>
                  <a:lnTo>
                    <a:pt x="444500" y="781177"/>
                  </a:lnTo>
                  <a:lnTo>
                    <a:pt x="460375" y="781177"/>
                  </a:lnTo>
                  <a:lnTo>
                    <a:pt x="466725" y="776935"/>
                  </a:lnTo>
                  <a:lnTo>
                    <a:pt x="466725" y="771652"/>
                  </a:lnTo>
                  <a:lnTo>
                    <a:pt x="466725" y="766368"/>
                  </a:lnTo>
                  <a:close/>
                </a:path>
                <a:path w="1333500" h="1000760">
                  <a:moveTo>
                    <a:pt x="466725" y="654202"/>
                  </a:moveTo>
                  <a:lnTo>
                    <a:pt x="460375" y="647827"/>
                  </a:lnTo>
                  <a:lnTo>
                    <a:pt x="444500" y="647827"/>
                  </a:lnTo>
                  <a:lnTo>
                    <a:pt x="438150" y="654202"/>
                  </a:lnTo>
                  <a:lnTo>
                    <a:pt x="438150" y="670026"/>
                  </a:lnTo>
                  <a:lnTo>
                    <a:pt x="444500" y="676402"/>
                  </a:lnTo>
                  <a:lnTo>
                    <a:pt x="460375" y="676402"/>
                  </a:lnTo>
                  <a:lnTo>
                    <a:pt x="466725" y="670026"/>
                  </a:lnTo>
                  <a:lnTo>
                    <a:pt x="466725" y="662114"/>
                  </a:lnTo>
                  <a:lnTo>
                    <a:pt x="466725" y="654202"/>
                  </a:lnTo>
                  <a:close/>
                </a:path>
                <a:path w="1333500" h="1000760">
                  <a:moveTo>
                    <a:pt x="466725" y="549427"/>
                  </a:moveTo>
                  <a:lnTo>
                    <a:pt x="460375" y="543052"/>
                  </a:lnTo>
                  <a:lnTo>
                    <a:pt x="444500" y="543052"/>
                  </a:lnTo>
                  <a:lnTo>
                    <a:pt x="438150" y="549427"/>
                  </a:lnTo>
                  <a:lnTo>
                    <a:pt x="438150" y="565251"/>
                  </a:lnTo>
                  <a:lnTo>
                    <a:pt x="444500" y="571627"/>
                  </a:lnTo>
                  <a:lnTo>
                    <a:pt x="460375" y="571627"/>
                  </a:lnTo>
                  <a:lnTo>
                    <a:pt x="466725" y="565251"/>
                  </a:lnTo>
                  <a:lnTo>
                    <a:pt x="466725" y="557339"/>
                  </a:lnTo>
                  <a:lnTo>
                    <a:pt x="466725" y="549427"/>
                  </a:lnTo>
                  <a:close/>
                </a:path>
                <a:path w="1333500" h="1000760">
                  <a:moveTo>
                    <a:pt x="466725" y="435102"/>
                  </a:moveTo>
                  <a:lnTo>
                    <a:pt x="460375" y="428752"/>
                  </a:lnTo>
                  <a:lnTo>
                    <a:pt x="444500" y="428752"/>
                  </a:lnTo>
                  <a:lnTo>
                    <a:pt x="438150" y="435102"/>
                  </a:lnTo>
                  <a:lnTo>
                    <a:pt x="438150" y="450977"/>
                  </a:lnTo>
                  <a:lnTo>
                    <a:pt x="444500" y="457327"/>
                  </a:lnTo>
                  <a:lnTo>
                    <a:pt x="460375" y="457327"/>
                  </a:lnTo>
                  <a:lnTo>
                    <a:pt x="466725" y="450977"/>
                  </a:lnTo>
                  <a:lnTo>
                    <a:pt x="466725" y="443103"/>
                  </a:lnTo>
                  <a:lnTo>
                    <a:pt x="466725" y="435102"/>
                  </a:lnTo>
                  <a:close/>
                </a:path>
                <a:path w="1333500" h="1000760">
                  <a:moveTo>
                    <a:pt x="571500" y="978077"/>
                  </a:moveTo>
                  <a:lnTo>
                    <a:pt x="567182" y="971677"/>
                  </a:lnTo>
                  <a:lnTo>
                    <a:pt x="556768" y="971677"/>
                  </a:lnTo>
                  <a:lnTo>
                    <a:pt x="552450" y="978077"/>
                  </a:lnTo>
                  <a:lnTo>
                    <a:pt x="552450" y="993851"/>
                  </a:lnTo>
                  <a:lnTo>
                    <a:pt x="556768" y="1000252"/>
                  </a:lnTo>
                  <a:lnTo>
                    <a:pt x="567182" y="1000252"/>
                  </a:lnTo>
                  <a:lnTo>
                    <a:pt x="571500" y="993851"/>
                  </a:lnTo>
                  <a:lnTo>
                    <a:pt x="571500" y="985964"/>
                  </a:lnTo>
                  <a:lnTo>
                    <a:pt x="571500" y="978077"/>
                  </a:lnTo>
                  <a:close/>
                </a:path>
                <a:path w="1333500" h="1000760">
                  <a:moveTo>
                    <a:pt x="571500" y="873277"/>
                  </a:moveTo>
                  <a:lnTo>
                    <a:pt x="567309" y="866902"/>
                  </a:lnTo>
                  <a:lnTo>
                    <a:pt x="556641" y="866902"/>
                  </a:lnTo>
                  <a:lnTo>
                    <a:pt x="552450" y="873277"/>
                  </a:lnTo>
                  <a:lnTo>
                    <a:pt x="552450" y="889101"/>
                  </a:lnTo>
                  <a:lnTo>
                    <a:pt x="556641" y="895477"/>
                  </a:lnTo>
                  <a:lnTo>
                    <a:pt x="567309" y="895477"/>
                  </a:lnTo>
                  <a:lnTo>
                    <a:pt x="571500" y="889101"/>
                  </a:lnTo>
                  <a:lnTo>
                    <a:pt x="571500" y="881189"/>
                  </a:lnTo>
                  <a:lnTo>
                    <a:pt x="571500" y="873277"/>
                  </a:lnTo>
                  <a:close/>
                </a:path>
                <a:path w="1333500" h="1000760">
                  <a:moveTo>
                    <a:pt x="571500" y="766368"/>
                  </a:moveTo>
                  <a:lnTo>
                    <a:pt x="567309" y="762127"/>
                  </a:lnTo>
                  <a:lnTo>
                    <a:pt x="556641" y="762127"/>
                  </a:lnTo>
                  <a:lnTo>
                    <a:pt x="552450" y="766368"/>
                  </a:lnTo>
                  <a:lnTo>
                    <a:pt x="552450" y="776935"/>
                  </a:lnTo>
                  <a:lnTo>
                    <a:pt x="556641" y="781177"/>
                  </a:lnTo>
                  <a:lnTo>
                    <a:pt x="567309" y="781177"/>
                  </a:lnTo>
                  <a:lnTo>
                    <a:pt x="571500" y="776935"/>
                  </a:lnTo>
                  <a:lnTo>
                    <a:pt x="571500" y="771652"/>
                  </a:lnTo>
                  <a:lnTo>
                    <a:pt x="571500" y="766368"/>
                  </a:lnTo>
                  <a:close/>
                </a:path>
                <a:path w="1333500" h="1000760">
                  <a:moveTo>
                    <a:pt x="571500" y="654202"/>
                  </a:moveTo>
                  <a:lnTo>
                    <a:pt x="567309" y="647827"/>
                  </a:lnTo>
                  <a:lnTo>
                    <a:pt x="556641" y="647827"/>
                  </a:lnTo>
                  <a:lnTo>
                    <a:pt x="552450" y="654202"/>
                  </a:lnTo>
                  <a:lnTo>
                    <a:pt x="552450" y="670026"/>
                  </a:lnTo>
                  <a:lnTo>
                    <a:pt x="556641" y="676402"/>
                  </a:lnTo>
                  <a:lnTo>
                    <a:pt x="567309" y="676402"/>
                  </a:lnTo>
                  <a:lnTo>
                    <a:pt x="571500" y="670026"/>
                  </a:lnTo>
                  <a:lnTo>
                    <a:pt x="571500" y="662114"/>
                  </a:lnTo>
                  <a:lnTo>
                    <a:pt x="571500" y="654202"/>
                  </a:lnTo>
                  <a:close/>
                </a:path>
                <a:path w="1333500" h="1000760">
                  <a:moveTo>
                    <a:pt x="571500" y="549452"/>
                  </a:moveTo>
                  <a:lnTo>
                    <a:pt x="567182" y="543052"/>
                  </a:lnTo>
                  <a:lnTo>
                    <a:pt x="556768" y="543052"/>
                  </a:lnTo>
                  <a:lnTo>
                    <a:pt x="552450" y="549452"/>
                  </a:lnTo>
                  <a:lnTo>
                    <a:pt x="552450" y="565226"/>
                  </a:lnTo>
                  <a:lnTo>
                    <a:pt x="556768" y="571627"/>
                  </a:lnTo>
                  <a:lnTo>
                    <a:pt x="567182" y="571627"/>
                  </a:lnTo>
                  <a:lnTo>
                    <a:pt x="571500" y="565226"/>
                  </a:lnTo>
                  <a:lnTo>
                    <a:pt x="571500" y="557339"/>
                  </a:lnTo>
                  <a:lnTo>
                    <a:pt x="571500" y="549452"/>
                  </a:lnTo>
                  <a:close/>
                </a:path>
                <a:path w="1333500" h="1000760">
                  <a:moveTo>
                    <a:pt x="571500" y="435102"/>
                  </a:moveTo>
                  <a:lnTo>
                    <a:pt x="567182" y="428752"/>
                  </a:lnTo>
                  <a:lnTo>
                    <a:pt x="556768" y="428752"/>
                  </a:lnTo>
                  <a:lnTo>
                    <a:pt x="552450" y="435102"/>
                  </a:lnTo>
                  <a:lnTo>
                    <a:pt x="552450" y="450977"/>
                  </a:lnTo>
                  <a:lnTo>
                    <a:pt x="556768" y="457327"/>
                  </a:lnTo>
                  <a:lnTo>
                    <a:pt x="567182" y="457327"/>
                  </a:lnTo>
                  <a:lnTo>
                    <a:pt x="571500" y="450977"/>
                  </a:lnTo>
                  <a:lnTo>
                    <a:pt x="571500" y="443103"/>
                  </a:lnTo>
                  <a:lnTo>
                    <a:pt x="571500" y="435102"/>
                  </a:lnTo>
                  <a:close/>
                </a:path>
                <a:path w="1333500" h="1000760">
                  <a:moveTo>
                    <a:pt x="685800" y="978052"/>
                  </a:moveTo>
                  <a:lnTo>
                    <a:pt x="679450" y="971486"/>
                  </a:lnTo>
                  <a:lnTo>
                    <a:pt x="671576" y="971677"/>
                  </a:lnTo>
                  <a:lnTo>
                    <a:pt x="663575" y="971677"/>
                  </a:lnTo>
                  <a:lnTo>
                    <a:pt x="657225" y="978052"/>
                  </a:lnTo>
                  <a:lnTo>
                    <a:pt x="657225" y="993876"/>
                  </a:lnTo>
                  <a:lnTo>
                    <a:pt x="663575" y="1000252"/>
                  </a:lnTo>
                  <a:lnTo>
                    <a:pt x="679450" y="1000252"/>
                  </a:lnTo>
                  <a:lnTo>
                    <a:pt x="685800" y="993876"/>
                  </a:lnTo>
                  <a:lnTo>
                    <a:pt x="685800" y="985964"/>
                  </a:lnTo>
                  <a:lnTo>
                    <a:pt x="685800" y="978052"/>
                  </a:lnTo>
                  <a:close/>
                </a:path>
                <a:path w="1333500" h="1000760">
                  <a:moveTo>
                    <a:pt x="685800" y="873277"/>
                  </a:moveTo>
                  <a:lnTo>
                    <a:pt x="679450" y="866902"/>
                  </a:lnTo>
                  <a:lnTo>
                    <a:pt x="663575" y="866902"/>
                  </a:lnTo>
                  <a:lnTo>
                    <a:pt x="657225" y="873277"/>
                  </a:lnTo>
                  <a:lnTo>
                    <a:pt x="657225" y="889101"/>
                  </a:lnTo>
                  <a:lnTo>
                    <a:pt x="663575" y="895477"/>
                  </a:lnTo>
                  <a:lnTo>
                    <a:pt x="679450" y="895477"/>
                  </a:lnTo>
                  <a:lnTo>
                    <a:pt x="685800" y="889101"/>
                  </a:lnTo>
                  <a:lnTo>
                    <a:pt x="685800" y="881189"/>
                  </a:lnTo>
                  <a:lnTo>
                    <a:pt x="685800" y="873277"/>
                  </a:lnTo>
                  <a:close/>
                </a:path>
                <a:path w="1333500" h="1000760">
                  <a:moveTo>
                    <a:pt x="685800" y="766368"/>
                  </a:moveTo>
                  <a:lnTo>
                    <a:pt x="679450" y="762127"/>
                  </a:lnTo>
                  <a:lnTo>
                    <a:pt x="663575" y="762127"/>
                  </a:lnTo>
                  <a:lnTo>
                    <a:pt x="657225" y="766368"/>
                  </a:lnTo>
                  <a:lnTo>
                    <a:pt x="657225" y="776935"/>
                  </a:lnTo>
                  <a:lnTo>
                    <a:pt x="663575" y="781177"/>
                  </a:lnTo>
                  <a:lnTo>
                    <a:pt x="679450" y="781177"/>
                  </a:lnTo>
                  <a:lnTo>
                    <a:pt x="685800" y="776935"/>
                  </a:lnTo>
                  <a:lnTo>
                    <a:pt x="685800" y="771652"/>
                  </a:lnTo>
                  <a:lnTo>
                    <a:pt x="685800" y="766368"/>
                  </a:lnTo>
                  <a:close/>
                </a:path>
                <a:path w="1333500" h="1000760">
                  <a:moveTo>
                    <a:pt x="685800" y="654202"/>
                  </a:moveTo>
                  <a:lnTo>
                    <a:pt x="679450" y="647827"/>
                  </a:lnTo>
                  <a:lnTo>
                    <a:pt x="663575" y="647827"/>
                  </a:lnTo>
                  <a:lnTo>
                    <a:pt x="657225" y="654202"/>
                  </a:lnTo>
                  <a:lnTo>
                    <a:pt x="657225" y="670026"/>
                  </a:lnTo>
                  <a:lnTo>
                    <a:pt x="663575" y="676402"/>
                  </a:lnTo>
                  <a:lnTo>
                    <a:pt x="679450" y="676402"/>
                  </a:lnTo>
                  <a:lnTo>
                    <a:pt x="685800" y="670026"/>
                  </a:lnTo>
                  <a:lnTo>
                    <a:pt x="685800" y="662114"/>
                  </a:lnTo>
                  <a:lnTo>
                    <a:pt x="685800" y="654202"/>
                  </a:lnTo>
                  <a:close/>
                </a:path>
                <a:path w="1333500" h="1000760">
                  <a:moveTo>
                    <a:pt x="685800" y="549427"/>
                  </a:moveTo>
                  <a:lnTo>
                    <a:pt x="679450" y="543052"/>
                  </a:lnTo>
                  <a:lnTo>
                    <a:pt x="663575" y="543052"/>
                  </a:lnTo>
                  <a:lnTo>
                    <a:pt x="657225" y="549427"/>
                  </a:lnTo>
                  <a:lnTo>
                    <a:pt x="657225" y="565251"/>
                  </a:lnTo>
                  <a:lnTo>
                    <a:pt x="663575" y="571627"/>
                  </a:lnTo>
                  <a:lnTo>
                    <a:pt x="679450" y="571627"/>
                  </a:lnTo>
                  <a:lnTo>
                    <a:pt x="685800" y="565251"/>
                  </a:lnTo>
                  <a:lnTo>
                    <a:pt x="685800" y="557339"/>
                  </a:lnTo>
                  <a:lnTo>
                    <a:pt x="685800" y="549427"/>
                  </a:lnTo>
                  <a:close/>
                </a:path>
                <a:path w="1333500" h="1000760">
                  <a:moveTo>
                    <a:pt x="685800" y="435102"/>
                  </a:moveTo>
                  <a:lnTo>
                    <a:pt x="679450" y="428752"/>
                  </a:lnTo>
                  <a:lnTo>
                    <a:pt x="663575" y="428752"/>
                  </a:lnTo>
                  <a:lnTo>
                    <a:pt x="657225" y="435102"/>
                  </a:lnTo>
                  <a:lnTo>
                    <a:pt x="657225" y="450977"/>
                  </a:lnTo>
                  <a:lnTo>
                    <a:pt x="663575" y="457327"/>
                  </a:lnTo>
                  <a:lnTo>
                    <a:pt x="679450" y="457327"/>
                  </a:lnTo>
                  <a:lnTo>
                    <a:pt x="685800" y="450977"/>
                  </a:lnTo>
                  <a:lnTo>
                    <a:pt x="685800" y="443103"/>
                  </a:lnTo>
                  <a:lnTo>
                    <a:pt x="685800" y="435102"/>
                  </a:lnTo>
                  <a:close/>
                </a:path>
                <a:path w="1333500" h="1000760">
                  <a:moveTo>
                    <a:pt x="790575" y="549427"/>
                  </a:moveTo>
                  <a:lnTo>
                    <a:pt x="784225" y="543052"/>
                  </a:lnTo>
                  <a:lnTo>
                    <a:pt x="768350" y="543052"/>
                  </a:lnTo>
                  <a:lnTo>
                    <a:pt x="762000" y="549427"/>
                  </a:lnTo>
                  <a:lnTo>
                    <a:pt x="762000" y="565251"/>
                  </a:lnTo>
                  <a:lnTo>
                    <a:pt x="768350" y="571627"/>
                  </a:lnTo>
                  <a:lnTo>
                    <a:pt x="784225" y="571627"/>
                  </a:lnTo>
                  <a:lnTo>
                    <a:pt x="790575" y="565251"/>
                  </a:lnTo>
                  <a:lnTo>
                    <a:pt x="790575" y="557339"/>
                  </a:lnTo>
                  <a:lnTo>
                    <a:pt x="790575" y="549427"/>
                  </a:lnTo>
                  <a:close/>
                </a:path>
                <a:path w="1333500" h="1000760">
                  <a:moveTo>
                    <a:pt x="790575" y="435102"/>
                  </a:moveTo>
                  <a:lnTo>
                    <a:pt x="784225" y="428752"/>
                  </a:lnTo>
                  <a:lnTo>
                    <a:pt x="768350" y="428752"/>
                  </a:lnTo>
                  <a:lnTo>
                    <a:pt x="762000" y="435102"/>
                  </a:lnTo>
                  <a:lnTo>
                    <a:pt x="762000" y="450977"/>
                  </a:lnTo>
                  <a:lnTo>
                    <a:pt x="768350" y="457327"/>
                  </a:lnTo>
                  <a:lnTo>
                    <a:pt x="784225" y="457327"/>
                  </a:lnTo>
                  <a:lnTo>
                    <a:pt x="790575" y="450977"/>
                  </a:lnTo>
                  <a:lnTo>
                    <a:pt x="790575" y="443103"/>
                  </a:lnTo>
                  <a:lnTo>
                    <a:pt x="790575" y="435102"/>
                  </a:lnTo>
                  <a:close/>
                </a:path>
                <a:path w="1333500" h="1000760">
                  <a:moveTo>
                    <a:pt x="790575" y="330327"/>
                  </a:moveTo>
                  <a:lnTo>
                    <a:pt x="784225" y="323977"/>
                  </a:lnTo>
                  <a:lnTo>
                    <a:pt x="768350" y="323977"/>
                  </a:lnTo>
                  <a:lnTo>
                    <a:pt x="762000" y="330327"/>
                  </a:lnTo>
                  <a:lnTo>
                    <a:pt x="762000" y="346202"/>
                  </a:lnTo>
                  <a:lnTo>
                    <a:pt x="768350" y="352552"/>
                  </a:lnTo>
                  <a:lnTo>
                    <a:pt x="784225" y="352552"/>
                  </a:lnTo>
                  <a:lnTo>
                    <a:pt x="790575" y="346202"/>
                  </a:lnTo>
                  <a:lnTo>
                    <a:pt x="790575" y="338328"/>
                  </a:lnTo>
                  <a:lnTo>
                    <a:pt x="790575" y="330327"/>
                  </a:lnTo>
                  <a:close/>
                </a:path>
                <a:path w="1333500" h="1000760">
                  <a:moveTo>
                    <a:pt x="790575" y="223393"/>
                  </a:moveTo>
                  <a:lnTo>
                    <a:pt x="784225" y="219075"/>
                  </a:lnTo>
                  <a:lnTo>
                    <a:pt x="776351" y="219202"/>
                  </a:lnTo>
                  <a:lnTo>
                    <a:pt x="768350" y="219202"/>
                  </a:lnTo>
                  <a:lnTo>
                    <a:pt x="762000" y="223393"/>
                  </a:lnTo>
                  <a:lnTo>
                    <a:pt x="762000" y="234061"/>
                  </a:lnTo>
                  <a:lnTo>
                    <a:pt x="768350" y="238252"/>
                  </a:lnTo>
                  <a:lnTo>
                    <a:pt x="784225" y="238252"/>
                  </a:lnTo>
                  <a:lnTo>
                    <a:pt x="790575" y="234061"/>
                  </a:lnTo>
                  <a:lnTo>
                    <a:pt x="790575" y="228727"/>
                  </a:lnTo>
                  <a:lnTo>
                    <a:pt x="790575" y="223393"/>
                  </a:lnTo>
                  <a:close/>
                </a:path>
                <a:path w="1333500" h="1000760">
                  <a:moveTo>
                    <a:pt x="790575" y="111252"/>
                  </a:moveTo>
                  <a:lnTo>
                    <a:pt x="784225" y="104902"/>
                  </a:lnTo>
                  <a:lnTo>
                    <a:pt x="768350" y="104902"/>
                  </a:lnTo>
                  <a:lnTo>
                    <a:pt x="762000" y="111252"/>
                  </a:lnTo>
                  <a:lnTo>
                    <a:pt x="762000" y="127127"/>
                  </a:lnTo>
                  <a:lnTo>
                    <a:pt x="768350" y="133477"/>
                  </a:lnTo>
                  <a:lnTo>
                    <a:pt x="784225" y="133477"/>
                  </a:lnTo>
                  <a:lnTo>
                    <a:pt x="790575" y="127127"/>
                  </a:lnTo>
                  <a:lnTo>
                    <a:pt x="790575" y="119126"/>
                  </a:lnTo>
                  <a:lnTo>
                    <a:pt x="790575" y="111252"/>
                  </a:lnTo>
                  <a:close/>
                </a:path>
                <a:path w="1333500" h="1000760">
                  <a:moveTo>
                    <a:pt x="895350" y="549427"/>
                  </a:moveTo>
                  <a:lnTo>
                    <a:pt x="891159" y="543052"/>
                  </a:lnTo>
                  <a:lnTo>
                    <a:pt x="880491" y="543052"/>
                  </a:lnTo>
                  <a:lnTo>
                    <a:pt x="876300" y="549427"/>
                  </a:lnTo>
                  <a:lnTo>
                    <a:pt x="876300" y="565251"/>
                  </a:lnTo>
                  <a:lnTo>
                    <a:pt x="880491" y="571627"/>
                  </a:lnTo>
                  <a:lnTo>
                    <a:pt x="891159" y="571627"/>
                  </a:lnTo>
                  <a:lnTo>
                    <a:pt x="895350" y="565251"/>
                  </a:lnTo>
                  <a:lnTo>
                    <a:pt x="895350" y="557339"/>
                  </a:lnTo>
                  <a:lnTo>
                    <a:pt x="895350" y="549427"/>
                  </a:lnTo>
                  <a:close/>
                </a:path>
                <a:path w="1333500" h="1000760">
                  <a:moveTo>
                    <a:pt x="895350" y="435102"/>
                  </a:moveTo>
                  <a:lnTo>
                    <a:pt x="891159" y="428752"/>
                  </a:lnTo>
                  <a:lnTo>
                    <a:pt x="880491" y="428752"/>
                  </a:lnTo>
                  <a:lnTo>
                    <a:pt x="876300" y="435102"/>
                  </a:lnTo>
                  <a:lnTo>
                    <a:pt x="876300" y="450977"/>
                  </a:lnTo>
                  <a:lnTo>
                    <a:pt x="880491" y="457327"/>
                  </a:lnTo>
                  <a:lnTo>
                    <a:pt x="891159" y="457327"/>
                  </a:lnTo>
                  <a:lnTo>
                    <a:pt x="895350" y="450977"/>
                  </a:lnTo>
                  <a:lnTo>
                    <a:pt x="895350" y="443103"/>
                  </a:lnTo>
                  <a:lnTo>
                    <a:pt x="895350" y="435102"/>
                  </a:lnTo>
                  <a:close/>
                </a:path>
                <a:path w="1333500" h="1000760">
                  <a:moveTo>
                    <a:pt x="895350" y="330327"/>
                  </a:moveTo>
                  <a:lnTo>
                    <a:pt x="891159" y="323977"/>
                  </a:lnTo>
                  <a:lnTo>
                    <a:pt x="880491" y="323977"/>
                  </a:lnTo>
                  <a:lnTo>
                    <a:pt x="876300" y="330327"/>
                  </a:lnTo>
                  <a:lnTo>
                    <a:pt x="876300" y="346202"/>
                  </a:lnTo>
                  <a:lnTo>
                    <a:pt x="880491" y="352552"/>
                  </a:lnTo>
                  <a:lnTo>
                    <a:pt x="891159" y="352552"/>
                  </a:lnTo>
                  <a:lnTo>
                    <a:pt x="895350" y="346202"/>
                  </a:lnTo>
                  <a:lnTo>
                    <a:pt x="895350" y="338328"/>
                  </a:lnTo>
                  <a:lnTo>
                    <a:pt x="895350" y="330327"/>
                  </a:lnTo>
                  <a:close/>
                </a:path>
                <a:path w="1333500" h="1000760">
                  <a:moveTo>
                    <a:pt x="895350" y="223393"/>
                  </a:moveTo>
                  <a:lnTo>
                    <a:pt x="891159" y="219075"/>
                  </a:lnTo>
                  <a:lnTo>
                    <a:pt x="885825" y="219202"/>
                  </a:lnTo>
                  <a:lnTo>
                    <a:pt x="880491" y="219202"/>
                  </a:lnTo>
                  <a:lnTo>
                    <a:pt x="876300" y="223393"/>
                  </a:lnTo>
                  <a:lnTo>
                    <a:pt x="876300" y="234061"/>
                  </a:lnTo>
                  <a:lnTo>
                    <a:pt x="880491" y="238252"/>
                  </a:lnTo>
                  <a:lnTo>
                    <a:pt x="891159" y="238252"/>
                  </a:lnTo>
                  <a:lnTo>
                    <a:pt x="895350" y="234061"/>
                  </a:lnTo>
                  <a:lnTo>
                    <a:pt x="895350" y="228727"/>
                  </a:lnTo>
                  <a:lnTo>
                    <a:pt x="895350" y="223393"/>
                  </a:lnTo>
                  <a:close/>
                </a:path>
                <a:path w="1333500" h="1000760">
                  <a:moveTo>
                    <a:pt x="895350" y="111252"/>
                  </a:moveTo>
                  <a:lnTo>
                    <a:pt x="891159" y="104902"/>
                  </a:lnTo>
                  <a:lnTo>
                    <a:pt x="880491" y="104902"/>
                  </a:lnTo>
                  <a:lnTo>
                    <a:pt x="876300" y="111252"/>
                  </a:lnTo>
                  <a:lnTo>
                    <a:pt x="876300" y="127127"/>
                  </a:lnTo>
                  <a:lnTo>
                    <a:pt x="880491" y="133477"/>
                  </a:lnTo>
                  <a:lnTo>
                    <a:pt x="891159" y="133477"/>
                  </a:lnTo>
                  <a:lnTo>
                    <a:pt x="895350" y="127127"/>
                  </a:lnTo>
                  <a:lnTo>
                    <a:pt x="895350" y="119126"/>
                  </a:lnTo>
                  <a:lnTo>
                    <a:pt x="895350" y="111252"/>
                  </a:lnTo>
                  <a:close/>
                </a:path>
                <a:path w="1333500" h="1000760">
                  <a:moveTo>
                    <a:pt x="1009650" y="435102"/>
                  </a:moveTo>
                  <a:lnTo>
                    <a:pt x="1003046" y="428752"/>
                  </a:lnTo>
                  <a:lnTo>
                    <a:pt x="987425" y="428752"/>
                  </a:lnTo>
                  <a:lnTo>
                    <a:pt x="981075" y="435102"/>
                  </a:lnTo>
                  <a:lnTo>
                    <a:pt x="981075" y="450977"/>
                  </a:lnTo>
                  <a:lnTo>
                    <a:pt x="987425" y="457327"/>
                  </a:lnTo>
                  <a:lnTo>
                    <a:pt x="1003300" y="457327"/>
                  </a:lnTo>
                  <a:lnTo>
                    <a:pt x="1009650" y="450977"/>
                  </a:lnTo>
                  <a:lnTo>
                    <a:pt x="1009650" y="443103"/>
                  </a:lnTo>
                  <a:lnTo>
                    <a:pt x="1009650" y="435102"/>
                  </a:lnTo>
                  <a:close/>
                </a:path>
                <a:path w="1333500" h="1000760">
                  <a:moveTo>
                    <a:pt x="1009650" y="330327"/>
                  </a:moveTo>
                  <a:lnTo>
                    <a:pt x="1003046" y="323977"/>
                  </a:lnTo>
                  <a:lnTo>
                    <a:pt x="987425" y="323977"/>
                  </a:lnTo>
                  <a:lnTo>
                    <a:pt x="981075" y="330327"/>
                  </a:lnTo>
                  <a:lnTo>
                    <a:pt x="981075" y="346202"/>
                  </a:lnTo>
                  <a:lnTo>
                    <a:pt x="987425" y="352552"/>
                  </a:lnTo>
                  <a:lnTo>
                    <a:pt x="1003300" y="352552"/>
                  </a:lnTo>
                  <a:lnTo>
                    <a:pt x="1009650" y="346202"/>
                  </a:lnTo>
                  <a:lnTo>
                    <a:pt x="1009650" y="338328"/>
                  </a:lnTo>
                  <a:lnTo>
                    <a:pt x="1009650" y="330327"/>
                  </a:lnTo>
                  <a:close/>
                </a:path>
                <a:path w="1333500" h="1000760">
                  <a:moveTo>
                    <a:pt x="1009650" y="223393"/>
                  </a:moveTo>
                  <a:lnTo>
                    <a:pt x="1003046" y="219075"/>
                  </a:lnTo>
                  <a:lnTo>
                    <a:pt x="995426" y="219202"/>
                  </a:lnTo>
                  <a:lnTo>
                    <a:pt x="987425" y="219202"/>
                  </a:lnTo>
                  <a:lnTo>
                    <a:pt x="981075" y="223393"/>
                  </a:lnTo>
                  <a:lnTo>
                    <a:pt x="981075" y="234061"/>
                  </a:lnTo>
                  <a:lnTo>
                    <a:pt x="987425" y="238252"/>
                  </a:lnTo>
                  <a:lnTo>
                    <a:pt x="1003300" y="238252"/>
                  </a:lnTo>
                  <a:lnTo>
                    <a:pt x="1009650" y="234061"/>
                  </a:lnTo>
                  <a:lnTo>
                    <a:pt x="1009650" y="228727"/>
                  </a:lnTo>
                  <a:lnTo>
                    <a:pt x="1009650" y="223393"/>
                  </a:lnTo>
                  <a:close/>
                </a:path>
                <a:path w="1333500" h="1000760">
                  <a:moveTo>
                    <a:pt x="1009650" y="111252"/>
                  </a:moveTo>
                  <a:lnTo>
                    <a:pt x="1003046" y="104902"/>
                  </a:lnTo>
                  <a:lnTo>
                    <a:pt x="987425" y="104902"/>
                  </a:lnTo>
                  <a:lnTo>
                    <a:pt x="981075" y="111252"/>
                  </a:lnTo>
                  <a:lnTo>
                    <a:pt x="981075" y="127127"/>
                  </a:lnTo>
                  <a:lnTo>
                    <a:pt x="987425" y="133477"/>
                  </a:lnTo>
                  <a:lnTo>
                    <a:pt x="1003300" y="133477"/>
                  </a:lnTo>
                  <a:lnTo>
                    <a:pt x="1009650" y="127127"/>
                  </a:lnTo>
                  <a:lnTo>
                    <a:pt x="1009650" y="119126"/>
                  </a:lnTo>
                  <a:lnTo>
                    <a:pt x="1009650" y="111252"/>
                  </a:lnTo>
                  <a:close/>
                </a:path>
                <a:path w="1333500" h="1000760">
                  <a:moveTo>
                    <a:pt x="1114425" y="435102"/>
                  </a:moveTo>
                  <a:lnTo>
                    <a:pt x="1110234" y="428752"/>
                  </a:lnTo>
                  <a:lnTo>
                    <a:pt x="1099566" y="428752"/>
                  </a:lnTo>
                  <a:lnTo>
                    <a:pt x="1095375" y="435102"/>
                  </a:lnTo>
                  <a:lnTo>
                    <a:pt x="1095375" y="450977"/>
                  </a:lnTo>
                  <a:lnTo>
                    <a:pt x="1099566" y="457327"/>
                  </a:lnTo>
                  <a:lnTo>
                    <a:pt x="1110234" y="457327"/>
                  </a:lnTo>
                  <a:lnTo>
                    <a:pt x="1114425" y="450977"/>
                  </a:lnTo>
                  <a:lnTo>
                    <a:pt x="1114425" y="443103"/>
                  </a:lnTo>
                  <a:lnTo>
                    <a:pt x="1114425" y="435102"/>
                  </a:lnTo>
                  <a:close/>
                </a:path>
                <a:path w="1333500" h="1000760">
                  <a:moveTo>
                    <a:pt x="1114425" y="330327"/>
                  </a:moveTo>
                  <a:lnTo>
                    <a:pt x="1110234" y="323977"/>
                  </a:lnTo>
                  <a:lnTo>
                    <a:pt x="1099566" y="323977"/>
                  </a:lnTo>
                  <a:lnTo>
                    <a:pt x="1095375" y="330327"/>
                  </a:lnTo>
                  <a:lnTo>
                    <a:pt x="1095375" y="346202"/>
                  </a:lnTo>
                  <a:lnTo>
                    <a:pt x="1099566" y="352552"/>
                  </a:lnTo>
                  <a:lnTo>
                    <a:pt x="1110234" y="352552"/>
                  </a:lnTo>
                  <a:lnTo>
                    <a:pt x="1114425" y="346202"/>
                  </a:lnTo>
                  <a:lnTo>
                    <a:pt x="1114425" y="338328"/>
                  </a:lnTo>
                  <a:lnTo>
                    <a:pt x="1114425" y="330327"/>
                  </a:lnTo>
                  <a:close/>
                </a:path>
                <a:path w="1333500" h="1000760">
                  <a:moveTo>
                    <a:pt x="1114425" y="223393"/>
                  </a:moveTo>
                  <a:lnTo>
                    <a:pt x="1110234" y="219075"/>
                  </a:lnTo>
                  <a:lnTo>
                    <a:pt x="1104900" y="219202"/>
                  </a:lnTo>
                  <a:lnTo>
                    <a:pt x="1099566" y="219202"/>
                  </a:lnTo>
                  <a:lnTo>
                    <a:pt x="1095375" y="223393"/>
                  </a:lnTo>
                  <a:lnTo>
                    <a:pt x="1095375" y="234061"/>
                  </a:lnTo>
                  <a:lnTo>
                    <a:pt x="1099566" y="238252"/>
                  </a:lnTo>
                  <a:lnTo>
                    <a:pt x="1110234" y="238252"/>
                  </a:lnTo>
                  <a:lnTo>
                    <a:pt x="1114425" y="234061"/>
                  </a:lnTo>
                  <a:lnTo>
                    <a:pt x="1114425" y="228727"/>
                  </a:lnTo>
                  <a:lnTo>
                    <a:pt x="1114425" y="223393"/>
                  </a:lnTo>
                  <a:close/>
                </a:path>
                <a:path w="1333500" h="1000760">
                  <a:moveTo>
                    <a:pt x="1114425" y="111252"/>
                  </a:moveTo>
                  <a:lnTo>
                    <a:pt x="1110234" y="104902"/>
                  </a:lnTo>
                  <a:lnTo>
                    <a:pt x="1099566" y="104902"/>
                  </a:lnTo>
                  <a:lnTo>
                    <a:pt x="1095375" y="111252"/>
                  </a:lnTo>
                  <a:lnTo>
                    <a:pt x="1095375" y="127127"/>
                  </a:lnTo>
                  <a:lnTo>
                    <a:pt x="1099566" y="133477"/>
                  </a:lnTo>
                  <a:lnTo>
                    <a:pt x="1110234" y="133477"/>
                  </a:lnTo>
                  <a:lnTo>
                    <a:pt x="1114425" y="127127"/>
                  </a:lnTo>
                  <a:lnTo>
                    <a:pt x="1114425" y="119126"/>
                  </a:lnTo>
                  <a:lnTo>
                    <a:pt x="1114425" y="111252"/>
                  </a:lnTo>
                  <a:close/>
                </a:path>
                <a:path w="1333500" h="1000760">
                  <a:moveTo>
                    <a:pt x="1114425" y="4318"/>
                  </a:moveTo>
                  <a:lnTo>
                    <a:pt x="1110234" y="0"/>
                  </a:lnTo>
                  <a:lnTo>
                    <a:pt x="1104900" y="127"/>
                  </a:lnTo>
                  <a:lnTo>
                    <a:pt x="1099566" y="127"/>
                  </a:lnTo>
                  <a:lnTo>
                    <a:pt x="1095375" y="4318"/>
                  </a:lnTo>
                  <a:lnTo>
                    <a:pt x="1095375" y="14986"/>
                  </a:lnTo>
                  <a:lnTo>
                    <a:pt x="1099566" y="19177"/>
                  </a:lnTo>
                  <a:lnTo>
                    <a:pt x="1110234" y="19177"/>
                  </a:lnTo>
                  <a:lnTo>
                    <a:pt x="1114425" y="14986"/>
                  </a:lnTo>
                  <a:lnTo>
                    <a:pt x="1114425" y="9652"/>
                  </a:lnTo>
                  <a:lnTo>
                    <a:pt x="1114425" y="4318"/>
                  </a:lnTo>
                  <a:close/>
                </a:path>
                <a:path w="1333500" h="1000760">
                  <a:moveTo>
                    <a:pt x="1228725" y="435102"/>
                  </a:moveTo>
                  <a:lnTo>
                    <a:pt x="1222121" y="428752"/>
                  </a:lnTo>
                  <a:lnTo>
                    <a:pt x="1206500" y="428752"/>
                  </a:lnTo>
                  <a:lnTo>
                    <a:pt x="1200150" y="435102"/>
                  </a:lnTo>
                  <a:lnTo>
                    <a:pt x="1200150" y="450977"/>
                  </a:lnTo>
                  <a:lnTo>
                    <a:pt x="1206500" y="457327"/>
                  </a:lnTo>
                  <a:lnTo>
                    <a:pt x="1222375" y="457327"/>
                  </a:lnTo>
                  <a:lnTo>
                    <a:pt x="1228725" y="450977"/>
                  </a:lnTo>
                  <a:lnTo>
                    <a:pt x="1228725" y="443103"/>
                  </a:lnTo>
                  <a:lnTo>
                    <a:pt x="1228725" y="435102"/>
                  </a:lnTo>
                  <a:close/>
                </a:path>
                <a:path w="1333500" h="1000760">
                  <a:moveTo>
                    <a:pt x="1228725" y="330327"/>
                  </a:moveTo>
                  <a:lnTo>
                    <a:pt x="1222121" y="323977"/>
                  </a:lnTo>
                  <a:lnTo>
                    <a:pt x="1206500" y="323977"/>
                  </a:lnTo>
                  <a:lnTo>
                    <a:pt x="1200150" y="330327"/>
                  </a:lnTo>
                  <a:lnTo>
                    <a:pt x="1200150" y="346202"/>
                  </a:lnTo>
                  <a:lnTo>
                    <a:pt x="1206500" y="352552"/>
                  </a:lnTo>
                  <a:lnTo>
                    <a:pt x="1222375" y="352552"/>
                  </a:lnTo>
                  <a:lnTo>
                    <a:pt x="1228725" y="346202"/>
                  </a:lnTo>
                  <a:lnTo>
                    <a:pt x="1228725" y="338328"/>
                  </a:lnTo>
                  <a:lnTo>
                    <a:pt x="1228725" y="330327"/>
                  </a:lnTo>
                  <a:close/>
                </a:path>
                <a:path w="1333500" h="1000760">
                  <a:moveTo>
                    <a:pt x="1228725" y="223393"/>
                  </a:moveTo>
                  <a:lnTo>
                    <a:pt x="1222121" y="219075"/>
                  </a:lnTo>
                  <a:lnTo>
                    <a:pt x="1214501" y="219202"/>
                  </a:lnTo>
                  <a:lnTo>
                    <a:pt x="1206500" y="219202"/>
                  </a:lnTo>
                  <a:lnTo>
                    <a:pt x="1200150" y="223393"/>
                  </a:lnTo>
                  <a:lnTo>
                    <a:pt x="1200150" y="234061"/>
                  </a:lnTo>
                  <a:lnTo>
                    <a:pt x="1206500" y="238252"/>
                  </a:lnTo>
                  <a:lnTo>
                    <a:pt x="1222375" y="238252"/>
                  </a:lnTo>
                  <a:lnTo>
                    <a:pt x="1228725" y="234061"/>
                  </a:lnTo>
                  <a:lnTo>
                    <a:pt x="1228725" y="228727"/>
                  </a:lnTo>
                  <a:lnTo>
                    <a:pt x="1228725" y="223393"/>
                  </a:lnTo>
                  <a:close/>
                </a:path>
                <a:path w="1333500" h="1000760">
                  <a:moveTo>
                    <a:pt x="1228725" y="111252"/>
                  </a:moveTo>
                  <a:lnTo>
                    <a:pt x="1222121" y="104902"/>
                  </a:lnTo>
                  <a:lnTo>
                    <a:pt x="1206500" y="104902"/>
                  </a:lnTo>
                  <a:lnTo>
                    <a:pt x="1200150" y="111252"/>
                  </a:lnTo>
                  <a:lnTo>
                    <a:pt x="1200150" y="127127"/>
                  </a:lnTo>
                  <a:lnTo>
                    <a:pt x="1206500" y="133477"/>
                  </a:lnTo>
                  <a:lnTo>
                    <a:pt x="1222375" y="133477"/>
                  </a:lnTo>
                  <a:lnTo>
                    <a:pt x="1228725" y="127127"/>
                  </a:lnTo>
                  <a:lnTo>
                    <a:pt x="1228725" y="119126"/>
                  </a:lnTo>
                  <a:lnTo>
                    <a:pt x="1228725" y="111252"/>
                  </a:lnTo>
                  <a:close/>
                </a:path>
                <a:path w="1333500" h="1000760">
                  <a:moveTo>
                    <a:pt x="1228725" y="4318"/>
                  </a:moveTo>
                  <a:lnTo>
                    <a:pt x="1222121" y="0"/>
                  </a:lnTo>
                  <a:lnTo>
                    <a:pt x="1214501" y="127"/>
                  </a:lnTo>
                  <a:lnTo>
                    <a:pt x="1206500" y="127"/>
                  </a:lnTo>
                  <a:lnTo>
                    <a:pt x="1200150" y="4318"/>
                  </a:lnTo>
                  <a:lnTo>
                    <a:pt x="1200150" y="14986"/>
                  </a:lnTo>
                  <a:lnTo>
                    <a:pt x="1206500" y="19177"/>
                  </a:lnTo>
                  <a:lnTo>
                    <a:pt x="1222375" y="19177"/>
                  </a:lnTo>
                  <a:lnTo>
                    <a:pt x="1228725" y="14986"/>
                  </a:lnTo>
                  <a:lnTo>
                    <a:pt x="1228725" y="9652"/>
                  </a:lnTo>
                  <a:lnTo>
                    <a:pt x="1228725" y="4318"/>
                  </a:lnTo>
                  <a:close/>
                </a:path>
                <a:path w="1333500" h="1000760">
                  <a:moveTo>
                    <a:pt x="1333500" y="435102"/>
                  </a:moveTo>
                  <a:lnTo>
                    <a:pt x="1327150" y="428752"/>
                  </a:lnTo>
                  <a:lnTo>
                    <a:pt x="1311275" y="428752"/>
                  </a:lnTo>
                  <a:lnTo>
                    <a:pt x="1304925" y="435102"/>
                  </a:lnTo>
                  <a:lnTo>
                    <a:pt x="1304925" y="450977"/>
                  </a:lnTo>
                  <a:lnTo>
                    <a:pt x="1311275" y="457327"/>
                  </a:lnTo>
                  <a:lnTo>
                    <a:pt x="1327150" y="457327"/>
                  </a:lnTo>
                  <a:lnTo>
                    <a:pt x="1333500" y="450977"/>
                  </a:lnTo>
                  <a:lnTo>
                    <a:pt x="1333500" y="443103"/>
                  </a:lnTo>
                  <a:lnTo>
                    <a:pt x="1333500" y="435102"/>
                  </a:lnTo>
                  <a:close/>
                </a:path>
                <a:path w="1333500" h="1000760">
                  <a:moveTo>
                    <a:pt x="1333500" y="330327"/>
                  </a:moveTo>
                  <a:lnTo>
                    <a:pt x="1327150" y="323977"/>
                  </a:lnTo>
                  <a:lnTo>
                    <a:pt x="1311275" y="323977"/>
                  </a:lnTo>
                  <a:lnTo>
                    <a:pt x="1304925" y="330327"/>
                  </a:lnTo>
                  <a:lnTo>
                    <a:pt x="1304925" y="346202"/>
                  </a:lnTo>
                  <a:lnTo>
                    <a:pt x="1311275" y="352552"/>
                  </a:lnTo>
                  <a:lnTo>
                    <a:pt x="1327150" y="352552"/>
                  </a:lnTo>
                  <a:lnTo>
                    <a:pt x="1333500" y="346202"/>
                  </a:lnTo>
                  <a:lnTo>
                    <a:pt x="1333500" y="338328"/>
                  </a:lnTo>
                  <a:lnTo>
                    <a:pt x="1333500" y="330327"/>
                  </a:lnTo>
                  <a:close/>
                </a:path>
                <a:path w="1333500" h="1000760">
                  <a:moveTo>
                    <a:pt x="1333500" y="223393"/>
                  </a:moveTo>
                  <a:lnTo>
                    <a:pt x="1327150" y="219202"/>
                  </a:lnTo>
                  <a:lnTo>
                    <a:pt x="1311275" y="219202"/>
                  </a:lnTo>
                  <a:lnTo>
                    <a:pt x="1304925" y="223393"/>
                  </a:lnTo>
                  <a:lnTo>
                    <a:pt x="1304925" y="234061"/>
                  </a:lnTo>
                  <a:lnTo>
                    <a:pt x="1311275" y="238252"/>
                  </a:lnTo>
                  <a:lnTo>
                    <a:pt x="1327150" y="238252"/>
                  </a:lnTo>
                  <a:lnTo>
                    <a:pt x="1333500" y="234061"/>
                  </a:lnTo>
                  <a:lnTo>
                    <a:pt x="1333500" y="228727"/>
                  </a:lnTo>
                  <a:lnTo>
                    <a:pt x="1333500" y="223393"/>
                  </a:lnTo>
                  <a:close/>
                </a:path>
                <a:path w="1333500" h="1000760">
                  <a:moveTo>
                    <a:pt x="1333500" y="111252"/>
                  </a:moveTo>
                  <a:lnTo>
                    <a:pt x="1327150" y="104902"/>
                  </a:lnTo>
                  <a:lnTo>
                    <a:pt x="1311275" y="104902"/>
                  </a:lnTo>
                  <a:lnTo>
                    <a:pt x="1304925" y="111252"/>
                  </a:lnTo>
                  <a:lnTo>
                    <a:pt x="1304925" y="127127"/>
                  </a:lnTo>
                  <a:lnTo>
                    <a:pt x="1311275" y="133477"/>
                  </a:lnTo>
                  <a:lnTo>
                    <a:pt x="1327150" y="133477"/>
                  </a:lnTo>
                  <a:lnTo>
                    <a:pt x="1333500" y="127127"/>
                  </a:lnTo>
                  <a:lnTo>
                    <a:pt x="1333500" y="119126"/>
                  </a:lnTo>
                  <a:lnTo>
                    <a:pt x="1333500" y="111252"/>
                  </a:lnTo>
                  <a:close/>
                </a:path>
                <a:path w="1333500" h="1000760">
                  <a:moveTo>
                    <a:pt x="1333500" y="4318"/>
                  </a:moveTo>
                  <a:lnTo>
                    <a:pt x="1327150" y="127"/>
                  </a:lnTo>
                  <a:lnTo>
                    <a:pt x="1311275" y="127"/>
                  </a:lnTo>
                  <a:lnTo>
                    <a:pt x="1304925" y="4318"/>
                  </a:lnTo>
                  <a:lnTo>
                    <a:pt x="1304925" y="14986"/>
                  </a:lnTo>
                  <a:lnTo>
                    <a:pt x="1311275" y="19177"/>
                  </a:lnTo>
                  <a:lnTo>
                    <a:pt x="1327150" y="19177"/>
                  </a:lnTo>
                  <a:lnTo>
                    <a:pt x="1333500" y="14986"/>
                  </a:lnTo>
                  <a:lnTo>
                    <a:pt x="1333500" y="9652"/>
                  </a:lnTo>
                  <a:lnTo>
                    <a:pt x="1333500" y="43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38775" y="5619749"/>
              <a:ext cx="571500" cy="457200"/>
            </a:xfrm>
            <a:custGeom>
              <a:avLst/>
              <a:gdLst/>
              <a:ahLst/>
              <a:cxnLst/>
              <a:rect l="l" t="t" r="r" b="b"/>
              <a:pathLst>
                <a:path w="571500" h="457200">
                  <a:moveTo>
                    <a:pt x="28575" y="435000"/>
                  </a:moveTo>
                  <a:lnTo>
                    <a:pt x="22225" y="428434"/>
                  </a:lnTo>
                  <a:lnTo>
                    <a:pt x="14351" y="428625"/>
                  </a:lnTo>
                  <a:lnTo>
                    <a:pt x="6350" y="428625"/>
                  </a:lnTo>
                  <a:lnTo>
                    <a:pt x="0" y="435000"/>
                  </a:lnTo>
                  <a:lnTo>
                    <a:pt x="0" y="450824"/>
                  </a:lnTo>
                  <a:lnTo>
                    <a:pt x="6350" y="457200"/>
                  </a:lnTo>
                  <a:lnTo>
                    <a:pt x="22225" y="457200"/>
                  </a:lnTo>
                  <a:lnTo>
                    <a:pt x="28575" y="450824"/>
                  </a:lnTo>
                  <a:lnTo>
                    <a:pt x="28575" y="442912"/>
                  </a:lnTo>
                  <a:lnTo>
                    <a:pt x="28575" y="435000"/>
                  </a:lnTo>
                  <a:close/>
                </a:path>
                <a:path w="571500" h="457200">
                  <a:moveTo>
                    <a:pt x="28575" y="330225"/>
                  </a:moveTo>
                  <a:lnTo>
                    <a:pt x="22225" y="323850"/>
                  </a:lnTo>
                  <a:lnTo>
                    <a:pt x="6350" y="323850"/>
                  </a:lnTo>
                  <a:lnTo>
                    <a:pt x="0" y="330225"/>
                  </a:lnTo>
                  <a:lnTo>
                    <a:pt x="0" y="346049"/>
                  </a:lnTo>
                  <a:lnTo>
                    <a:pt x="6350" y="352425"/>
                  </a:lnTo>
                  <a:lnTo>
                    <a:pt x="22225" y="352425"/>
                  </a:lnTo>
                  <a:lnTo>
                    <a:pt x="28575" y="346049"/>
                  </a:lnTo>
                  <a:lnTo>
                    <a:pt x="28575" y="338137"/>
                  </a:lnTo>
                  <a:lnTo>
                    <a:pt x="28575" y="330225"/>
                  </a:lnTo>
                  <a:close/>
                </a:path>
                <a:path w="571500" h="457200">
                  <a:moveTo>
                    <a:pt x="28575" y="223316"/>
                  </a:moveTo>
                  <a:lnTo>
                    <a:pt x="22225" y="219075"/>
                  </a:lnTo>
                  <a:lnTo>
                    <a:pt x="6350" y="219075"/>
                  </a:lnTo>
                  <a:lnTo>
                    <a:pt x="0" y="223316"/>
                  </a:lnTo>
                  <a:lnTo>
                    <a:pt x="0" y="233883"/>
                  </a:lnTo>
                  <a:lnTo>
                    <a:pt x="6350" y="238125"/>
                  </a:lnTo>
                  <a:lnTo>
                    <a:pt x="22225" y="238125"/>
                  </a:lnTo>
                  <a:lnTo>
                    <a:pt x="28575" y="233883"/>
                  </a:lnTo>
                  <a:lnTo>
                    <a:pt x="28575" y="228600"/>
                  </a:lnTo>
                  <a:lnTo>
                    <a:pt x="28575" y="223316"/>
                  </a:lnTo>
                  <a:close/>
                </a:path>
                <a:path w="571500" h="457200">
                  <a:moveTo>
                    <a:pt x="28575" y="111150"/>
                  </a:moveTo>
                  <a:lnTo>
                    <a:pt x="22225" y="104775"/>
                  </a:lnTo>
                  <a:lnTo>
                    <a:pt x="6350" y="104775"/>
                  </a:lnTo>
                  <a:lnTo>
                    <a:pt x="0" y="111150"/>
                  </a:lnTo>
                  <a:lnTo>
                    <a:pt x="0" y="126974"/>
                  </a:lnTo>
                  <a:lnTo>
                    <a:pt x="6350" y="133350"/>
                  </a:lnTo>
                  <a:lnTo>
                    <a:pt x="22225" y="133350"/>
                  </a:lnTo>
                  <a:lnTo>
                    <a:pt x="28575" y="126974"/>
                  </a:lnTo>
                  <a:lnTo>
                    <a:pt x="28575" y="119062"/>
                  </a:lnTo>
                  <a:lnTo>
                    <a:pt x="28575" y="111150"/>
                  </a:lnTo>
                  <a:close/>
                </a:path>
                <a:path w="571500" h="457200">
                  <a:moveTo>
                    <a:pt x="133350" y="435000"/>
                  </a:moveTo>
                  <a:lnTo>
                    <a:pt x="129159" y="428434"/>
                  </a:lnTo>
                  <a:lnTo>
                    <a:pt x="123825" y="428625"/>
                  </a:lnTo>
                  <a:lnTo>
                    <a:pt x="118491" y="428625"/>
                  </a:lnTo>
                  <a:lnTo>
                    <a:pt x="114300" y="435000"/>
                  </a:lnTo>
                  <a:lnTo>
                    <a:pt x="114300" y="450824"/>
                  </a:lnTo>
                  <a:lnTo>
                    <a:pt x="118491" y="457200"/>
                  </a:lnTo>
                  <a:lnTo>
                    <a:pt x="129159" y="457200"/>
                  </a:lnTo>
                  <a:lnTo>
                    <a:pt x="133350" y="450824"/>
                  </a:lnTo>
                  <a:lnTo>
                    <a:pt x="133350" y="442912"/>
                  </a:lnTo>
                  <a:lnTo>
                    <a:pt x="133350" y="435000"/>
                  </a:lnTo>
                  <a:close/>
                </a:path>
                <a:path w="571500" h="457200">
                  <a:moveTo>
                    <a:pt x="133350" y="330225"/>
                  </a:moveTo>
                  <a:lnTo>
                    <a:pt x="129159" y="323850"/>
                  </a:lnTo>
                  <a:lnTo>
                    <a:pt x="118491" y="323850"/>
                  </a:lnTo>
                  <a:lnTo>
                    <a:pt x="114300" y="330225"/>
                  </a:lnTo>
                  <a:lnTo>
                    <a:pt x="114300" y="346049"/>
                  </a:lnTo>
                  <a:lnTo>
                    <a:pt x="118491" y="352425"/>
                  </a:lnTo>
                  <a:lnTo>
                    <a:pt x="129159" y="352425"/>
                  </a:lnTo>
                  <a:lnTo>
                    <a:pt x="133350" y="346049"/>
                  </a:lnTo>
                  <a:lnTo>
                    <a:pt x="133350" y="338137"/>
                  </a:lnTo>
                  <a:lnTo>
                    <a:pt x="133350" y="330225"/>
                  </a:lnTo>
                  <a:close/>
                </a:path>
                <a:path w="571500" h="457200">
                  <a:moveTo>
                    <a:pt x="133350" y="223316"/>
                  </a:moveTo>
                  <a:lnTo>
                    <a:pt x="129159" y="219075"/>
                  </a:lnTo>
                  <a:lnTo>
                    <a:pt x="118491" y="219075"/>
                  </a:lnTo>
                  <a:lnTo>
                    <a:pt x="114300" y="223316"/>
                  </a:lnTo>
                  <a:lnTo>
                    <a:pt x="114300" y="233883"/>
                  </a:lnTo>
                  <a:lnTo>
                    <a:pt x="118491" y="238125"/>
                  </a:lnTo>
                  <a:lnTo>
                    <a:pt x="129159" y="238125"/>
                  </a:lnTo>
                  <a:lnTo>
                    <a:pt x="133350" y="233883"/>
                  </a:lnTo>
                  <a:lnTo>
                    <a:pt x="133350" y="228600"/>
                  </a:lnTo>
                  <a:lnTo>
                    <a:pt x="133350" y="223316"/>
                  </a:lnTo>
                  <a:close/>
                </a:path>
                <a:path w="571500" h="457200">
                  <a:moveTo>
                    <a:pt x="133350" y="111150"/>
                  </a:moveTo>
                  <a:lnTo>
                    <a:pt x="129159" y="104775"/>
                  </a:lnTo>
                  <a:lnTo>
                    <a:pt x="118491" y="104775"/>
                  </a:lnTo>
                  <a:lnTo>
                    <a:pt x="114300" y="111150"/>
                  </a:lnTo>
                  <a:lnTo>
                    <a:pt x="114300" y="126974"/>
                  </a:lnTo>
                  <a:lnTo>
                    <a:pt x="118491" y="133350"/>
                  </a:lnTo>
                  <a:lnTo>
                    <a:pt x="129159" y="133350"/>
                  </a:lnTo>
                  <a:lnTo>
                    <a:pt x="133350" y="126974"/>
                  </a:lnTo>
                  <a:lnTo>
                    <a:pt x="133350" y="119062"/>
                  </a:lnTo>
                  <a:lnTo>
                    <a:pt x="133350" y="111150"/>
                  </a:lnTo>
                  <a:close/>
                </a:path>
                <a:path w="571500" h="457200">
                  <a:moveTo>
                    <a:pt x="133350" y="6375"/>
                  </a:moveTo>
                  <a:lnTo>
                    <a:pt x="129159" y="0"/>
                  </a:lnTo>
                  <a:lnTo>
                    <a:pt x="118491" y="0"/>
                  </a:lnTo>
                  <a:lnTo>
                    <a:pt x="114300" y="6375"/>
                  </a:lnTo>
                  <a:lnTo>
                    <a:pt x="114300" y="22199"/>
                  </a:lnTo>
                  <a:lnTo>
                    <a:pt x="118491" y="28575"/>
                  </a:lnTo>
                  <a:lnTo>
                    <a:pt x="129159" y="28575"/>
                  </a:lnTo>
                  <a:lnTo>
                    <a:pt x="133350" y="22199"/>
                  </a:lnTo>
                  <a:lnTo>
                    <a:pt x="133350" y="14287"/>
                  </a:lnTo>
                  <a:lnTo>
                    <a:pt x="133350" y="6375"/>
                  </a:lnTo>
                  <a:close/>
                </a:path>
                <a:path w="571500" h="457200">
                  <a:moveTo>
                    <a:pt x="247650" y="435000"/>
                  </a:moveTo>
                  <a:lnTo>
                    <a:pt x="241046" y="428434"/>
                  </a:lnTo>
                  <a:lnTo>
                    <a:pt x="233426" y="428625"/>
                  </a:lnTo>
                  <a:lnTo>
                    <a:pt x="225425" y="428625"/>
                  </a:lnTo>
                  <a:lnTo>
                    <a:pt x="219075" y="435000"/>
                  </a:lnTo>
                  <a:lnTo>
                    <a:pt x="219075" y="450824"/>
                  </a:lnTo>
                  <a:lnTo>
                    <a:pt x="225425" y="457200"/>
                  </a:lnTo>
                  <a:lnTo>
                    <a:pt x="241300" y="457200"/>
                  </a:lnTo>
                  <a:lnTo>
                    <a:pt x="247650" y="450824"/>
                  </a:lnTo>
                  <a:lnTo>
                    <a:pt x="247650" y="442912"/>
                  </a:lnTo>
                  <a:lnTo>
                    <a:pt x="247650" y="435000"/>
                  </a:lnTo>
                  <a:close/>
                </a:path>
                <a:path w="571500" h="457200">
                  <a:moveTo>
                    <a:pt x="247650" y="330225"/>
                  </a:moveTo>
                  <a:lnTo>
                    <a:pt x="241046" y="323850"/>
                  </a:lnTo>
                  <a:lnTo>
                    <a:pt x="225425" y="323850"/>
                  </a:lnTo>
                  <a:lnTo>
                    <a:pt x="219075" y="330225"/>
                  </a:lnTo>
                  <a:lnTo>
                    <a:pt x="219075" y="346049"/>
                  </a:lnTo>
                  <a:lnTo>
                    <a:pt x="225425" y="352425"/>
                  </a:lnTo>
                  <a:lnTo>
                    <a:pt x="241300" y="352425"/>
                  </a:lnTo>
                  <a:lnTo>
                    <a:pt x="247650" y="346049"/>
                  </a:lnTo>
                  <a:lnTo>
                    <a:pt x="247650" y="338137"/>
                  </a:lnTo>
                  <a:lnTo>
                    <a:pt x="247650" y="330225"/>
                  </a:lnTo>
                  <a:close/>
                </a:path>
                <a:path w="571500" h="457200">
                  <a:moveTo>
                    <a:pt x="247650" y="223316"/>
                  </a:moveTo>
                  <a:lnTo>
                    <a:pt x="241046" y="219075"/>
                  </a:lnTo>
                  <a:lnTo>
                    <a:pt x="225425" y="219075"/>
                  </a:lnTo>
                  <a:lnTo>
                    <a:pt x="219075" y="223316"/>
                  </a:lnTo>
                  <a:lnTo>
                    <a:pt x="219075" y="233883"/>
                  </a:lnTo>
                  <a:lnTo>
                    <a:pt x="225425" y="238125"/>
                  </a:lnTo>
                  <a:lnTo>
                    <a:pt x="241300" y="238125"/>
                  </a:lnTo>
                  <a:lnTo>
                    <a:pt x="247650" y="233883"/>
                  </a:lnTo>
                  <a:lnTo>
                    <a:pt x="247650" y="228600"/>
                  </a:lnTo>
                  <a:lnTo>
                    <a:pt x="247650" y="223316"/>
                  </a:lnTo>
                  <a:close/>
                </a:path>
                <a:path w="571500" h="457200">
                  <a:moveTo>
                    <a:pt x="247650" y="111150"/>
                  </a:moveTo>
                  <a:lnTo>
                    <a:pt x="241046" y="104775"/>
                  </a:lnTo>
                  <a:lnTo>
                    <a:pt x="225425" y="104775"/>
                  </a:lnTo>
                  <a:lnTo>
                    <a:pt x="219075" y="111150"/>
                  </a:lnTo>
                  <a:lnTo>
                    <a:pt x="219075" y="126974"/>
                  </a:lnTo>
                  <a:lnTo>
                    <a:pt x="225425" y="133350"/>
                  </a:lnTo>
                  <a:lnTo>
                    <a:pt x="241300" y="133350"/>
                  </a:lnTo>
                  <a:lnTo>
                    <a:pt x="247650" y="126974"/>
                  </a:lnTo>
                  <a:lnTo>
                    <a:pt x="247650" y="119062"/>
                  </a:lnTo>
                  <a:lnTo>
                    <a:pt x="247650" y="111150"/>
                  </a:lnTo>
                  <a:close/>
                </a:path>
                <a:path w="571500" h="457200">
                  <a:moveTo>
                    <a:pt x="247650" y="6375"/>
                  </a:moveTo>
                  <a:lnTo>
                    <a:pt x="241046" y="0"/>
                  </a:lnTo>
                  <a:lnTo>
                    <a:pt x="225425" y="0"/>
                  </a:lnTo>
                  <a:lnTo>
                    <a:pt x="219075" y="6375"/>
                  </a:lnTo>
                  <a:lnTo>
                    <a:pt x="219075" y="22199"/>
                  </a:lnTo>
                  <a:lnTo>
                    <a:pt x="225425" y="28575"/>
                  </a:lnTo>
                  <a:lnTo>
                    <a:pt x="241300" y="28575"/>
                  </a:lnTo>
                  <a:lnTo>
                    <a:pt x="247650" y="22199"/>
                  </a:lnTo>
                  <a:lnTo>
                    <a:pt x="247650" y="14287"/>
                  </a:lnTo>
                  <a:lnTo>
                    <a:pt x="247650" y="6375"/>
                  </a:lnTo>
                  <a:close/>
                </a:path>
                <a:path w="571500" h="457200">
                  <a:moveTo>
                    <a:pt x="352425" y="435000"/>
                  </a:moveTo>
                  <a:lnTo>
                    <a:pt x="348234" y="428434"/>
                  </a:lnTo>
                  <a:lnTo>
                    <a:pt x="342900" y="428625"/>
                  </a:lnTo>
                  <a:lnTo>
                    <a:pt x="337566" y="428625"/>
                  </a:lnTo>
                  <a:lnTo>
                    <a:pt x="333375" y="435000"/>
                  </a:lnTo>
                  <a:lnTo>
                    <a:pt x="333375" y="450824"/>
                  </a:lnTo>
                  <a:lnTo>
                    <a:pt x="337566" y="457200"/>
                  </a:lnTo>
                  <a:lnTo>
                    <a:pt x="348234" y="457200"/>
                  </a:lnTo>
                  <a:lnTo>
                    <a:pt x="352425" y="450824"/>
                  </a:lnTo>
                  <a:lnTo>
                    <a:pt x="352425" y="442912"/>
                  </a:lnTo>
                  <a:lnTo>
                    <a:pt x="352425" y="435000"/>
                  </a:lnTo>
                  <a:close/>
                </a:path>
                <a:path w="571500" h="457200">
                  <a:moveTo>
                    <a:pt x="352425" y="330225"/>
                  </a:moveTo>
                  <a:lnTo>
                    <a:pt x="348234" y="323850"/>
                  </a:lnTo>
                  <a:lnTo>
                    <a:pt x="337566" y="323850"/>
                  </a:lnTo>
                  <a:lnTo>
                    <a:pt x="333375" y="330225"/>
                  </a:lnTo>
                  <a:lnTo>
                    <a:pt x="333375" y="346049"/>
                  </a:lnTo>
                  <a:lnTo>
                    <a:pt x="337566" y="352425"/>
                  </a:lnTo>
                  <a:lnTo>
                    <a:pt x="348234" y="352425"/>
                  </a:lnTo>
                  <a:lnTo>
                    <a:pt x="352425" y="346049"/>
                  </a:lnTo>
                  <a:lnTo>
                    <a:pt x="352425" y="338137"/>
                  </a:lnTo>
                  <a:lnTo>
                    <a:pt x="352425" y="330225"/>
                  </a:lnTo>
                  <a:close/>
                </a:path>
                <a:path w="571500" h="457200">
                  <a:moveTo>
                    <a:pt x="352425" y="223316"/>
                  </a:moveTo>
                  <a:lnTo>
                    <a:pt x="348234" y="219075"/>
                  </a:lnTo>
                  <a:lnTo>
                    <a:pt x="337566" y="219075"/>
                  </a:lnTo>
                  <a:lnTo>
                    <a:pt x="333375" y="223316"/>
                  </a:lnTo>
                  <a:lnTo>
                    <a:pt x="333375" y="233883"/>
                  </a:lnTo>
                  <a:lnTo>
                    <a:pt x="337566" y="238125"/>
                  </a:lnTo>
                  <a:lnTo>
                    <a:pt x="348234" y="238125"/>
                  </a:lnTo>
                  <a:lnTo>
                    <a:pt x="352425" y="233883"/>
                  </a:lnTo>
                  <a:lnTo>
                    <a:pt x="352425" y="228600"/>
                  </a:lnTo>
                  <a:lnTo>
                    <a:pt x="352425" y="223316"/>
                  </a:lnTo>
                  <a:close/>
                </a:path>
                <a:path w="571500" h="457200">
                  <a:moveTo>
                    <a:pt x="352425" y="111150"/>
                  </a:moveTo>
                  <a:lnTo>
                    <a:pt x="348234" y="104775"/>
                  </a:lnTo>
                  <a:lnTo>
                    <a:pt x="337566" y="104775"/>
                  </a:lnTo>
                  <a:lnTo>
                    <a:pt x="333375" y="111150"/>
                  </a:lnTo>
                  <a:lnTo>
                    <a:pt x="333375" y="126974"/>
                  </a:lnTo>
                  <a:lnTo>
                    <a:pt x="337566" y="133350"/>
                  </a:lnTo>
                  <a:lnTo>
                    <a:pt x="348234" y="133350"/>
                  </a:lnTo>
                  <a:lnTo>
                    <a:pt x="352425" y="126974"/>
                  </a:lnTo>
                  <a:lnTo>
                    <a:pt x="352425" y="119062"/>
                  </a:lnTo>
                  <a:lnTo>
                    <a:pt x="352425" y="111150"/>
                  </a:lnTo>
                  <a:close/>
                </a:path>
                <a:path w="571500" h="457200">
                  <a:moveTo>
                    <a:pt x="352425" y="6375"/>
                  </a:moveTo>
                  <a:lnTo>
                    <a:pt x="348234" y="0"/>
                  </a:lnTo>
                  <a:lnTo>
                    <a:pt x="337566" y="0"/>
                  </a:lnTo>
                  <a:lnTo>
                    <a:pt x="333375" y="6375"/>
                  </a:lnTo>
                  <a:lnTo>
                    <a:pt x="333375" y="22199"/>
                  </a:lnTo>
                  <a:lnTo>
                    <a:pt x="337566" y="28575"/>
                  </a:lnTo>
                  <a:lnTo>
                    <a:pt x="348234" y="28575"/>
                  </a:lnTo>
                  <a:lnTo>
                    <a:pt x="352425" y="22199"/>
                  </a:lnTo>
                  <a:lnTo>
                    <a:pt x="352425" y="14287"/>
                  </a:lnTo>
                  <a:lnTo>
                    <a:pt x="352425" y="6375"/>
                  </a:lnTo>
                  <a:close/>
                </a:path>
                <a:path w="571500" h="457200">
                  <a:moveTo>
                    <a:pt x="466725" y="435000"/>
                  </a:moveTo>
                  <a:lnTo>
                    <a:pt x="460121" y="428434"/>
                  </a:lnTo>
                  <a:lnTo>
                    <a:pt x="452501" y="428625"/>
                  </a:lnTo>
                  <a:lnTo>
                    <a:pt x="444500" y="428625"/>
                  </a:lnTo>
                  <a:lnTo>
                    <a:pt x="438150" y="435000"/>
                  </a:lnTo>
                  <a:lnTo>
                    <a:pt x="438150" y="450824"/>
                  </a:lnTo>
                  <a:lnTo>
                    <a:pt x="444500" y="457200"/>
                  </a:lnTo>
                  <a:lnTo>
                    <a:pt x="460375" y="457200"/>
                  </a:lnTo>
                  <a:lnTo>
                    <a:pt x="466725" y="450824"/>
                  </a:lnTo>
                  <a:lnTo>
                    <a:pt x="466725" y="442912"/>
                  </a:lnTo>
                  <a:lnTo>
                    <a:pt x="466725" y="435000"/>
                  </a:lnTo>
                  <a:close/>
                </a:path>
                <a:path w="571500" h="457200">
                  <a:moveTo>
                    <a:pt x="466725" y="330225"/>
                  </a:moveTo>
                  <a:lnTo>
                    <a:pt x="460121" y="323850"/>
                  </a:lnTo>
                  <a:lnTo>
                    <a:pt x="444500" y="323850"/>
                  </a:lnTo>
                  <a:lnTo>
                    <a:pt x="438150" y="330225"/>
                  </a:lnTo>
                  <a:lnTo>
                    <a:pt x="438150" y="346049"/>
                  </a:lnTo>
                  <a:lnTo>
                    <a:pt x="444500" y="352425"/>
                  </a:lnTo>
                  <a:lnTo>
                    <a:pt x="460375" y="352425"/>
                  </a:lnTo>
                  <a:lnTo>
                    <a:pt x="466725" y="346049"/>
                  </a:lnTo>
                  <a:lnTo>
                    <a:pt x="466725" y="338137"/>
                  </a:lnTo>
                  <a:lnTo>
                    <a:pt x="466725" y="330225"/>
                  </a:lnTo>
                  <a:close/>
                </a:path>
                <a:path w="571500" h="457200">
                  <a:moveTo>
                    <a:pt x="466725" y="223316"/>
                  </a:moveTo>
                  <a:lnTo>
                    <a:pt x="460121" y="219075"/>
                  </a:lnTo>
                  <a:lnTo>
                    <a:pt x="444500" y="219075"/>
                  </a:lnTo>
                  <a:lnTo>
                    <a:pt x="438150" y="223316"/>
                  </a:lnTo>
                  <a:lnTo>
                    <a:pt x="438150" y="233883"/>
                  </a:lnTo>
                  <a:lnTo>
                    <a:pt x="444500" y="238125"/>
                  </a:lnTo>
                  <a:lnTo>
                    <a:pt x="460375" y="238125"/>
                  </a:lnTo>
                  <a:lnTo>
                    <a:pt x="466725" y="233883"/>
                  </a:lnTo>
                  <a:lnTo>
                    <a:pt x="466725" y="228600"/>
                  </a:lnTo>
                  <a:lnTo>
                    <a:pt x="466725" y="223316"/>
                  </a:lnTo>
                  <a:close/>
                </a:path>
                <a:path w="571500" h="457200">
                  <a:moveTo>
                    <a:pt x="466725" y="111150"/>
                  </a:moveTo>
                  <a:lnTo>
                    <a:pt x="460121" y="104775"/>
                  </a:lnTo>
                  <a:lnTo>
                    <a:pt x="444500" y="104775"/>
                  </a:lnTo>
                  <a:lnTo>
                    <a:pt x="438150" y="111150"/>
                  </a:lnTo>
                  <a:lnTo>
                    <a:pt x="438150" y="126974"/>
                  </a:lnTo>
                  <a:lnTo>
                    <a:pt x="444500" y="133350"/>
                  </a:lnTo>
                  <a:lnTo>
                    <a:pt x="460375" y="133350"/>
                  </a:lnTo>
                  <a:lnTo>
                    <a:pt x="466725" y="126974"/>
                  </a:lnTo>
                  <a:lnTo>
                    <a:pt x="466725" y="119062"/>
                  </a:lnTo>
                  <a:lnTo>
                    <a:pt x="466725" y="111150"/>
                  </a:lnTo>
                  <a:close/>
                </a:path>
                <a:path w="571500" h="457200">
                  <a:moveTo>
                    <a:pt x="466725" y="6375"/>
                  </a:moveTo>
                  <a:lnTo>
                    <a:pt x="460121" y="0"/>
                  </a:lnTo>
                  <a:lnTo>
                    <a:pt x="444500" y="0"/>
                  </a:lnTo>
                  <a:lnTo>
                    <a:pt x="438150" y="6375"/>
                  </a:lnTo>
                  <a:lnTo>
                    <a:pt x="438150" y="22199"/>
                  </a:lnTo>
                  <a:lnTo>
                    <a:pt x="444500" y="28575"/>
                  </a:lnTo>
                  <a:lnTo>
                    <a:pt x="460375" y="28575"/>
                  </a:lnTo>
                  <a:lnTo>
                    <a:pt x="466725" y="22199"/>
                  </a:lnTo>
                  <a:lnTo>
                    <a:pt x="466725" y="14287"/>
                  </a:lnTo>
                  <a:lnTo>
                    <a:pt x="466725" y="6375"/>
                  </a:lnTo>
                  <a:close/>
                </a:path>
                <a:path w="571500" h="457200">
                  <a:moveTo>
                    <a:pt x="571500" y="435025"/>
                  </a:moveTo>
                  <a:lnTo>
                    <a:pt x="565150" y="428625"/>
                  </a:lnTo>
                  <a:lnTo>
                    <a:pt x="549275" y="428625"/>
                  </a:lnTo>
                  <a:lnTo>
                    <a:pt x="542925" y="435025"/>
                  </a:lnTo>
                  <a:lnTo>
                    <a:pt x="542925" y="450799"/>
                  </a:lnTo>
                  <a:lnTo>
                    <a:pt x="549275" y="457200"/>
                  </a:lnTo>
                  <a:lnTo>
                    <a:pt x="565150" y="457200"/>
                  </a:lnTo>
                  <a:lnTo>
                    <a:pt x="571500" y="450799"/>
                  </a:lnTo>
                  <a:lnTo>
                    <a:pt x="571500" y="442912"/>
                  </a:lnTo>
                  <a:lnTo>
                    <a:pt x="571500" y="435025"/>
                  </a:lnTo>
                  <a:close/>
                </a:path>
                <a:path w="571500" h="457200">
                  <a:moveTo>
                    <a:pt x="571500" y="330225"/>
                  </a:moveTo>
                  <a:lnTo>
                    <a:pt x="565150" y="323850"/>
                  </a:lnTo>
                  <a:lnTo>
                    <a:pt x="549275" y="323850"/>
                  </a:lnTo>
                  <a:lnTo>
                    <a:pt x="542925" y="330225"/>
                  </a:lnTo>
                  <a:lnTo>
                    <a:pt x="542925" y="346049"/>
                  </a:lnTo>
                  <a:lnTo>
                    <a:pt x="549275" y="352425"/>
                  </a:lnTo>
                  <a:lnTo>
                    <a:pt x="565150" y="352425"/>
                  </a:lnTo>
                  <a:lnTo>
                    <a:pt x="571500" y="346049"/>
                  </a:lnTo>
                  <a:lnTo>
                    <a:pt x="571500" y="338137"/>
                  </a:lnTo>
                  <a:lnTo>
                    <a:pt x="571500" y="330225"/>
                  </a:lnTo>
                  <a:close/>
                </a:path>
                <a:path w="571500" h="457200">
                  <a:moveTo>
                    <a:pt x="571500" y="223316"/>
                  </a:moveTo>
                  <a:lnTo>
                    <a:pt x="565150" y="219075"/>
                  </a:lnTo>
                  <a:lnTo>
                    <a:pt x="549275" y="219075"/>
                  </a:lnTo>
                  <a:lnTo>
                    <a:pt x="542925" y="223316"/>
                  </a:lnTo>
                  <a:lnTo>
                    <a:pt x="542925" y="233883"/>
                  </a:lnTo>
                  <a:lnTo>
                    <a:pt x="549275" y="238125"/>
                  </a:lnTo>
                  <a:lnTo>
                    <a:pt x="565150" y="238125"/>
                  </a:lnTo>
                  <a:lnTo>
                    <a:pt x="571500" y="233883"/>
                  </a:lnTo>
                  <a:lnTo>
                    <a:pt x="571500" y="228600"/>
                  </a:lnTo>
                  <a:lnTo>
                    <a:pt x="571500" y="223316"/>
                  </a:lnTo>
                  <a:close/>
                </a:path>
                <a:path w="571500" h="457200">
                  <a:moveTo>
                    <a:pt x="571500" y="111150"/>
                  </a:moveTo>
                  <a:lnTo>
                    <a:pt x="565150" y="104775"/>
                  </a:lnTo>
                  <a:lnTo>
                    <a:pt x="549275" y="104775"/>
                  </a:lnTo>
                  <a:lnTo>
                    <a:pt x="542925" y="111150"/>
                  </a:lnTo>
                  <a:lnTo>
                    <a:pt x="542925" y="126974"/>
                  </a:lnTo>
                  <a:lnTo>
                    <a:pt x="549275" y="133350"/>
                  </a:lnTo>
                  <a:lnTo>
                    <a:pt x="565150" y="133350"/>
                  </a:lnTo>
                  <a:lnTo>
                    <a:pt x="571500" y="126974"/>
                  </a:lnTo>
                  <a:lnTo>
                    <a:pt x="571500" y="119062"/>
                  </a:lnTo>
                  <a:lnTo>
                    <a:pt x="571500" y="111150"/>
                  </a:lnTo>
                  <a:close/>
                </a:path>
                <a:path w="571500" h="457200">
                  <a:moveTo>
                    <a:pt x="571500" y="6400"/>
                  </a:moveTo>
                  <a:lnTo>
                    <a:pt x="565150" y="0"/>
                  </a:lnTo>
                  <a:lnTo>
                    <a:pt x="549275" y="0"/>
                  </a:lnTo>
                  <a:lnTo>
                    <a:pt x="542925" y="6400"/>
                  </a:lnTo>
                  <a:lnTo>
                    <a:pt x="542925" y="22174"/>
                  </a:lnTo>
                  <a:lnTo>
                    <a:pt x="549275" y="28575"/>
                  </a:lnTo>
                  <a:lnTo>
                    <a:pt x="565150" y="28575"/>
                  </a:lnTo>
                  <a:lnTo>
                    <a:pt x="571500" y="22174"/>
                  </a:lnTo>
                  <a:lnTo>
                    <a:pt x="571500" y="14287"/>
                  </a:lnTo>
                  <a:lnTo>
                    <a:pt x="571500" y="6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676775" y="4752974"/>
              <a:ext cx="1333500" cy="676275"/>
            </a:xfrm>
            <a:custGeom>
              <a:avLst/>
              <a:gdLst/>
              <a:ahLst/>
              <a:cxnLst/>
              <a:rect l="l" t="t" r="r" b="b"/>
              <a:pathLst>
                <a:path w="1333500" h="676275">
                  <a:moveTo>
                    <a:pt x="28575" y="654050"/>
                  </a:moveTo>
                  <a:lnTo>
                    <a:pt x="22098" y="647700"/>
                  </a:lnTo>
                  <a:lnTo>
                    <a:pt x="6350" y="647700"/>
                  </a:lnTo>
                  <a:lnTo>
                    <a:pt x="0" y="654050"/>
                  </a:lnTo>
                  <a:lnTo>
                    <a:pt x="0" y="669925"/>
                  </a:lnTo>
                  <a:lnTo>
                    <a:pt x="6477" y="676275"/>
                  </a:lnTo>
                  <a:lnTo>
                    <a:pt x="22225" y="676275"/>
                  </a:lnTo>
                  <a:lnTo>
                    <a:pt x="28575" y="669925"/>
                  </a:lnTo>
                  <a:lnTo>
                    <a:pt x="28575" y="662051"/>
                  </a:lnTo>
                  <a:lnTo>
                    <a:pt x="28575" y="654050"/>
                  </a:lnTo>
                  <a:close/>
                </a:path>
                <a:path w="1333500" h="676275">
                  <a:moveTo>
                    <a:pt x="28575" y="547116"/>
                  </a:moveTo>
                  <a:lnTo>
                    <a:pt x="22098" y="542925"/>
                  </a:lnTo>
                  <a:lnTo>
                    <a:pt x="6350" y="542925"/>
                  </a:lnTo>
                  <a:lnTo>
                    <a:pt x="0" y="547116"/>
                  </a:lnTo>
                  <a:lnTo>
                    <a:pt x="0" y="557784"/>
                  </a:lnTo>
                  <a:lnTo>
                    <a:pt x="6477" y="561975"/>
                  </a:lnTo>
                  <a:lnTo>
                    <a:pt x="22225" y="561975"/>
                  </a:lnTo>
                  <a:lnTo>
                    <a:pt x="28575" y="557784"/>
                  </a:lnTo>
                  <a:lnTo>
                    <a:pt x="28575" y="552450"/>
                  </a:lnTo>
                  <a:lnTo>
                    <a:pt x="28575" y="547116"/>
                  </a:lnTo>
                  <a:close/>
                </a:path>
                <a:path w="1333500" h="676275">
                  <a:moveTo>
                    <a:pt x="28575" y="434975"/>
                  </a:moveTo>
                  <a:lnTo>
                    <a:pt x="22098" y="428625"/>
                  </a:lnTo>
                  <a:lnTo>
                    <a:pt x="6350" y="428625"/>
                  </a:lnTo>
                  <a:lnTo>
                    <a:pt x="0" y="434975"/>
                  </a:lnTo>
                  <a:lnTo>
                    <a:pt x="0" y="450850"/>
                  </a:lnTo>
                  <a:lnTo>
                    <a:pt x="6477" y="457200"/>
                  </a:lnTo>
                  <a:lnTo>
                    <a:pt x="22225" y="457200"/>
                  </a:lnTo>
                  <a:lnTo>
                    <a:pt x="28575" y="450850"/>
                  </a:lnTo>
                  <a:lnTo>
                    <a:pt x="28575" y="442849"/>
                  </a:lnTo>
                  <a:lnTo>
                    <a:pt x="28575" y="434975"/>
                  </a:lnTo>
                  <a:close/>
                </a:path>
                <a:path w="1333500" h="676275">
                  <a:moveTo>
                    <a:pt x="28575" y="328041"/>
                  </a:moveTo>
                  <a:lnTo>
                    <a:pt x="22098" y="323850"/>
                  </a:lnTo>
                  <a:lnTo>
                    <a:pt x="6350" y="323850"/>
                  </a:lnTo>
                  <a:lnTo>
                    <a:pt x="0" y="328041"/>
                  </a:lnTo>
                  <a:lnTo>
                    <a:pt x="0" y="338709"/>
                  </a:lnTo>
                  <a:lnTo>
                    <a:pt x="6477" y="342900"/>
                  </a:lnTo>
                  <a:lnTo>
                    <a:pt x="22225" y="342900"/>
                  </a:lnTo>
                  <a:lnTo>
                    <a:pt x="28575" y="338709"/>
                  </a:lnTo>
                  <a:lnTo>
                    <a:pt x="28575" y="333375"/>
                  </a:lnTo>
                  <a:lnTo>
                    <a:pt x="28575" y="328041"/>
                  </a:lnTo>
                  <a:close/>
                </a:path>
                <a:path w="1333500" h="676275">
                  <a:moveTo>
                    <a:pt x="28575" y="215900"/>
                  </a:moveTo>
                  <a:lnTo>
                    <a:pt x="22098" y="209550"/>
                  </a:lnTo>
                  <a:lnTo>
                    <a:pt x="6350" y="209550"/>
                  </a:lnTo>
                  <a:lnTo>
                    <a:pt x="0" y="215900"/>
                  </a:lnTo>
                  <a:lnTo>
                    <a:pt x="0" y="231775"/>
                  </a:lnTo>
                  <a:lnTo>
                    <a:pt x="6477" y="238125"/>
                  </a:lnTo>
                  <a:lnTo>
                    <a:pt x="22225" y="238125"/>
                  </a:lnTo>
                  <a:lnTo>
                    <a:pt x="28575" y="231775"/>
                  </a:lnTo>
                  <a:lnTo>
                    <a:pt x="28575" y="223774"/>
                  </a:lnTo>
                  <a:lnTo>
                    <a:pt x="28575" y="215900"/>
                  </a:lnTo>
                  <a:close/>
                </a:path>
                <a:path w="1333500" h="676275">
                  <a:moveTo>
                    <a:pt x="28575" y="111125"/>
                  </a:moveTo>
                  <a:lnTo>
                    <a:pt x="22098" y="104775"/>
                  </a:lnTo>
                  <a:lnTo>
                    <a:pt x="6350" y="104775"/>
                  </a:lnTo>
                  <a:lnTo>
                    <a:pt x="0" y="111125"/>
                  </a:lnTo>
                  <a:lnTo>
                    <a:pt x="0" y="127000"/>
                  </a:lnTo>
                  <a:lnTo>
                    <a:pt x="6477" y="133350"/>
                  </a:lnTo>
                  <a:lnTo>
                    <a:pt x="22225" y="133350"/>
                  </a:lnTo>
                  <a:lnTo>
                    <a:pt x="28575" y="127000"/>
                  </a:lnTo>
                  <a:lnTo>
                    <a:pt x="28575" y="119126"/>
                  </a:lnTo>
                  <a:lnTo>
                    <a:pt x="28575" y="111125"/>
                  </a:lnTo>
                  <a:close/>
                </a:path>
                <a:path w="1333500" h="676275">
                  <a:moveTo>
                    <a:pt x="28575" y="4191"/>
                  </a:moveTo>
                  <a:lnTo>
                    <a:pt x="22098" y="0"/>
                  </a:lnTo>
                  <a:lnTo>
                    <a:pt x="6350" y="0"/>
                  </a:lnTo>
                  <a:lnTo>
                    <a:pt x="0" y="4191"/>
                  </a:lnTo>
                  <a:lnTo>
                    <a:pt x="0" y="14859"/>
                  </a:lnTo>
                  <a:lnTo>
                    <a:pt x="6477" y="19050"/>
                  </a:lnTo>
                  <a:lnTo>
                    <a:pt x="22225" y="19050"/>
                  </a:lnTo>
                  <a:lnTo>
                    <a:pt x="28575" y="14859"/>
                  </a:lnTo>
                  <a:lnTo>
                    <a:pt x="28575" y="9525"/>
                  </a:lnTo>
                  <a:lnTo>
                    <a:pt x="28575" y="4191"/>
                  </a:lnTo>
                  <a:close/>
                </a:path>
                <a:path w="1333500" h="676275">
                  <a:moveTo>
                    <a:pt x="142875" y="654050"/>
                  </a:moveTo>
                  <a:lnTo>
                    <a:pt x="136525" y="647700"/>
                  </a:lnTo>
                  <a:lnTo>
                    <a:pt x="120650" y="647700"/>
                  </a:lnTo>
                  <a:lnTo>
                    <a:pt x="114300" y="654050"/>
                  </a:lnTo>
                  <a:lnTo>
                    <a:pt x="114300" y="669925"/>
                  </a:lnTo>
                  <a:lnTo>
                    <a:pt x="120650" y="676275"/>
                  </a:lnTo>
                  <a:lnTo>
                    <a:pt x="136525" y="676275"/>
                  </a:lnTo>
                  <a:lnTo>
                    <a:pt x="142875" y="669925"/>
                  </a:lnTo>
                  <a:lnTo>
                    <a:pt x="142875" y="662051"/>
                  </a:lnTo>
                  <a:lnTo>
                    <a:pt x="142875" y="654050"/>
                  </a:lnTo>
                  <a:close/>
                </a:path>
                <a:path w="1333500" h="676275">
                  <a:moveTo>
                    <a:pt x="142875" y="547116"/>
                  </a:moveTo>
                  <a:lnTo>
                    <a:pt x="136525" y="542798"/>
                  </a:lnTo>
                  <a:lnTo>
                    <a:pt x="128651" y="542925"/>
                  </a:lnTo>
                  <a:lnTo>
                    <a:pt x="120650" y="542925"/>
                  </a:lnTo>
                  <a:lnTo>
                    <a:pt x="114300" y="547116"/>
                  </a:lnTo>
                  <a:lnTo>
                    <a:pt x="114300" y="557784"/>
                  </a:lnTo>
                  <a:lnTo>
                    <a:pt x="120650" y="561975"/>
                  </a:lnTo>
                  <a:lnTo>
                    <a:pt x="136525" y="561975"/>
                  </a:lnTo>
                  <a:lnTo>
                    <a:pt x="142875" y="557784"/>
                  </a:lnTo>
                  <a:lnTo>
                    <a:pt x="142875" y="552450"/>
                  </a:lnTo>
                  <a:lnTo>
                    <a:pt x="142875" y="547116"/>
                  </a:lnTo>
                  <a:close/>
                </a:path>
                <a:path w="1333500" h="676275">
                  <a:moveTo>
                    <a:pt x="142875" y="434975"/>
                  </a:moveTo>
                  <a:lnTo>
                    <a:pt x="136525" y="428625"/>
                  </a:lnTo>
                  <a:lnTo>
                    <a:pt x="120650" y="428625"/>
                  </a:lnTo>
                  <a:lnTo>
                    <a:pt x="114300" y="434975"/>
                  </a:lnTo>
                  <a:lnTo>
                    <a:pt x="114300" y="450850"/>
                  </a:lnTo>
                  <a:lnTo>
                    <a:pt x="120650" y="457200"/>
                  </a:lnTo>
                  <a:lnTo>
                    <a:pt x="136525" y="457200"/>
                  </a:lnTo>
                  <a:lnTo>
                    <a:pt x="142875" y="450850"/>
                  </a:lnTo>
                  <a:lnTo>
                    <a:pt x="142875" y="442849"/>
                  </a:lnTo>
                  <a:lnTo>
                    <a:pt x="142875" y="434975"/>
                  </a:lnTo>
                  <a:close/>
                </a:path>
                <a:path w="1333500" h="676275">
                  <a:moveTo>
                    <a:pt x="142875" y="328041"/>
                  </a:moveTo>
                  <a:lnTo>
                    <a:pt x="136525" y="323723"/>
                  </a:lnTo>
                  <a:lnTo>
                    <a:pt x="128651" y="323850"/>
                  </a:lnTo>
                  <a:lnTo>
                    <a:pt x="120650" y="323850"/>
                  </a:lnTo>
                  <a:lnTo>
                    <a:pt x="114300" y="328041"/>
                  </a:lnTo>
                  <a:lnTo>
                    <a:pt x="114300" y="338709"/>
                  </a:lnTo>
                  <a:lnTo>
                    <a:pt x="120650" y="342900"/>
                  </a:lnTo>
                  <a:lnTo>
                    <a:pt x="136525" y="342900"/>
                  </a:lnTo>
                  <a:lnTo>
                    <a:pt x="142875" y="338709"/>
                  </a:lnTo>
                  <a:lnTo>
                    <a:pt x="142875" y="333375"/>
                  </a:lnTo>
                  <a:lnTo>
                    <a:pt x="142875" y="328041"/>
                  </a:lnTo>
                  <a:close/>
                </a:path>
                <a:path w="1333500" h="676275">
                  <a:moveTo>
                    <a:pt x="142875" y="215900"/>
                  </a:moveTo>
                  <a:lnTo>
                    <a:pt x="136525" y="209550"/>
                  </a:lnTo>
                  <a:lnTo>
                    <a:pt x="120650" y="209550"/>
                  </a:lnTo>
                  <a:lnTo>
                    <a:pt x="114300" y="215900"/>
                  </a:lnTo>
                  <a:lnTo>
                    <a:pt x="114300" y="231775"/>
                  </a:lnTo>
                  <a:lnTo>
                    <a:pt x="120650" y="238125"/>
                  </a:lnTo>
                  <a:lnTo>
                    <a:pt x="136525" y="238125"/>
                  </a:lnTo>
                  <a:lnTo>
                    <a:pt x="142875" y="231775"/>
                  </a:lnTo>
                  <a:lnTo>
                    <a:pt x="142875" y="223901"/>
                  </a:lnTo>
                  <a:lnTo>
                    <a:pt x="142875" y="215900"/>
                  </a:lnTo>
                  <a:close/>
                </a:path>
                <a:path w="1333500" h="676275">
                  <a:moveTo>
                    <a:pt x="142875" y="111125"/>
                  </a:moveTo>
                  <a:lnTo>
                    <a:pt x="136525" y="104648"/>
                  </a:lnTo>
                  <a:lnTo>
                    <a:pt x="128651" y="104775"/>
                  </a:lnTo>
                  <a:lnTo>
                    <a:pt x="120650" y="104775"/>
                  </a:lnTo>
                  <a:lnTo>
                    <a:pt x="114300" y="111125"/>
                  </a:lnTo>
                  <a:lnTo>
                    <a:pt x="114300" y="127000"/>
                  </a:lnTo>
                  <a:lnTo>
                    <a:pt x="120650" y="133350"/>
                  </a:lnTo>
                  <a:lnTo>
                    <a:pt x="136525" y="133350"/>
                  </a:lnTo>
                  <a:lnTo>
                    <a:pt x="142875" y="127000"/>
                  </a:lnTo>
                  <a:lnTo>
                    <a:pt x="142875" y="119126"/>
                  </a:lnTo>
                  <a:lnTo>
                    <a:pt x="142875" y="111125"/>
                  </a:lnTo>
                  <a:close/>
                </a:path>
                <a:path w="1333500" h="676275">
                  <a:moveTo>
                    <a:pt x="142875" y="4318"/>
                  </a:moveTo>
                  <a:lnTo>
                    <a:pt x="136525" y="0"/>
                  </a:lnTo>
                  <a:lnTo>
                    <a:pt x="120650" y="0"/>
                  </a:lnTo>
                  <a:lnTo>
                    <a:pt x="114300" y="4318"/>
                  </a:lnTo>
                  <a:lnTo>
                    <a:pt x="114300" y="14732"/>
                  </a:lnTo>
                  <a:lnTo>
                    <a:pt x="120650" y="19050"/>
                  </a:lnTo>
                  <a:lnTo>
                    <a:pt x="136525" y="19050"/>
                  </a:lnTo>
                  <a:lnTo>
                    <a:pt x="142875" y="14732"/>
                  </a:lnTo>
                  <a:lnTo>
                    <a:pt x="142875" y="9525"/>
                  </a:lnTo>
                  <a:lnTo>
                    <a:pt x="142875" y="4318"/>
                  </a:lnTo>
                  <a:close/>
                </a:path>
                <a:path w="1333500" h="676275">
                  <a:moveTo>
                    <a:pt x="247650" y="654050"/>
                  </a:moveTo>
                  <a:lnTo>
                    <a:pt x="241300" y="647700"/>
                  </a:lnTo>
                  <a:lnTo>
                    <a:pt x="225425" y="647700"/>
                  </a:lnTo>
                  <a:lnTo>
                    <a:pt x="219075" y="654050"/>
                  </a:lnTo>
                  <a:lnTo>
                    <a:pt x="219075" y="669925"/>
                  </a:lnTo>
                  <a:lnTo>
                    <a:pt x="225425" y="676275"/>
                  </a:lnTo>
                  <a:lnTo>
                    <a:pt x="241300" y="676275"/>
                  </a:lnTo>
                  <a:lnTo>
                    <a:pt x="247650" y="669925"/>
                  </a:lnTo>
                  <a:lnTo>
                    <a:pt x="247650" y="662051"/>
                  </a:lnTo>
                  <a:lnTo>
                    <a:pt x="247650" y="654050"/>
                  </a:lnTo>
                  <a:close/>
                </a:path>
                <a:path w="1333500" h="676275">
                  <a:moveTo>
                    <a:pt x="247650" y="547116"/>
                  </a:moveTo>
                  <a:lnTo>
                    <a:pt x="241300" y="542798"/>
                  </a:lnTo>
                  <a:lnTo>
                    <a:pt x="233426" y="542925"/>
                  </a:lnTo>
                  <a:lnTo>
                    <a:pt x="225425" y="542925"/>
                  </a:lnTo>
                  <a:lnTo>
                    <a:pt x="219075" y="547116"/>
                  </a:lnTo>
                  <a:lnTo>
                    <a:pt x="219075" y="557784"/>
                  </a:lnTo>
                  <a:lnTo>
                    <a:pt x="225425" y="561975"/>
                  </a:lnTo>
                  <a:lnTo>
                    <a:pt x="241300" y="561975"/>
                  </a:lnTo>
                  <a:lnTo>
                    <a:pt x="247650" y="557784"/>
                  </a:lnTo>
                  <a:lnTo>
                    <a:pt x="247650" y="552450"/>
                  </a:lnTo>
                  <a:lnTo>
                    <a:pt x="247650" y="547116"/>
                  </a:lnTo>
                  <a:close/>
                </a:path>
                <a:path w="1333500" h="676275">
                  <a:moveTo>
                    <a:pt x="247650" y="434975"/>
                  </a:moveTo>
                  <a:lnTo>
                    <a:pt x="241300" y="428625"/>
                  </a:lnTo>
                  <a:lnTo>
                    <a:pt x="225425" y="428625"/>
                  </a:lnTo>
                  <a:lnTo>
                    <a:pt x="219075" y="434975"/>
                  </a:lnTo>
                  <a:lnTo>
                    <a:pt x="219075" y="450850"/>
                  </a:lnTo>
                  <a:lnTo>
                    <a:pt x="225425" y="457200"/>
                  </a:lnTo>
                  <a:lnTo>
                    <a:pt x="241300" y="457200"/>
                  </a:lnTo>
                  <a:lnTo>
                    <a:pt x="247650" y="450850"/>
                  </a:lnTo>
                  <a:lnTo>
                    <a:pt x="247650" y="442849"/>
                  </a:lnTo>
                  <a:lnTo>
                    <a:pt x="247650" y="434975"/>
                  </a:lnTo>
                  <a:close/>
                </a:path>
                <a:path w="1333500" h="676275">
                  <a:moveTo>
                    <a:pt x="247650" y="328041"/>
                  </a:moveTo>
                  <a:lnTo>
                    <a:pt x="241300" y="323723"/>
                  </a:lnTo>
                  <a:lnTo>
                    <a:pt x="233426" y="323850"/>
                  </a:lnTo>
                  <a:lnTo>
                    <a:pt x="225425" y="323850"/>
                  </a:lnTo>
                  <a:lnTo>
                    <a:pt x="219075" y="328041"/>
                  </a:lnTo>
                  <a:lnTo>
                    <a:pt x="219075" y="338709"/>
                  </a:lnTo>
                  <a:lnTo>
                    <a:pt x="225425" y="342900"/>
                  </a:lnTo>
                  <a:lnTo>
                    <a:pt x="241300" y="342900"/>
                  </a:lnTo>
                  <a:lnTo>
                    <a:pt x="247650" y="338709"/>
                  </a:lnTo>
                  <a:lnTo>
                    <a:pt x="247650" y="333375"/>
                  </a:lnTo>
                  <a:lnTo>
                    <a:pt x="247650" y="328041"/>
                  </a:lnTo>
                  <a:close/>
                </a:path>
                <a:path w="1333500" h="676275">
                  <a:moveTo>
                    <a:pt x="247650" y="215900"/>
                  </a:moveTo>
                  <a:lnTo>
                    <a:pt x="241300" y="209550"/>
                  </a:lnTo>
                  <a:lnTo>
                    <a:pt x="225425" y="209550"/>
                  </a:lnTo>
                  <a:lnTo>
                    <a:pt x="219075" y="215900"/>
                  </a:lnTo>
                  <a:lnTo>
                    <a:pt x="219075" y="231775"/>
                  </a:lnTo>
                  <a:lnTo>
                    <a:pt x="225425" y="238125"/>
                  </a:lnTo>
                  <a:lnTo>
                    <a:pt x="241300" y="238125"/>
                  </a:lnTo>
                  <a:lnTo>
                    <a:pt x="247650" y="231775"/>
                  </a:lnTo>
                  <a:lnTo>
                    <a:pt x="247650" y="223774"/>
                  </a:lnTo>
                  <a:lnTo>
                    <a:pt x="247650" y="215900"/>
                  </a:lnTo>
                  <a:close/>
                </a:path>
                <a:path w="1333500" h="676275">
                  <a:moveTo>
                    <a:pt x="247650" y="111125"/>
                  </a:moveTo>
                  <a:lnTo>
                    <a:pt x="241300" y="104648"/>
                  </a:lnTo>
                  <a:lnTo>
                    <a:pt x="233426" y="104775"/>
                  </a:lnTo>
                  <a:lnTo>
                    <a:pt x="225425" y="104775"/>
                  </a:lnTo>
                  <a:lnTo>
                    <a:pt x="219075" y="111125"/>
                  </a:lnTo>
                  <a:lnTo>
                    <a:pt x="219075" y="127000"/>
                  </a:lnTo>
                  <a:lnTo>
                    <a:pt x="225425" y="133350"/>
                  </a:lnTo>
                  <a:lnTo>
                    <a:pt x="241300" y="133350"/>
                  </a:lnTo>
                  <a:lnTo>
                    <a:pt x="247650" y="127000"/>
                  </a:lnTo>
                  <a:lnTo>
                    <a:pt x="247650" y="119126"/>
                  </a:lnTo>
                  <a:lnTo>
                    <a:pt x="247650" y="111125"/>
                  </a:lnTo>
                  <a:close/>
                </a:path>
                <a:path w="1333500" h="676275">
                  <a:moveTo>
                    <a:pt x="247650" y="4191"/>
                  </a:moveTo>
                  <a:lnTo>
                    <a:pt x="241300" y="0"/>
                  </a:lnTo>
                  <a:lnTo>
                    <a:pt x="225425" y="0"/>
                  </a:lnTo>
                  <a:lnTo>
                    <a:pt x="219075" y="4191"/>
                  </a:lnTo>
                  <a:lnTo>
                    <a:pt x="219075" y="14859"/>
                  </a:lnTo>
                  <a:lnTo>
                    <a:pt x="225425" y="19050"/>
                  </a:lnTo>
                  <a:lnTo>
                    <a:pt x="241300" y="19050"/>
                  </a:lnTo>
                  <a:lnTo>
                    <a:pt x="247650" y="14859"/>
                  </a:lnTo>
                  <a:lnTo>
                    <a:pt x="247650" y="9525"/>
                  </a:lnTo>
                  <a:lnTo>
                    <a:pt x="247650" y="4191"/>
                  </a:lnTo>
                  <a:close/>
                </a:path>
                <a:path w="1333500" h="676275">
                  <a:moveTo>
                    <a:pt x="352425" y="654050"/>
                  </a:moveTo>
                  <a:lnTo>
                    <a:pt x="348234" y="647700"/>
                  </a:lnTo>
                  <a:lnTo>
                    <a:pt x="337566" y="647700"/>
                  </a:lnTo>
                  <a:lnTo>
                    <a:pt x="333375" y="654050"/>
                  </a:lnTo>
                  <a:lnTo>
                    <a:pt x="333375" y="669925"/>
                  </a:lnTo>
                  <a:lnTo>
                    <a:pt x="337566" y="676275"/>
                  </a:lnTo>
                  <a:lnTo>
                    <a:pt x="348234" y="676275"/>
                  </a:lnTo>
                  <a:lnTo>
                    <a:pt x="352425" y="669925"/>
                  </a:lnTo>
                  <a:lnTo>
                    <a:pt x="352425" y="662051"/>
                  </a:lnTo>
                  <a:lnTo>
                    <a:pt x="352425" y="654050"/>
                  </a:lnTo>
                  <a:close/>
                </a:path>
                <a:path w="1333500" h="676275">
                  <a:moveTo>
                    <a:pt x="352425" y="547116"/>
                  </a:moveTo>
                  <a:lnTo>
                    <a:pt x="348234" y="542798"/>
                  </a:lnTo>
                  <a:lnTo>
                    <a:pt x="342900" y="542925"/>
                  </a:lnTo>
                  <a:lnTo>
                    <a:pt x="337566" y="542925"/>
                  </a:lnTo>
                  <a:lnTo>
                    <a:pt x="333375" y="547116"/>
                  </a:lnTo>
                  <a:lnTo>
                    <a:pt x="333375" y="557784"/>
                  </a:lnTo>
                  <a:lnTo>
                    <a:pt x="337566" y="561975"/>
                  </a:lnTo>
                  <a:lnTo>
                    <a:pt x="348234" y="561975"/>
                  </a:lnTo>
                  <a:lnTo>
                    <a:pt x="352425" y="557784"/>
                  </a:lnTo>
                  <a:lnTo>
                    <a:pt x="352425" y="552450"/>
                  </a:lnTo>
                  <a:lnTo>
                    <a:pt x="352425" y="547116"/>
                  </a:lnTo>
                  <a:close/>
                </a:path>
                <a:path w="1333500" h="676275">
                  <a:moveTo>
                    <a:pt x="352425" y="434975"/>
                  </a:moveTo>
                  <a:lnTo>
                    <a:pt x="348234" y="428625"/>
                  </a:lnTo>
                  <a:lnTo>
                    <a:pt x="337566" y="428625"/>
                  </a:lnTo>
                  <a:lnTo>
                    <a:pt x="333375" y="434975"/>
                  </a:lnTo>
                  <a:lnTo>
                    <a:pt x="333375" y="450850"/>
                  </a:lnTo>
                  <a:lnTo>
                    <a:pt x="337566" y="457200"/>
                  </a:lnTo>
                  <a:lnTo>
                    <a:pt x="348234" y="457200"/>
                  </a:lnTo>
                  <a:lnTo>
                    <a:pt x="352425" y="450850"/>
                  </a:lnTo>
                  <a:lnTo>
                    <a:pt x="352425" y="442849"/>
                  </a:lnTo>
                  <a:lnTo>
                    <a:pt x="352425" y="434975"/>
                  </a:lnTo>
                  <a:close/>
                </a:path>
                <a:path w="1333500" h="676275">
                  <a:moveTo>
                    <a:pt x="352425" y="328041"/>
                  </a:moveTo>
                  <a:lnTo>
                    <a:pt x="348234" y="323723"/>
                  </a:lnTo>
                  <a:lnTo>
                    <a:pt x="342900" y="323850"/>
                  </a:lnTo>
                  <a:lnTo>
                    <a:pt x="337566" y="323850"/>
                  </a:lnTo>
                  <a:lnTo>
                    <a:pt x="333375" y="328041"/>
                  </a:lnTo>
                  <a:lnTo>
                    <a:pt x="333375" y="338709"/>
                  </a:lnTo>
                  <a:lnTo>
                    <a:pt x="337566" y="342900"/>
                  </a:lnTo>
                  <a:lnTo>
                    <a:pt x="348234" y="342900"/>
                  </a:lnTo>
                  <a:lnTo>
                    <a:pt x="352425" y="338709"/>
                  </a:lnTo>
                  <a:lnTo>
                    <a:pt x="352425" y="333375"/>
                  </a:lnTo>
                  <a:lnTo>
                    <a:pt x="352425" y="328041"/>
                  </a:lnTo>
                  <a:close/>
                </a:path>
                <a:path w="1333500" h="676275">
                  <a:moveTo>
                    <a:pt x="352425" y="215900"/>
                  </a:moveTo>
                  <a:lnTo>
                    <a:pt x="348234" y="209550"/>
                  </a:lnTo>
                  <a:lnTo>
                    <a:pt x="337566" y="209550"/>
                  </a:lnTo>
                  <a:lnTo>
                    <a:pt x="333375" y="215900"/>
                  </a:lnTo>
                  <a:lnTo>
                    <a:pt x="333375" y="231775"/>
                  </a:lnTo>
                  <a:lnTo>
                    <a:pt x="337566" y="238125"/>
                  </a:lnTo>
                  <a:lnTo>
                    <a:pt x="348234" y="238125"/>
                  </a:lnTo>
                  <a:lnTo>
                    <a:pt x="352425" y="231775"/>
                  </a:lnTo>
                  <a:lnTo>
                    <a:pt x="352425" y="223774"/>
                  </a:lnTo>
                  <a:lnTo>
                    <a:pt x="352425" y="215900"/>
                  </a:lnTo>
                  <a:close/>
                </a:path>
                <a:path w="1333500" h="676275">
                  <a:moveTo>
                    <a:pt x="352425" y="111125"/>
                  </a:moveTo>
                  <a:lnTo>
                    <a:pt x="348234" y="104648"/>
                  </a:lnTo>
                  <a:lnTo>
                    <a:pt x="342900" y="104775"/>
                  </a:lnTo>
                  <a:lnTo>
                    <a:pt x="337566" y="104775"/>
                  </a:lnTo>
                  <a:lnTo>
                    <a:pt x="333375" y="111125"/>
                  </a:lnTo>
                  <a:lnTo>
                    <a:pt x="333375" y="127000"/>
                  </a:lnTo>
                  <a:lnTo>
                    <a:pt x="337566" y="133350"/>
                  </a:lnTo>
                  <a:lnTo>
                    <a:pt x="348234" y="133350"/>
                  </a:lnTo>
                  <a:lnTo>
                    <a:pt x="352425" y="127000"/>
                  </a:lnTo>
                  <a:lnTo>
                    <a:pt x="352425" y="119126"/>
                  </a:lnTo>
                  <a:lnTo>
                    <a:pt x="352425" y="111125"/>
                  </a:lnTo>
                  <a:close/>
                </a:path>
                <a:path w="1333500" h="676275">
                  <a:moveTo>
                    <a:pt x="352425" y="4191"/>
                  </a:moveTo>
                  <a:lnTo>
                    <a:pt x="348234" y="0"/>
                  </a:lnTo>
                  <a:lnTo>
                    <a:pt x="337566" y="0"/>
                  </a:lnTo>
                  <a:lnTo>
                    <a:pt x="333375" y="4191"/>
                  </a:lnTo>
                  <a:lnTo>
                    <a:pt x="333375" y="14859"/>
                  </a:lnTo>
                  <a:lnTo>
                    <a:pt x="337566" y="19050"/>
                  </a:lnTo>
                  <a:lnTo>
                    <a:pt x="348234" y="19050"/>
                  </a:lnTo>
                  <a:lnTo>
                    <a:pt x="352425" y="14859"/>
                  </a:lnTo>
                  <a:lnTo>
                    <a:pt x="352425" y="9525"/>
                  </a:lnTo>
                  <a:lnTo>
                    <a:pt x="352425" y="4191"/>
                  </a:lnTo>
                  <a:close/>
                </a:path>
                <a:path w="1333500" h="676275">
                  <a:moveTo>
                    <a:pt x="466725" y="654050"/>
                  </a:moveTo>
                  <a:lnTo>
                    <a:pt x="460375" y="647700"/>
                  </a:lnTo>
                  <a:lnTo>
                    <a:pt x="444500" y="647700"/>
                  </a:lnTo>
                  <a:lnTo>
                    <a:pt x="438150" y="654050"/>
                  </a:lnTo>
                  <a:lnTo>
                    <a:pt x="438150" y="669925"/>
                  </a:lnTo>
                  <a:lnTo>
                    <a:pt x="444500" y="676275"/>
                  </a:lnTo>
                  <a:lnTo>
                    <a:pt x="460375" y="676275"/>
                  </a:lnTo>
                  <a:lnTo>
                    <a:pt x="466725" y="669925"/>
                  </a:lnTo>
                  <a:lnTo>
                    <a:pt x="466725" y="662051"/>
                  </a:lnTo>
                  <a:lnTo>
                    <a:pt x="466725" y="654050"/>
                  </a:lnTo>
                  <a:close/>
                </a:path>
                <a:path w="1333500" h="676275">
                  <a:moveTo>
                    <a:pt x="466725" y="547116"/>
                  </a:moveTo>
                  <a:lnTo>
                    <a:pt x="460375" y="542798"/>
                  </a:lnTo>
                  <a:lnTo>
                    <a:pt x="452501" y="542925"/>
                  </a:lnTo>
                  <a:lnTo>
                    <a:pt x="444500" y="542925"/>
                  </a:lnTo>
                  <a:lnTo>
                    <a:pt x="438150" y="547116"/>
                  </a:lnTo>
                  <a:lnTo>
                    <a:pt x="438150" y="557784"/>
                  </a:lnTo>
                  <a:lnTo>
                    <a:pt x="444500" y="561975"/>
                  </a:lnTo>
                  <a:lnTo>
                    <a:pt x="460375" y="561975"/>
                  </a:lnTo>
                  <a:lnTo>
                    <a:pt x="466725" y="557784"/>
                  </a:lnTo>
                  <a:lnTo>
                    <a:pt x="466725" y="552450"/>
                  </a:lnTo>
                  <a:lnTo>
                    <a:pt x="466725" y="547116"/>
                  </a:lnTo>
                  <a:close/>
                </a:path>
                <a:path w="1333500" h="676275">
                  <a:moveTo>
                    <a:pt x="466725" y="434975"/>
                  </a:moveTo>
                  <a:lnTo>
                    <a:pt x="460375" y="428625"/>
                  </a:lnTo>
                  <a:lnTo>
                    <a:pt x="444500" y="428625"/>
                  </a:lnTo>
                  <a:lnTo>
                    <a:pt x="438150" y="434975"/>
                  </a:lnTo>
                  <a:lnTo>
                    <a:pt x="438150" y="450850"/>
                  </a:lnTo>
                  <a:lnTo>
                    <a:pt x="444500" y="457200"/>
                  </a:lnTo>
                  <a:lnTo>
                    <a:pt x="460375" y="457200"/>
                  </a:lnTo>
                  <a:lnTo>
                    <a:pt x="466725" y="450850"/>
                  </a:lnTo>
                  <a:lnTo>
                    <a:pt x="466725" y="442849"/>
                  </a:lnTo>
                  <a:lnTo>
                    <a:pt x="466725" y="434975"/>
                  </a:lnTo>
                  <a:close/>
                </a:path>
                <a:path w="1333500" h="676275">
                  <a:moveTo>
                    <a:pt x="466725" y="328041"/>
                  </a:moveTo>
                  <a:lnTo>
                    <a:pt x="460375" y="323723"/>
                  </a:lnTo>
                  <a:lnTo>
                    <a:pt x="452501" y="323850"/>
                  </a:lnTo>
                  <a:lnTo>
                    <a:pt x="444500" y="323850"/>
                  </a:lnTo>
                  <a:lnTo>
                    <a:pt x="438150" y="328041"/>
                  </a:lnTo>
                  <a:lnTo>
                    <a:pt x="438150" y="338709"/>
                  </a:lnTo>
                  <a:lnTo>
                    <a:pt x="444500" y="342900"/>
                  </a:lnTo>
                  <a:lnTo>
                    <a:pt x="460375" y="342900"/>
                  </a:lnTo>
                  <a:lnTo>
                    <a:pt x="466725" y="338709"/>
                  </a:lnTo>
                  <a:lnTo>
                    <a:pt x="466725" y="333375"/>
                  </a:lnTo>
                  <a:lnTo>
                    <a:pt x="466725" y="328041"/>
                  </a:lnTo>
                  <a:close/>
                </a:path>
                <a:path w="1333500" h="676275">
                  <a:moveTo>
                    <a:pt x="466725" y="215900"/>
                  </a:moveTo>
                  <a:lnTo>
                    <a:pt x="460375" y="209550"/>
                  </a:lnTo>
                  <a:lnTo>
                    <a:pt x="444500" y="209550"/>
                  </a:lnTo>
                  <a:lnTo>
                    <a:pt x="438150" y="215900"/>
                  </a:lnTo>
                  <a:lnTo>
                    <a:pt x="438150" y="231775"/>
                  </a:lnTo>
                  <a:lnTo>
                    <a:pt x="444500" y="238125"/>
                  </a:lnTo>
                  <a:lnTo>
                    <a:pt x="460375" y="238125"/>
                  </a:lnTo>
                  <a:lnTo>
                    <a:pt x="466725" y="231775"/>
                  </a:lnTo>
                  <a:lnTo>
                    <a:pt x="466725" y="223774"/>
                  </a:lnTo>
                  <a:lnTo>
                    <a:pt x="466725" y="215900"/>
                  </a:lnTo>
                  <a:close/>
                </a:path>
                <a:path w="1333500" h="676275">
                  <a:moveTo>
                    <a:pt x="466725" y="111125"/>
                  </a:moveTo>
                  <a:lnTo>
                    <a:pt x="460375" y="104648"/>
                  </a:lnTo>
                  <a:lnTo>
                    <a:pt x="452501" y="104775"/>
                  </a:lnTo>
                  <a:lnTo>
                    <a:pt x="444500" y="104775"/>
                  </a:lnTo>
                  <a:lnTo>
                    <a:pt x="438150" y="111125"/>
                  </a:lnTo>
                  <a:lnTo>
                    <a:pt x="438150" y="127000"/>
                  </a:lnTo>
                  <a:lnTo>
                    <a:pt x="444500" y="133350"/>
                  </a:lnTo>
                  <a:lnTo>
                    <a:pt x="460375" y="133350"/>
                  </a:lnTo>
                  <a:lnTo>
                    <a:pt x="466725" y="127000"/>
                  </a:lnTo>
                  <a:lnTo>
                    <a:pt x="466725" y="119126"/>
                  </a:lnTo>
                  <a:lnTo>
                    <a:pt x="466725" y="111125"/>
                  </a:lnTo>
                  <a:close/>
                </a:path>
                <a:path w="1333500" h="676275">
                  <a:moveTo>
                    <a:pt x="466725" y="4191"/>
                  </a:moveTo>
                  <a:lnTo>
                    <a:pt x="460375" y="0"/>
                  </a:lnTo>
                  <a:lnTo>
                    <a:pt x="444500" y="0"/>
                  </a:lnTo>
                  <a:lnTo>
                    <a:pt x="438150" y="4191"/>
                  </a:lnTo>
                  <a:lnTo>
                    <a:pt x="438150" y="14859"/>
                  </a:lnTo>
                  <a:lnTo>
                    <a:pt x="444500" y="19050"/>
                  </a:lnTo>
                  <a:lnTo>
                    <a:pt x="460375" y="19050"/>
                  </a:lnTo>
                  <a:lnTo>
                    <a:pt x="466725" y="14859"/>
                  </a:lnTo>
                  <a:lnTo>
                    <a:pt x="466725" y="9525"/>
                  </a:lnTo>
                  <a:lnTo>
                    <a:pt x="466725" y="4191"/>
                  </a:lnTo>
                  <a:close/>
                </a:path>
                <a:path w="1333500" h="676275">
                  <a:moveTo>
                    <a:pt x="571500" y="654050"/>
                  </a:moveTo>
                  <a:lnTo>
                    <a:pt x="567309" y="647700"/>
                  </a:lnTo>
                  <a:lnTo>
                    <a:pt x="556641" y="647700"/>
                  </a:lnTo>
                  <a:lnTo>
                    <a:pt x="552450" y="654050"/>
                  </a:lnTo>
                  <a:lnTo>
                    <a:pt x="552450" y="669925"/>
                  </a:lnTo>
                  <a:lnTo>
                    <a:pt x="556641" y="676275"/>
                  </a:lnTo>
                  <a:lnTo>
                    <a:pt x="567309" y="676275"/>
                  </a:lnTo>
                  <a:lnTo>
                    <a:pt x="571500" y="669925"/>
                  </a:lnTo>
                  <a:lnTo>
                    <a:pt x="571500" y="662051"/>
                  </a:lnTo>
                  <a:lnTo>
                    <a:pt x="571500" y="654050"/>
                  </a:lnTo>
                  <a:close/>
                </a:path>
                <a:path w="1333500" h="676275">
                  <a:moveTo>
                    <a:pt x="571500" y="547116"/>
                  </a:moveTo>
                  <a:lnTo>
                    <a:pt x="567309" y="542925"/>
                  </a:lnTo>
                  <a:lnTo>
                    <a:pt x="556641" y="542925"/>
                  </a:lnTo>
                  <a:lnTo>
                    <a:pt x="552450" y="547116"/>
                  </a:lnTo>
                  <a:lnTo>
                    <a:pt x="552450" y="557784"/>
                  </a:lnTo>
                  <a:lnTo>
                    <a:pt x="556641" y="561975"/>
                  </a:lnTo>
                  <a:lnTo>
                    <a:pt x="567309" y="561975"/>
                  </a:lnTo>
                  <a:lnTo>
                    <a:pt x="571500" y="557784"/>
                  </a:lnTo>
                  <a:lnTo>
                    <a:pt x="571500" y="552450"/>
                  </a:lnTo>
                  <a:lnTo>
                    <a:pt x="571500" y="547116"/>
                  </a:lnTo>
                  <a:close/>
                </a:path>
                <a:path w="1333500" h="676275">
                  <a:moveTo>
                    <a:pt x="571500" y="434975"/>
                  </a:moveTo>
                  <a:lnTo>
                    <a:pt x="567309" y="428625"/>
                  </a:lnTo>
                  <a:lnTo>
                    <a:pt x="556641" y="428625"/>
                  </a:lnTo>
                  <a:lnTo>
                    <a:pt x="552450" y="434975"/>
                  </a:lnTo>
                  <a:lnTo>
                    <a:pt x="552450" y="450850"/>
                  </a:lnTo>
                  <a:lnTo>
                    <a:pt x="556641" y="457200"/>
                  </a:lnTo>
                  <a:lnTo>
                    <a:pt x="567309" y="457200"/>
                  </a:lnTo>
                  <a:lnTo>
                    <a:pt x="571500" y="450850"/>
                  </a:lnTo>
                  <a:lnTo>
                    <a:pt x="571500" y="442849"/>
                  </a:lnTo>
                  <a:lnTo>
                    <a:pt x="571500" y="434975"/>
                  </a:lnTo>
                  <a:close/>
                </a:path>
                <a:path w="1333500" h="676275">
                  <a:moveTo>
                    <a:pt x="571500" y="328041"/>
                  </a:moveTo>
                  <a:lnTo>
                    <a:pt x="567309" y="323850"/>
                  </a:lnTo>
                  <a:lnTo>
                    <a:pt x="556641" y="323850"/>
                  </a:lnTo>
                  <a:lnTo>
                    <a:pt x="552450" y="328041"/>
                  </a:lnTo>
                  <a:lnTo>
                    <a:pt x="552450" y="338709"/>
                  </a:lnTo>
                  <a:lnTo>
                    <a:pt x="556641" y="342900"/>
                  </a:lnTo>
                  <a:lnTo>
                    <a:pt x="567309" y="342900"/>
                  </a:lnTo>
                  <a:lnTo>
                    <a:pt x="571500" y="338709"/>
                  </a:lnTo>
                  <a:lnTo>
                    <a:pt x="571500" y="333375"/>
                  </a:lnTo>
                  <a:lnTo>
                    <a:pt x="571500" y="328041"/>
                  </a:lnTo>
                  <a:close/>
                </a:path>
                <a:path w="1333500" h="676275">
                  <a:moveTo>
                    <a:pt x="571500" y="215900"/>
                  </a:moveTo>
                  <a:lnTo>
                    <a:pt x="567182" y="209550"/>
                  </a:lnTo>
                  <a:lnTo>
                    <a:pt x="556768" y="209550"/>
                  </a:lnTo>
                  <a:lnTo>
                    <a:pt x="552450" y="215900"/>
                  </a:lnTo>
                  <a:lnTo>
                    <a:pt x="552450" y="231775"/>
                  </a:lnTo>
                  <a:lnTo>
                    <a:pt x="556768" y="238125"/>
                  </a:lnTo>
                  <a:lnTo>
                    <a:pt x="567182" y="238125"/>
                  </a:lnTo>
                  <a:lnTo>
                    <a:pt x="571500" y="231775"/>
                  </a:lnTo>
                  <a:lnTo>
                    <a:pt x="571500" y="223901"/>
                  </a:lnTo>
                  <a:lnTo>
                    <a:pt x="571500" y="215900"/>
                  </a:lnTo>
                  <a:close/>
                </a:path>
                <a:path w="1333500" h="676275">
                  <a:moveTo>
                    <a:pt x="571500" y="111125"/>
                  </a:moveTo>
                  <a:lnTo>
                    <a:pt x="567309" y="104775"/>
                  </a:lnTo>
                  <a:lnTo>
                    <a:pt x="556641" y="104775"/>
                  </a:lnTo>
                  <a:lnTo>
                    <a:pt x="552450" y="111125"/>
                  </a:lnTo>
                  <a:lnTo>
                    <a:pt x="552450" y="127000"/>
                  </a:lnTo>
                  <a:lnTo>
                    <a:pt x="556641" y="133350"/>
                  </a:lnTo>
                  <a:lnTo>
                    <a:pt x="567309" y="133350"/>
                  </a:lnTo>
                  <a:lnTo>
                    <a:pt x="571500" y="127000"/>
                  </a:lnTo>
                  <a:lnTo>
                    <a:pt x="571500" y="119126"/>
                  </a:lnTo>
                  <a:lnTo>
                    <a:pt x="571500" y="111125"/>
                  </a:lnTo>
                  <a:close/>
                </a:path>
                <a:path w="1333500" h="676275">
                  <a:moveTo>
                    <a:pt x="571500" y="4318"/>
                  </a:moveTo>
                  <a:lnTo>
                    <a:pt x="567182" y="0"/>
                  </a:lnTo>
                  <a:lnTo>
                    <a:pt x="556768" y="0"/>
                  </a:lnTo>
                  <a:lnTo>
                    <a:pt x="552450" y="4318"/>
                  </a:lnTo>
                  <a:lnTo>
                    <a:pt x="552450" y="14732"/>
                  </a:lnTo>
                  <a:lnTo>
                    <a:pt x="556768" y="19050"/>
                  </a:lnTo>
                  <a:lnTo>
                    <a:pt x="567182" y="19050"/>
                  </a:lnTo>
                  <a:lnTo>
                    <a:pt x="571500" y="14732"/>
                  </a:lnTo>
                  <a:lnTo>
                    <a:pt x="571500" y="9525"/>
                  </a:lnTo>
                  <a:lnTo>
                    <a:pt x="571500" y="4318"/>
                  </a:lnTo>
                  <a:close/>
                </a:path>
                <a:path w="1333500" h="676275">
                  <a:moveTo>
                    <a:pt x="685800" y="654050"/>
                  </a:moveTo>
                  <a:lnTo>
                    <a:pt x="679450" y="647700"/>
                  </a:lnTo>
                  <a:lnTo>
                    <a:pt x="663575" y="647700"/>
                  </a:lnTo>
                  <a:lnTo>
                    <a:pt x="657225" y="654050"/>
                  </a:lnTo>
                  <a:lnTo>
                    <a:pt x="657225" y="669925"/>
                  </a:lnTo>
                  <a:lnTo>
                    <a:pt x="663575" y="676275"/>
                  </a:lnTo>
                  <a:lnTo>
                    <a:pt x="679450" y="676275"/>
                  </a:lnTo>
                  <a:lnTo>
                    <a:pt x="685800" y="669925"/>
                  </a:lnTo>
                  <a:lnTo>
                    <a:pt x="685800" y="662051"/>
                  </a:lnTo>
                  <a:lnTo>
                    <a:pt x="685800" y="654050"/>
                  </a:lnTo>
                  <a:close/>
                </a:path>
                <a:path w="1333500" h="676275">
                  <a:moveTo>
                    <a:pt x="685800" y="547116"/>
                  </a:moveTo>
                  <a:lnTo>
                    <a:pt x="679450" y="542798"/>
                  </a:lnTo>
                  <a:lnTo>
                    <a:pt x="671576" y="542925"/>
                  </a:lnTo>
                  <a:lnTo>
                    <a:pt x="663575" y="542925"/>
                  </a:lnTo>
                  <a:lnTo>
                    <a:pt x="657225" y="547116"/>
                  </a:lnTo>
                  <a:lnTo>
                    <a:pt x="657225" y="557784"/>
                  </a:lnTo>
                  <a:lnTo>
                    <a:pt x="663575" y="561975"/>
                  </a:lnTo>
                  <a:lnTo>
                    <a:pt x="679450" y="561975"/>
                  </a:lnTo>
                  <a:lnTo>
                    <a:pt x="685800" y="557784"/>
                  </a:lnTo>
                  <a:lnTo>
                    <a:pt x="685800" y="552450"/>
                  </a:lnTo>
                  <a:lnTo>
                    <a:pt x="685800" y="547116"/>
                  </a:lnTo>
                  <a:close/>
                </a:path>
                <a:path w="1333500" h="676275">
                  <a:moveTo>
                    <a:pt x="685800" y="434975"/>
                  </a:moveTo>
                  <a:lnTo>
                    <a:pt x="679450" y="428625"/>
                  </a:lnTo>
                  <a:lnTo>
                    <a:pt x="663575" y="428625"/>
                  </a:lnTo>
                  <a:lnTo>
                    <a:pt x="657225" y="434975"/>
                  </a:lnTo>
                  <a:lnTo>
                    <a:pt x="657225" y="450850"/>
                  </a:lnTo>
                  <a:lnTo>
                    <a:pt x="663575" y="457200"/>
                  </a:lnTo>
                  <a:lnTo>
                    <a:pt x="679450" y="457200"/>
                  </a:lnTo>
                  <a:lnTo>
                    <a:pt x="685800" y="450850"/>
                  </a:lnTo>
                  <a:lnTo>
                    <a:pt x="685800" y="442849"/>
                  </a:lnTo>
                  <a:lnTo>
                    <a:pt x="685800" y="434975"/>
                  </a:lnTo>
                  <a:close/>
                </a:path>
                <a:path w="1333500" h="676275">
                  <a:moveTo>
                    <a:pt x="685800" y="328041"/>
                  </a:moveTo>
                  <a:lnTo>
                    <a:pt x="679450" y="323723"/>
                  </a:lnTo>
                  <a:lnTo>
                    <a:pt x="671576" y="323850"/>
                  </a:lnTo>
                  <a:lnTo>
                    <a:pt x="663575" y="323850"/>
                  </a:lnTo>
                  <a:lnTo>
                    <a:pt x="657225" y="328041"/>
                  </a:lnTo>
                  <a:lnTo>
                    <a:pt x="657225" y="338709"/>
                  </a:lnTo>
                  <a:lnTo>
                    <a:pt x="663575" y="342900"/>
                  </a:lnTo>
                  <a:lnTo>
                    <a:pt x="679450" y="342900"/>
                  </a:lnTo>
                  <a:lnTo>
                    <a:pt x="685800" y="338709"/>
                  </a:lnTo>
                  <a:lnTo>
                    <a:pt x="685800" y="333375"/>
                  </a:lnTo>
                  <a:lnTo>
                    <a:pt x="685800" y="328041"/>
                  </a:lnTo>
                  <a:close/>
                </a:path>
                <a:path w="1333500" h="676275">
                  <a:moveTo>
                    <a:pt x="685800" y="215900"/>
                  </a:moveTo>
                  <a:lnTo>
                    <a:pt x="679450" y="209550"/>
                  </a:lnTo>
                  <a:lnTo>
                    <a:pt x="663575" y="209550"/>
                  </a:lnTo>
                  <a:lnTo>
                    <a:pt x="657225" y="215900"/>
                  </a:lnTo>
                  <a:lnTo>
                    <a:pt x="657225" y="231775"/>
                  </a:lnTo>
                  <a:lnTo>
                    <a:pt x="663575" y="238125"/>
                  </a:lnTo>
                  <a:lnTo>
                    <a:pt x="679450" y="238125"/>
                  </a:lnTo>
                  <a:lnTo>
                    <a:pt x="685800" y="231775"/>
                  </a:lnTo>
                  <a:lnTo>
                    <a:pt x="685800" y="223774"/>
                  </a:lnTo>
                  <a:lnTo>
                    <a:pt x="685800" y="215900"/>
                  </a:lnTo>
                  <a:close/>
                </a:path>
                <a:path w="1333500" h="676275">
                  <a:moveTo>
                    <a:pt x="685800" y="111125"/>
                  </a:moveTo>
                  <a:lnTo>
                    <a:pt x="679450" y="104648"/>
                  </a:lnTo>
                  <a:lnTo>
                    <a:pt x="671576" y="104775"/>
                  </a:lnTo>
                  <a:lnTo>
                    <a:pt x="663575" y="104775"/>
                  </a:lnTo>
                  <a:lnTo>
                    <a:pt x="657225" y="111125"/>
                  </a:lnTo>
                  <a:lnTo>
                    <a:pt x="657225" y="127000"/>
                  </a:lnTo>
                  <a:lnTo>
                    <a:pt x="663575" y="133350"/>
                  </a:lnTo>
                  <a:lnTo>
                    <a:pt x="679450" y="133350"/>
                  </a:lnTo>
                  <a:lnTo>
                    <a:pt x="685800" y="127000"/>
                  </a:lnTo>
                  <a:lnTo>
                    <a:pt x="685800" y="119126"/>
                  </a:lnTo>
                  <a:lnTo>
                    <a:pt x="685800" y="111125"/>
                  </a:lnTo>
                  <a:close/>
                </a:path>
                <a:path w="1333500" h="676275">
                  <a:moveTo>
                    <a:pt x="685800" y="4191"/>
                  </a:moveTo>
                  <a:lnTo>
                    <a:pt x="679450" y="0"/>
                  </a:lnTo>
                  <a:lnTo>
                    <a:pt x="663575" y="0"/>
                  </a:lnTo>
                  <a:lnTo>
                    <a:pt x="657225" y="4191"/>
                  </a:lnTo>
                  <a:lnTo>
                    <a:pt x="657225" y="14859"/>
                  </a:lnTo>
                  <a:lnTo>
                    <a:pt x="663575" y="19050"/>
                  </a:lnTo>
                  <a:lnTo>
                    <a:pt x="679450" y="19050"/>
                  </a:lnTo>
                  <a:lnTo>
                    <a:pt x="685800" y="14859"/>
                  </a:lnTo>
                  <a:lnTo>
                    <a:pt x="685800" y="9525"/>
                  </a:lnTo>
                  <a:lnTo>
                    <a:pt x="685800" y="4191"/>
                  </a:lnTo>
                  <a:close/>
                </a:path>
                <a:path w="1333500" h="676275">
                  <a:moveTo>
                    <a:pt x="790575" y="328041"/>
                  </a:moveTo>
                  <a:lnTo>
                    <a:pt x="784225" y="323723"/>
                  </a:lnTo>
                  <a:lnTo>
                    <a:pt x="776351" y="323850"/>
                  </a:lnTo>
                  <a:lnTo>
                    <a:pt x="768350" y="323850"/>
                  </a:lnTo>
                  <a:lnTo>
                    <a:pt x="762000" y="328041"/>
                  </a:lnTo>
                  <a:lnTo>
                    <a:pt x="762000" y="338709"/>
                  </a:lnTo>
                  <a:lnTo>
                    <a:pt x="768350" y="342900"/>
                  </a:lnTo>
                  <a:lnTo>
                    <a:pt x="784225" y="342900"/>
                  </a:lnTo>
                  <a:lnTo>
                    <a:pt x="790575" y="338709"/>
                  </a:lnTo>
                  <a:lnTo>
                    <a:pt x="790575" y="333375"/>
                  </a:lnTo>
                  <a:lnTo>
                    <a:pt x="790575" y="328041"/>
                  </a:lnTo>
                  <a:close/>
                </a:path>
                <a:path w="1333500" h="676275">
                  <a:moveTo>
                    <a:pt x="790575" y="215900"/>
                  </a:moveTo>
                  <a:lnTo>
                    <a:pt x="784225" y="209550"/>
                  </a:lnTo>
                  <a:lnTo>
                    <a:pt x="768350" y="209550"/>
                  </a:lnTo>
                  <a:lnTo>
                    <a:pt x="762000" y="215900"/>
                  </a:lnTo>
                  <a:lnTo>
                    <a:pt x="762000" y="231775"/>
                  </a:lnTo>
                  <a:lnTo>
                    <a:pt x="768350" y="238125"/>
                  </a:lnTo>
                  <a:lnTo>
                    <a:pt x="784225" y="238125"/>
                  </a:lnTo>
                  <a:lnTo>
                    <a:pt x="790575" y="231775"/>
                  </a:lnTo>
                  <a:lnTo>
                    <a:pt x="790575" y="223774"/>
                  </a:lnTo>
                  <a:lnTo>
                    <a:pt x="790575" y="215900"/>
                  </a:lnTo>
                  <a:close/>
                </a:path>
                <a:path w="1333500" h="676275">
                  <a:moveTo>
                    <a:pt x="790575" y="111125"/>
                  </a:moveTo>
                  <a:lnTo>
                    <a:pt x="784225" y="104648"/>
                  </a:lnTo>
                  <a:lnTo>
                    <a:pt x="776351" y="104775"/>
                  </a:lnTo>
                  <a:lnTo>
                    <a:pt x="768350" y="104775"/>
                  </a:lnTo>
                  <a:lnTo>
                    <a:pt x="762000" y="111125"/>
                  </a:lnTo>
                  <a:lnTo>
                    <a:pt x="762000" y="127000"/>
                  </a:lnTo>
                  <a:lnTo>
                    <a:pt x="768350" y="133350"/>
                  </a:lnTo>
                  <a:lnTo>
                    <a:pt x="784225" y="133350"/>
                  </a:lnTo>
                  <a:lnTo>
                    <a:pt x="790575" y="127000"/>
                  </a:lnTo>
                  <a:lnTo>
                    <a:pt x="790575" y="119126"/>
                  </a:lnTo>
                  <a:lnTo>
                    <a:pt x="790575" y="111125"/>
                  </a:lnTo>
                  <a:close/>
                </a:path>
                <a:path w="1333500" h="676275">
                  <a:moveTo>
                    <a:pt x="790575" y="4191"/>
                  </a:moveTo>
                  <a:lnTo>
                    <a:pt x="784225" y="0"/>
                  </a:lnTo>
                  <a:lnTo>
                    <a:pt x="768223" y="0"/>
                  </a:lnTo>
                  <a:lnTo>
                    <a:pt x="762000" y="4191"/>
                  </a:lnTo>
                  <a:lnTo>
                    <a:pt x="762000" y="14859"/>
                  </a:lnTo>
                  <a:lnTo>
                    <a:pt x="768350" y="19050"/>
                  </a:lnTo>
                  <a:lnTo>
                    <a:pt x="784225" y="19050"/>
                  </a:lnTo>
                  <a:lnTo>
                    <a:pt x="790575" y="14859"/>
                  </a:lnTo>
                  <a:lnTo>
                    <a:pt x="790575" y="9525"/>
                  </a:lnTo>
                  <a:lnTo>
                    <a:pt x="790575" y="4191"/>
                  </a:lnTo>
                  <a:close/>
                </a:path>
                <a:path w="1333500" h="676275">
                  <a:moveTo>
                    <a:pt x="895350" y="328041"/>
                  </a:moveTo>
                  <a:lnTo>
                    <a:pt x="891159" y="323723"/>
                  </a:lnTo>
                  <a:lnTo>
                    <a:pt x="885825" y="323850"/>
                  </a:lnTo>
                  <a:lnTo>
                    <a:pt x="880491" y="323850"/>
                  </a:lnTo>
                  <a:lnTo>
                    <a:pt x="876300" y="328041"/>
                  </a:lnTo>
                  <a:lnTo>
                    <a:pt x="876300" y="338709"/>
                  </a:lnTo>
                  <a:lnTo>
                    <a:pt x="880491" y="342900"/>
                  </a:lnTo>
                  <a:lnTo>
                    <a:pt x="891159" y="342900"/>
                  </a:lnTo>
                  <a:lnTo>
                    <a:pt x="895350" y="338709"/>
                  </a:lnTo>
                  <a:lnTo>
                    <a:pt x="895350" y="333375"/>
                  </a:lnTo>
                  <a:lnTo>
                    <a:pt x="895350" y="328041"/>
                  </a:lnTo>
                  <a:close/>
                </a:path>
                <a:path w="1333500" h="676275">
                  <a:moveTo>
                    <a:pt x="895350" y="215900"/>
                  </a:moveTo>
                  <a:lnTo>
                    <a:pt x="891159" y="209550"/>
                  </a:lnTo>
                  <a:lnTo>
                    <a:pt x="880491" y="209550"/>
                  </a:lnTo>
                  <a:lnTo>
                    <a:pt x="876300" y="215900"/>
                  </a:lnTo>
                  <a:lnTo>
                    <a:pt x="876300" y="231775"/>
                  </a:lnTo>
                  <a:lnTo>
                    <a:pt x="880491" y="238125"/>
                  </a:lnTo>
                  <a:lnTo>
                    <a:pt x="891159" y="238125"/>
                  </a:lnTo>
                  <a:lnTo>
                    <a:pt x="895350" y="231775"/>
                  </a:lnTo>
                  <a:lnTo>
                    <a:pt x="895350" y="223774"/>
                  </a:lnTo>
                  <a:lnTo>
                    <a:pt x="895350" y="215900"/>
                  </a:lnTo>
                  <a:close/>
                </a:path>
                <a:path w="1333500" h="676275">
                  <a:moveTo>
                    <a:pt x="895350" y="111125"/>
                  </a:moveTo>
                  <a:lnTo>
                    <a:pt x="891159" y="104648"/>
                  </a:lnTo>
                  <a:lnTo>
                    <a:pt x="885825" y="104775"/>
                  </a:lnTo>
                  <a:lnTo>
                    <a:pt x="880491" y="104775"/>
                  </a:lnTo>
                  <a:lnTo>
                    <a:pt x="876300" y="111125"/>
                  </a:lnTo>
                  <a:lnTo>
                    <a:pt x="876300" y="127000"/>
                  </a:lnTo>
                  <a:lnTo>
                    <a:pt x="880491" y="133350"/>
                  </a:lnTo>
                  <a:lnTo>
                    <a:pt x="891159" y="133350"/>
                  </a:lnTo>
                  <a:lnTo>
                    <a:pt x="895350" y="127000"/>
                  </a:lnTo>
                  <a:lnTo>
                    <a:pt x="895350" y="119126"/>
                  </a:lnTo>
                  <a:lnTo>
                    <a:pt x="895350" y="111125"/>
                  </a:lnTo>
                  <a:close/>
                </a:path>
                <a:path w="1333500" h="676275">
                  <a:moveTo>
                    <a:pt x="895350" y="4191"/>
                  </a:moveTo>
                  <a:lnTo>
                    <a:pt x="891159" y="0"/>
                  </a:lnTo>
                  <a:lnTo>
                    <a:pt x="880491" y="0"/>
                  </a:lnTo>
                  <a:lnTo>
                    <a:pt x="876300" y="4191"/>
                  </a:lnTo>
                  <a:lnTo>
                    <a:pt x="876300" y="14859"/>
                  </a:lnTo>
                  <a:lnTo>
                    <a:pt x="880491" y="19050"/>
                  </a:lnTo>
                  <a:lnTo>
                    <a:pt x="891159" y="19050"/>
                  </a:lnTo>
                  <a:lnTo>
                    <a:pt x="895350" y="14859"/>
                  </a:lnTo>
                  <a:lnTo>
                    <a:pt x="895350" y="9525"/>
                  </a:lnTo>
                  <a:lnTo>
                    <a:pt x="895350" y="4191"/>
                  </a:lnTo>
                  <a:close/>
                </a:path>
                <a:path w="1333500" h="676275">
                  <a:moveTo>
                    <a:pt x="1009650" y="328041"/>
                  </a:moveTo>
                  <a:lnTo>
                    <a:pt x="1003046" y="323723"/>
                  </a:lnTo>
                  <a:lnTo>
                    <a:pt x="995426" y="323850"/>
                  </a:lnTo>
                  <a:lnTo>
                    <a:pt x="987425" y="323850"/>
                  </a:lnTo>
                  <a:lnTo>
                    <a:pt x="981075" y="328041"/>
                  </a:lnTo>
                  <a:lnTo>
                    <a:pt x="981075" y="338709"/>
                  </a:lnTo>
                  <a:lnTo>
                    <a:pt x="987425" y="342900"/>
                  </a:lnTo>
                  <a:lnTo>
                    <a:pt x="1003300" y="342900"/>
                  </a:lnTo>
                  <a:lnTo>
                    <a:pt x="1009650" y="338709"/>
                  </a:lnTo>
                  <a:lnTo>
                    <a:pt x="1009650" y="333375"/>
                  </a:lnTo>
                  <a:lnTo>
                    <a:pt x="1009650" y="328041"/>
                  </a:lnTo>
                  <a:close/>
                </a:path>
                <a:path w="1333500" h="676275">
                  <a:moveTo>
                    <a:pt x="1009650" y="215900"/>
                  </a:moveTo>
                  <a:lnTo>
                    <a:pt x="1003046" y="209550"/>
                  </a:lnTo>
                  <a:lnTo>
                    <a:pt x="987425" y="209550"/>
                  </a:lnTo>
                  <a:lnTo>
                    <a:pt x="981075" y="215900"/>
                  </a:lnTo>
                  <a:lnTo>
                    <a:pt x="981075" y="231775"/>
                  </a:lnTo>
                  <a:lnTo>
                    <a:pt x="987425" y="238125"/>
                  </a:lnTo>
                  <a:lnTo>
                    <a:pt x="1003300" y="238125"/>
                  </a:lnTo>
                  <a:lnTo>
                    <a:pt x="1009650" y="231775"/>
                  </a:lnTo>
                  <a:lnTo>
                    <a:pt x="1009650" y="223774"/>
                  </a:lnTo>
                  <a:lnTo>
                    <a:pt x="1009650" y="215900"/>
                  </a:lnTo>
                  <a:close/>
                </a:path>
                <a:path w="1333500" h="676275">
                  <a:moveTo>
                    <a:pt x="1009650" y="111125"/>
                  </a:moveTo>
                  <a:lnTo>
                    <a:pt x="1003046" y="104648"/>
                  </a:lnTo>
                  <a:lnTo>
                    <a:pt x="995426" y="104775"/>
                  </a:lnTo>
                  <a:lnTo>
                    <a:pt x="987425" y="104775"/>
                  </a:lnTo>
                  <a:lnTo>
                    <a:pt x="981075" y="111125"/>
                  </a:lnTo>
                  <a:lnTo>
                    <a:pt x="981075" y="127000"/>
                  </a:lnTo>
                  <a:lnTo>
                    <a:pt x="987425" y="133350"/>
                  </a:lnTo>
                  <a:lnTo>
                    <a:pt x="1003300" y="133350"/>
                  </a:lnTo>
                  <a:lnTo>
                    <a:pt x="1009650" y="127000"/>
                  </a:lnTo>
                  <a:lnTo>
                    <a:pt x="1009650" y="119126"/>
                  </a:lnTo>
                  <a:lnTo>
                    <a:pt x="1009650" y="111125"/>
                  </a:lnTo>
                  <a:close/>
                </a:path>
                <a:path w="1333500" h="676275">
                  <a:moveTo>
                    <a:pt x="1009650" y="4191"/>
                  </a:moveTo>
                  <a:lnTo>
                    <a:pt x="1003046" y="0"/>
                  </a:lnTo>
                  <a:lnTo>
                    <a:pt x="987298" y="0"/>
                  </a:lnTo>
                  <a:lnTo>
                    <a:pt x="981075" y="4191"/>
                  </a:lnTo>
                  <a:lnTo>
                    <a:pt x="981075" y="14859"/>
                  </a:lnTo>
                  <a:lnTo>
                    <a:pt x="987425" y="19050"/>
                  </a:lnTo>
                  <a:lnTo>
                    <a:pt x="1003300" y="19050"/>
                  </a:lnTo>
                  <a:lnTo>
                    <a:pt x="1009650" y="14859"/>
                  </a:lnTo>
                  <a:lnTo>
                    <a:pt x="1009650" y="9525"/>
                  </a:lnTo>
                  <a:lnTo>
                    <a:pt x="1009650" y="4191"/>
                  </a:lnTo>
                  <a:close/>
                </a:path>
                <a:path w="1333500" h="676275">
                  <a:moveTo>
                    <a:pt x="1114425" y="328041"/>
                  </a:moveTo>
                  <a:lnTo>
                    <a:pt x="1110234" y="323723"/>
                  </a:lnTo>
                  <a:lnTo>
                    <a:pt x="1104900" y="323850"/>
                  </a:lnTo>
                  <a:lnTo>
                    <a:pt x="1099566" y="323850"/>
                  </a:lnTo>
                  <a:lnTo>
                    <a:pt x="1095375" y="328041"/>
                  </a:lnTo>
                  <a:lnTo>
                    <a:pt x="1095375" y="338709"/>
                  </a:lnTo>
                  <a:lnTo>
                    <a:pt x="1099566" y="342900"/>
                  </a:lnTo>
                  <a:lnTo>
                    <a:pt x="1110234" y="342900"/>
                  </a:lnTo>
                  <a:lnTo>
                    <a:pt x="1114425" y="338709"/>
                  </a:lnTo>
                  <a:lnTo>
                    <a:pt x="1114425" y="333375"/>
                  </a:lnTo>
                  <a:lnTo>
                    <a:pt x="1114425" y="328041"/>
                  </a:lnTo>
                  <a:close/>
                </a:path>
                <a:path w="1333500" h="676275">
                  <a:moveTo>
                    <a:pt x="1114425" y="215900"/>
                  </a:moveTo>
                  <a:lnTo>
                    <a:pt x="1110234" y="209550"/>
                  </a:lnTo>
                  <a:lnTo>
                    <a:pt x="1099566" y="209550"/>
                  </a:lnTo>
                  <a:lnTo>
                    <a:pt x="1095375" y="215900"/>
                  </a:lnTo>
                  <a:lnTo>
                    <a:pt x="1095375" y="231775"/>
                  </a:lnTo>
                  <a:lnTo>
                    <a:pt x="1099566" y="238125"/>
                  </a:lnTo>
                  <a:lnTo>
                    <a:pt x="1110234" y="238125"/>
                  </a:lnTo>
                  <a:lnTo>
                    <a:pt x="1114425" y="231775"/>
                  </a:lnTo>
                  <a:lnTo>
                    <a:pt x="1114425" y="223774"/>
                  </a:lnTo>
                  <a:lnTo>
                    <a:pt x="1114425" y="215900"/>
                  </a:lnTo>
                  <a:close/>
                </a:path>
                <a:path w="1333500" h="676275">
                  <a:moveTo>
                    <a:pt x="1114425" y="111125"/>
                  </a:moveTo>
                  <a:lnTo>
                    <a:pt x="1110234" y="104648"/>
                  </a:lnTo>
                  <a:lnTo>
                    <a:pt x="1104900" y="104775"/>
                  </a:lnTo>
                  <a:lnTo>
                    <a:pt x="1099566" y="104775"/>
                  </a:lnTo>
                  <a:lnTo>
                    <a:pt x="1095375" y="111125"/>
                  </a:lnTo>
                  <a:lnTo>
                    <a:pt x="1095375" y="127000"/>
                  </a:lnTo>
                  <a:lnTo>
                    <a:pt x="1099566" y="133350"/>
                  </a:lnTo>
                  <a:lnTo>
                    <a:pt x="1110234" y="133350"/>
                  </a:lnTo>
                  <a:lnTo>
                    <a:pt x="1114425" y="127000"/>
                  </a:lnTo>
                  <a:lnTo>
                    <a:pt x="1114425" y="119126"/>
                  </a:lnTo>
                  <a:lnTo>
                    <a:pt x="1114425" y="111125"/>
                  </a:lnTo>
                  <a:close/>
                </a:path>
                <a:path w="1333500" h="676275">
                  <a:moveTo>
                    <a:pt x="1114425" y="4191"/>
                  </a:moveTo>
                  <a:lnTo>
                    <a:pt x="1110234" y="0"/>
                  </a:lnTo>
                  <a:lnTo>
                    <a:pt x="1099566" y="0"/>
                  </a:lnTo>
                  <a:lnTo>
                    <a:pt x="1095375" y="4191"/>
                  </a:lnTo>
                  <a:lnTo>
                    <a:pt x="1095375" y="14859"/>
                  </a:lnTo>
                  <a:lnTo>
                    <a:pt x="1099566" y="19050"/>
                  </a:lnTo>
                  <a:lnTo>
                    <a:pt x="1110234" y="19050"/>
                  </a:lnTo>
                  <a:lnTo>
                    <a:pt x="1114425" y="14859"/>
                  </a:lnTo>
                  <a:lnTo>
                    <a:pt x="1114425" y="9525"/>
                  </a:lnTo>
                  <a:lnTo>
                    <a:pt x="1114425" y="4191"/>
                  </a:lnTo>
                  <a:close/>
                </a:path>
                <a:path w="1333500" h="676275">
                  <a:moveTo>
                    <a:pt x="1228725" y="215900"/>
                  </a:moveTo>
                  <a:lnTo>
                    <a:pt x="1222121" y="209550"/>
                  </a:lnTo>
                  <a:lnTo>
                    <a:pt x="1206500" y="209550"/>
                  </a:lnTo>
                  <a:lnTo>
                    <a:pt x="1200150" y="215900"/>
                  </a:lnTo>
                  <a:lnTo>
                    <a:pt x="1200150" y="231775"/>
                  </a:lnTo>
                  <a:lnTo>
                    <a:pt x="1206500" y="238125"/>
                  </a:lnTo>
                  <a:lnTo>
                    <a:pt x="1222375" y="238125"/>
                  </a:lnTo>
                  <a:lnTo>
                    <a:pt x="1228725" y="231775"/>
                  </a:lnTo>
                  <a:lnTo>
                    <a:pt x="1228725" y="223774"/>
                  </a:lnTo>
                  <a:lnTo>
                    <a:pt x="1228725" y="215900"/>
                  </a:lnTo>
                  <a:close/>
                </a:path>
                <a:path w="1333500" h="676275">
                  <a:moveTo>
                    <a:pt x="1228725" y="111125"/>
                  </a:moveTo>
                  <a:lnTo>
                    <a:pt x="1222121" y="104648"/>
                  </a:lnTo>
                  <a:lnTo>
                    <a:pt x="1214501" y="104775"/>
                  </a:lnTo>
                  <a:lnTo>
                    <a:pt x="1206500" y="104775"/>
                  </a:lnTo>
                  <a:lnTo>
                    <a:pt x="1200150" y="111125"/>
                  </a:lnTo>
                  <a:lnTo>
                    <a:pt x="1200150" y="127000"/>
                  </a:lnTo>
                  <a:lnTo>
                    <a:pt x="1206500" y="133350"/>
                  </a:lnTo>
                  <a:lnTo>
                    <a:pt x="1222375" y="133350"/>
                  </a:lnTo>
                  <a:lnTo>
                    <a:pt x="1228725" y="127000"/>
                  </a:lnTo>
                  <a:lnTo>
                    <a:pt x="1228725" y="119126"/>
                  </a:lnTo>
                  <a:lnTo>
                    <a:pt x="1228725" y="111125"/>
                  </a:lnTo>
                  <a:close/>
                </a:path>
                <a:path w="1333500" h="676275">
                  <a:moveTo>
                    <a:pt x="1228725" y="4191"/>
                  </a:moveTo>
                  <a:lnTo>
                    <a:pt x="1222121" y="0"/>
                  </a:lnTo>
                  <a:lnTo>
                    <a:pt x="1206373" y="0"/>
                  </a:lnTo>
                  <a:lnTo>
                    <a:pt x="1200150" y="4191"/>
                  </a:lnTo>
                  <a:lnTo>
                    <a:pt x="1200150" y="14859"/>
                  </a:lnTo>
                  <a:lnTo>
                    <a:pt x="1206500" y="19050"/>
                  </a:lnTo>
                  <a:lnTo>
                    <a:pt x="1222375" y="19050"/>
                  </a:lnTo>
                  <a:lnTo>
                    <a:pt x="1228725" y="14859"/>
                  </a:lnTo>
                  <a:lnTo>
                    <a:pt x="1228725" y="9525"/>
                  </a:lnTo>
                  <a:lnTo>
                    <a:pt x="1228725" y="4191"/>
                  </a:lnTo>
                  <a:close/>
                </a:path>
                <a:path w="1333500" h="676275">
                  <a:moveTo>
                    <a:pt x="1333500" y="215900"/>
                  </a:moveTo>
                  <a:lnTo>
                    <a:pt x="1327150" y="209550"/>
                  </a:lnTo>
                  <a:lnTo>
                    <a:pt x="1311275" y="209550"/>
                  </a:lnTo>
                  <a:lnTo>
                    <a:pt x="1304925" y="215900"/>
                  </a:lnTo>
                  <a:lnTo>
                    <a:pt x="1304925" y="231775"/>
                  </a:lnTo>
                  <a:lnTo>
                    <a:pt x="1311275" y="238125"/>
                  </a:lnTo>
                  <a:lnTo>
                    <a:pt x="1327150" y="238125"/>
                  </a:lnTo>
                  <a:lnTo>
                    <a:pt x="1333500" y="231775"/>
                  </a:lnTo>
                  <a:lnTo>
                    <a:pt x="1333500" y="223901"/>
                  </a:lnTo>
                  <a:lnTo>
                    <a:pt x="1333500" y="215900"/>
                  </a:lnTo>
                  <a:close/>
                </a:path>
                <a:path w="1333500" h="676275">
                  <a:moveTo>
                    <a:pt x="1333500" y="111125"/>
                  </a:moveTo>
                  <a:lnTo>
                    <a:pt x="1327150" y="104775"/>
                  </a:lnTo>
                  <a:lnTo>
                    <a:pt x="1311275" y="104775"/>
                  </a:lnTo>
                  <a:lnTo>
                    <a:pt x="1304925" y="111125"/>
                  </a:lnTo>
                  <a:lnTo>
                    <a:pt x="1304925" y="127000"/>
                  </a:lnTo>
                  <a:lnTo>
                    <a:pt x="1311275" y="133350"/>
                  </a:lnTo>
                  <a:lnTo>
                    <a:pt x="1327150" y="133350"/>
                  </a:lnTo>
                  <a:lnTo>
                    <a:pt x="1333500" y="127000"/>
                  </a:lnTo>
                  <a:lnTo>
                    <a:pt x="1333500" y="119126"/>
                  </a:lnTo>
                  <a:lnTo>
                    <a:pt x="1333500" y="111125"/>
                  </a:lnTo>
                  <a:close/>
                </a:path>
                <a:path w="1333500" h="676275">
                  <a:moveTo>
                    <a:pt x="1333500" y="4318"/>
                  </a:moveTo>
                  <a:lnTo>
                    <a:pt x="1327150" y="0"/>
                  </a:lnTo>
                  <a:lnTo>
                    <a:pt x="1311275" y="0"/>
                  </a:lnTo>
                  <a:lnTo>
                    <a:pt x="1304925" y="4318"/>
                  </a:lnTo>
                  <a:lnTo>
                    <a:pt x="1304925" y="14732"/>
                  </a:lnTo>
                  <a:lnTo>
                    <a:pt x="1311275" y="19050"/>
                  </a:lnTo>
                  <a:lnTo>
                    <a:pt x="1327150" y="19050"/>
                  </a:lnTo>
                  <a:lnTo>
                    <a:pt x="1333500" y="14732"/>
                  </a:lnTo>
                  <a:lnTo>
                    <a:pt x="1333500" y="9525"/>
                  </a:lnTo>
                  <a:lnTo>
                    <a:pt x="1333500" y="4318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76775" y="5076697"/>
              <a:ext cx="1333500" cy="1000760"/>
            </a:xfrm>
            <a:custGeom>
              <a:avLst/>
              <a:gdLst/>
              <a:ahLst/>
              <a:cxnLst/>
              <a:rect l="l" t="t" r="r" b="b"/>
              <a:pathLst>
                <a:path w="1333500" h="1000760">
                  <a:moveTo>
                    <a:pt x="28575" y="978052"/>
                  </a:moveTo>
                  <a:lnTo>
                    <a:pt x="22098" y="971677"/>
                  </a:lnTo>
                  <a:lnTo>
                    <a:pt x="6350" y="971677"/>
                  </a:lnTo>
                  <a:lnTo>
                    <a:pt x="0" y="978052"/>
                  </a:lnTo>
                  <a:lnTo>
                    <a:pt x="0" y="993876"/>
                  </a:lnTo>
                  <a:lnTo>
                    <a:pt x="6477" y="1000252"/>
                  </a:lnTo>
                  <a:lnTo>
                    <a:pt x="22225" y="1000252"/>
                  </a:lnTo>
                  <a:lnTo>
                    <a:pt x="28575" y="993876"/>
                  </a:lnTo>
                  <a:lnTo>
                    <a:pt x="28575" y="985964"/>
                  </a:lnTo>
                  <a:lnTo>
                    <a:pt x="28575" y="978052"/>
                  </a:lnTo>
                  <a:close/>
                </a:path>
                <a:path w="1333500" h="1000760">
                  <a:moveTo>
                    <a:pt x="28575" y="873277"/>
                  </a:moveTo>
                  <a:lnTo>
                    <a:pt x="22098" y="866902"/>
                  </a:lnTo>
                  <a:lnTo>
                    <a:pt x="6350" y="866902"/>
                  </a:lnTo>
                  <a:lnTo>
                    <a:pt x="0" y="873277"/>
                  </a:lnTo>
                  <a:lnTo>
                    <a:pt x="0" y="889101"/>
                  </a:lnTo>
                  <a:lnTo>
                    <a:pt x="6477" y="895477"/>
                  </a:lnTo>
                  <a:lnTo>
                    <a:pt x="22225" y="895477"/>
                  </a:lnTo>
                  <a:lnTo>
                    <a:pt x="28575" y="889101"/>
                  </a:lnTo>
                  <a:lnTo>
                    <a:pt x="28575" y="881189"/>
                  </a:lnTo>
                  <a:lnTo>
                    <a:pt x="28575" y="873277"/>
                  </a:lnTo>
                  <a:close/>
                </a:path>
                <a:path w="1333500" h="1000760">
                  <a:moveTo>
                    <a:pt x="28575" y="766368"/>
                  </a:moveTo>
                  <a:lnTo>
                    <a:pt x="22098" y="762127"/>
                  </a:lnTo>
                  <a:lnTo>
                    <a:pt x="6350" y="762127"/>
                  </a:lnTo>
                  <a:lnTo>
                    <a:pt x="0" y="766368"/>
                  </a:lnTo>
                  <a:lnTo>
                    <a:pt x="0" y="776935"/>
                  </a:lnTo>
                  <a:lnTo>
                    <a:pt x="6477" y="781177"/>
                  </a:lnTo>
                  <a:lnTo>
                    <a:pt x="22225" y="781177"/>
                  </a:lnTo>
                  <a:lnTo>
                    <a:pt x="28575" y="776935"/>
                  </a:lnTo>
                  <a:lnTo>
                    <a:pt x="28575" y="771652"/>
                  </a:lnTo>
                  <a:lnTo>
                    <a:pt x="28575" y="766368"/>
                  </a:lnTo>
                  <a:close/>
                </a:path>
                <a:path w="1333500" h="1000760">
                  <a:moveTo>
                    <a:pt x="28575" y="654202"/>
                  </a:moveTo>
                  <a:lnTo>
                    <a:pt x="22098" y="647827"/>
                  </a:lnTo>
                  <a:lnTo>
                    <a:pt x="6350" y="647827"/>
                  </a:lnTo>
                  <a:lnTo>
                    <a:pt x="0" y="654202"/>
                  </a:lnTo>
                  <a:lnTo>
                    <a:pt x="0" y="670026"/>
                  </a:lnTo>
                  <a:lnTo>
                    <a:pt x="6477" y="676402"/>
                  </a:lnTo>
                  <a:lnTo>
                    <a:pt x="22225" y="676402"/>
                  </a:lnTo>
                  <a:lnTo>
                    <a:pt x="28575" y="670026"/>
                  </a:lnTo>
                  <a:lnTo>
                    <a:pt x="28575" y="662114"/>
                  </a:lnTo>
                  <a:lnTo>
                    <a:pt x="28575" y="654202"/>
                  </a:lnTo>
                  <a:close/>
                </a:path>
                <a:path w="1333500" h="1000760">
                  <a:moveTo>
                    <a:pt x="28575" y="549427"/>
                  </a:moveTo>
                  <a:lnTo>
                    <a:pt x="22098" y="543052"/>
                  </a:lnTo>
                  <a:lnTo>
                    <a:pt x="6350" y="543052"/>
                  </a:lnTo>
                  <a:lnTo>
                    <a:pt x="0" y="549427"/>
                  </a:lnTo>
                  <a:lnTo>
                    <a:pt x="0" y="565251"/>
                  </a:lnTo>
                  <a:lnTo>
                    <a:pt x="6477" y="571627"/>
                  </a:lnTo>
                  <a:lnTo>
                    <a:pt x="22225" y="571627"/>
                  </a:lnTo>
                  <a:lnTo>
                    <a:pt x="28575" y="565251"/>
                  </a:lnTo>
                  <a:lnTo>
                    <a:pt x="28575" y="557339"/>
                  </a:lnTo>
                  <a:lnTo>
                    <a:pt x="28575" y="549427"/>
                  </a:lnTo>
                  <a:close/>
                </a:path>
                <a:path w="1333500" h="1000760">
                  <a:moveTo>
                    <a:pt x="28575" y="435102"/>
                  </a:moveTo>
                  <a:lnTo>
                    <a:pt x="22098" y="428752"/>
                  </a:lnTo>
                  <a:lnTo>
                    <a:pt x="6350" y="428752"/>
                  </a:lnTo>
                  <a:lnTo>
                    <a:pt x="0" y="434975"/>
                  </a:lnTo>
                  <a:lnTo>
                    <a:pt x="0" y="451104"/>
                  </a:lnTo>
                  <a:lnTo>
                    <a:pt x="6477" y="457327"/>
                  </a:lnTo>
                  <a:lnTo>
                    <a:pt x="22225" y="457327"/>
                  </a:lnTo>
                  <a:lnTo>
                    <a:pt x="28575" y="450977"/>
                  </a:lnTo>
                  <a:lnTo>
                    <a:pt x="28575" y="443103"/>
                  </a:lnTo>
                  <a:lnTo>
                    <a:pt x="28575" y="435102"/>
                  </a:lnTo>
                  <a:close/>
                </a:path>
                <a:path w="1333500" h="1000760">
                  <a:moveTo>
                    <a:pt x="142875" y="978077"/>
                  </a:moveTo>
                  <a:lnTo>
                    <a:pt x="136525" y="971677"/>
                  </a:lnTo>
                  <a:lnTo>
                    <a:pt x="120650" y="971677"/>
                  </a:lnTo>
                  <a:lnTo>
                    <a:pt x="114300" y="978077"/>
                  </a:lnTo>
                  <a:lnTo>
                    <a:pt x="114300" y="993851"/>
                  </a:lnTo>
                  <a:lnTo>
                    <a:pt x="120650" y="1000252"/>
                  </a:lnTo>
                  <a:lnTo>
                    <a:pt x="136525" y="1000252"/>
                  </a:lnTo>
                  <a:lnTo>
                    <a:pt x="142875" y="993851"/>
                  </a:lnTo>
                  <a:lnTo>
                    <a:pt x="142875" y="985964"/>
                  </a:lnTo>
                  <a:lnTo>
                    <a:pt x="142875" y="978077"/>
                  </a:lnTo>
                  <a:close/>
                </a:path>
                <a:path w="1333500" h="1000760">
                  <a:moveTo>
                    <a:pt x="142875" y="873277"/>
                  </a:moveTo>
                  <a:lnTo>
                    <a:pt x="136525" y="866902"/>
                  </a:lnTo>
                  <a:lnTo>
                    <a:pt x="120650" y="866902"/>
                  </a:lnTo>
                  <a:lnTo>
                    <a:pt x="114300" y="873277"/>
                  </a:lnTo>
                  <a:lnTo>
                    <a:pt x="114300" y="889101"/>
                  </a:lnTo>
                  <a:lnTo>
                    <a:pt x="120650" y="895477"/>
                  </a:lnTo>
                  <a:lnTo>
                    <a:pt x="136525" y="895477"/>
                  </a:lnTo>
                  <a:lnTo>
                    <a:pt x="142875" y="889101"/>
                  </a:lnTo>
                  <a:lnTo>
                    <a:pt x="142875" y="881189"/>
                  </a:lnTo>
                  <a:lnTo>
                    <a:pt x="142875" y="873277"/>
                  </a:lnTo>
                  <a:close/>
                </a:path>
                <a:path w="1333500" h="1000760">
                  <a:moveTo>
                    <a:pt x="142875" y="766368"/>
                  </a:moveTo>
                  <a:lnTo>
                    <a:pt x="136525" y="762127"/>
                  </a:lnTo>
                  <a:lnTo>
                    <a:pt x="120650" y="762127"/>
                  </a:lnTo>
                  <a:lnTo>
                    <a:pt x="114300" y="766368"/>
                  </a:lnTo>
                  <a:lnTo>
                    <a:pt x="114300" y="776935"/>
                  </a:lnTo>
                  <a:lnTo>
                    <a:pt x="120650" y="781177"/>
                  </a:lnTo>
                  <a:lnTo>
                    <a:pt x="136525" y="781177"/>
                  </a:lnTo>
                  <a:lnTo>
                    <a:pt x="142875" y="776935"/>
                  </a:lnTo>
                  <a:lnTo>
                    <a:pt x="142875" y="771652"/>
                  </a:lnTo>
                  <a:lnTo>
                    <a:pt x="142875" y="766368"/>
                  </a:lnTo>
                  <a:close/>
                </a:path>
                <a:path w="1333500" h="1000760">
                  <a:moveTo>
                    <a:pt x="142875" y="654202"/>
                  </a:moveTo>
                  <a:lnTo>
                    <a:pt x="136525" y="647827"/>
                  </a:lnTo>
                  <a:lnTo>
                    <a:pt x="120650" y="647827"/>
                  </a:lnTo>
                  <a:lnTo>
                    <a:pt x="114300" y="654202"/>
                  </a:lnTo>
                  <a:lnTo>
                    <a:pt x="114300" y="670026"/>
                  </a:lnTo>
                  <a:lnTo>
                    <a:pt x="120650" y="676402"/>
                  </a:lnTo>
                  <a:lnTo>
                    <a:pt x="136525" y="676402"/>
                  </a:lnTo>
                  <a:lnTo>
                    <a:pt x="142875" y="670026"/>
                  </a:lnTo>
                  <a:lnTo>
                    <a:pt x="142875" y="662114"/>
                  </a:lnTo>
                  <a:lnTo>
                    <a:pt x="142875" y="654202"/>
                  </a:lnTo>
                  <a:close/>
                </a:path>
                <a:path w="1333500" h="1000760">
                  <a:moveTo>
                    <a:pt x="142875" y="549452"/>
                  </a:moveTo>
                  <a:lnTo>
                    <a:pt x="136525" y="543052"/>
                  </a:lnTo>
                  <a:lnTo>
                    <a:pt x="120650" y="543052"/>
                  </a:lnTo>
                  <a:lnTo>
                    <a:pt x="114300" y="549452"/>
                  </a:lnTo>
                  <a:lnTo>
                    <a:pt x="114300" y="565226"/>
                  </a:lnTo>
                  <a:lnTo>
                    <a:pt x="120650" y="571627"/>
                  </a:lnTo>
                  <a:lnTo>
                    <a:pt x="136525" y="571627"/>
                  </a:lnTo>
                  <a:lnTo>
                    <a:pt x="142875" y="565226"/>
                  </a:lnTo>
                  <a:lnTo>
                    <a:pt x="142875" y="557339"/>
                  </a:lnTo>
                  <a:lnTo>
                    <a:pt x="142875" y="549452"/>
                  </a:lnTo>
                  <a:close/>
                </a:path>
                <a:path w="1333500" h="1000760">
                  <a:moveTo>
                    <a:pt x="142875" y="435102"/>
                  </a:moveTo>
                  <a:lnTo>
                    <a:pt x="136525" y="428752"/>
                  </a:lnTo>
                  <a:lnTo>
                    <a:pt x="120650" y="428752"/>
                  </a:lnTo>
                  <a:lnTo>
                    <a:pt x="114300" y="435102"/>
                  </a:lnTo>
                  <a:lnTo>
                    <a:pt x="114300" y="450977"/>
                  </a:lnTo>
                  <a:lnTo>
                    <a:pt x="120650" y="457327"/>
                  </a:lnTo>
                  <a:lnTo>
                    <a:pt x="136525" y="457327"/>
                  </a:lnTo>
                  <a:lnTo>
                    <a:pt x="142875" y="450977"/>
                  </a:lnTo>
                  <a:lnTo>
                    <a:pt x="142875" y="443103"/>
                  </a:lnTo>
                  <a:lnTo>
                    <a:pt x="142875" y="435102"/>
                  </a:lnTo>
                  <a:close/>
                </a:path>
                <a:path w="1333500" h="1000760">
                  <a:moveTo>
                    <a:pt x="247650" y="978052"/>
                  </a:moveTo>
                  <a:lnTo>
                    <a:pt x="241300" y="971486"/>
                  </a:lnTo>
                  <a:lnTo>
                    <a:pt x="233426" y="971677"/>
                  </a:lnTo>
                  <a:lnTo>
                    <a:pt x="225425" y="971677"/>
                  </a:lnTo>
                  <a:lnTo>
                    <a:pt x="219075" y="978052"/>
                  </a:lnTo>
                  <a:lnTo>
                    <a:pt x="219075" y="993876"/>
                  </a:lnTo>
                  <a:lnTo>
                    <a:pt x="225425" y="1000252"/>
                  </a:lnTo>
                  <a:lnTo>
                    <a:pt x="241300" y="1000252"/>
                  </a:lnTo>
                  <a:lnTo>
                    <a:pt x="247650" y="993876"/>
                  </a:lnTo>
                  <a:lnTo>
                    <a:pt x="247650" y="985964"/>
                  </a:lnTo>
                  <a:lnTo>
                    <a:pt x="247650" y="978052"/>
                  </a:lnTo>
                  <a:close/>
                </a:path>
                <a:path w="1333500" h="1000760">
                  <a:moveTo>
                    <a:pt x="247650" y="873277"/>
                  </a:moveTo>
                  <a:lnTo>
                    <a:pt x="241300" y="866902"/>
                  </a:lnTo>
                  <a:lnTo>
                    <a:pt x="225425" y="866902"/>
                  </a:lnTo>
                  <a:lnTo>
                    <a:pt x="219075" y="873277"/>
                  </a:lnTo>
                  <a:lnTo>
                    <a:pt x="219075" y="889101"/>
                  </a:lnTo>
                  <a:lnTo>
                    <a:pt x="225425" y="895477"/>
                  </a:lnTo>
                  <a:lnTo>
                    <a:pt x="241300" y="895477"/>
                  </a:lnTo>
                  <a:lnTo>
                    <a:pt x="247650" y="889101"/>
                  </a:lnTo>
                  <a:lnTo>
                    <a:pt x="247650" y="881189"/>
                  </a:lnTo>
                  <a:lnTo>
                    <a:pt x="247650" y="873277"/>
                  </a:lnTo>
                  <a:close/>
                </a:path>
                <a:path w="1333500" h="1000760">
                  <a:moveTo>
                    <a:pt x="247650" y="766368"/>
                  </a:moveTo>
                  <a:lnTo>
                    <a:pt x="241300" y="762127"/>
                  </a:lnTo>
                  <a:lnTo>
                    <a:pt x="225425" y="762127"/>
                  </a:lnTo>
                  <a:lnTo>
                    <a:pt x="219075" y="766368"/>
                  </a:lnTo>
                  <a:lnTo>
                    <a:pt x="219075" y="776935"/>
                  </a:lnTo>
                  <a:lnTo>
                    <a:pt x="225425" y="781177"/>
                  </a:lnTo>
                  <a:lnTo>
                    <a:pt x="241300" y="781177"/>
                  </a:lnTo>
                  <a:lnTo>
                    <a:pt x="247650" y="776935"/>
                  </a:lnTo>
                  <a:lnTo>
                    <a:pt x="247650" y="771652"/>
                  </a:lnTo>
                  <a:lnTo>
                    <a:pt x="247650" y="766368"/>
                  </a:lnTo>
                  <a:close/>
                </a:path>
                <a:path w="1333500" h="1000760">
                  <a:moveTo>
                    <a:pt x="247650" y="654202"/>
                  </a:moveTo>
                  <a:lnTo>
                    <a:pt x="241300" y="647827"/>
                  </a:lnTo>
                  <a:lnTo>
                    <a:pt x="225425" y="647827"/>
                  </a:lnTo>
                  <a:lnTo>
                    <a:pt x="219075" y="654202"/>
                  </a:lnTo>
                  <a:lnTo>
                    <a:pt x="219075" y="670026"/>
                  </a:lnTo>
                  <a:lnTo>
                    <a:pt x="225425" y="676402"/>
                  </a:lnTo>
                  <a:lnTo>
                    <a:pt x="241300" y="676402"/>
                  </a:lnTo>
                  <a:lnTo>
                    <a:pt x="247650" y="670026"/>
                  </a:lnTo>
                  <a:lnTo>
                    <a:pt x="247650" y="662114"/>
                  </a:lnTo>
                  <a:lnTo>
                    <a:pt x="247650" y="654202"/>
                  </a:lnTo>
                  <a:close/>
                </a:path>
                <a:path w="1333500" h="1000760">
                  <a:moveTo>
                    <a:pt x="247650" y="549427"/>
                  </a:moveTo>
                  <a:lnTo>
                    <a:pt x="241300" y="543052"/>
                  </a:lnTo>
                  <a:lnTo>
                    <a:pt x="225425" y="543052"/>
                  </a:lnTo>
                  <a:lnTo>
                    <a:pt x="219075" y="549427"/>
                  </a:lnTo>
                  <a:lnTo>
                    <a:pt x="219075" y="565251"/>
                  </a:lnTo>
                  <a:lnTo>
                    <a:pt x="225425" y="571627"/>
                  </a:lnTo>
                  <a:lnTo>
                    <a:pt x="241300" y="571627"/>
                  </a:lnTo>
                  <a:lnTo>
                    <a:pt x="247650" y="565251"/>
                  </a:lnTo>
                  <a:lnTo>
                    <a:pt x="247650" y="557339"/>
                  </a:lnTo>
                  <a:lnTo>
                    <a:pt x="247650" y="549427"/>
                  </a:lnTo>
                  <a:close/>
                </a:path>
                <a:path w="1333500" h="1000760">
                  <a:moveTo>
                    <a:pt x="247650" y="435102"/>
                  </a:moveTo>
                  <a:lnTo>
                    <a:pt x="241300" y="428752"/>
                  </a:lnTo>
                  <a:lnTo>
                    <a:pt x="225425" y="428752"/>
                  </a:lnTo>
                  <a:lnTo>
                    <a:pt x="219075" y="435102"/>
                  </a:lnTo>
                  <a:lnTo>
                    <a:pt x="219075" y="450977"/>
                  </a:lnTo>
                  <a:lnTo>
                    <a:pt x="225425" y="457327"/>
                  </a:lnTo>
                  <a:lnTo>
                    <a:pt x="241300" y="457327"/>
                  </a:lnTo>
                  <a:lnTo>
                    <a:pt x="247650" y="450977"/>
                  </a:lnTo>
                  <a:lnTo>
                    <a:pt x="247650" y="443103"/>
                  </a:lnTo>
                  <a:lnTo>
                    <a:pt x="247650" y="435102"/>
                  </a:lnTo>
                  <a:close/>
                </a:path>
                <a:path w="1333500" h="1000760">
                  <a:moveTo>
                    <a:pt x="352425" y="978052"/>
                  </a:moveTo>
                  <a:lnTo>
                    <a:pt x="348234" y="971486"/>
                  </a:lnTo>
                  <a:lnTo>
                    <a:pt x="342900" y="971677"/>
                  </a:lnTo>
                  <a:lnTo>
                    <a:pt x="337566" y="971677"/>
                  </a:lnTo>
                  <a:lnTo>
                    <a:pt x="333375" y="978052"/>
                  </a:lnTo>
                  <a:lnTo>
                    <a:pt x="333375" y="993876"/>
                  </a:lnTo>
                  <a:lnTo>
                    <a:pt x="337566" y="1000252"/>
                  </a:lnTo>
                  <a:lnTo>
                    <a:pt x="348234" y="1000252"/>
                  </a:lnTo>
                  <a:lnTo>
                    <a:pt x="352425" y="993876"/>
                  </a:lnTo>
                  <a:lnTo>
                    <a:pt x="352425" y="985964"/>
                  </a:lnTo>
                  <a:lnTo>
                    <a:pt x="352425" y="978052"/>
                  </a:lnTo>
                  <a:close/>
                </a:path>
                <a:path w="1333500" h="1000760">
                  <a:moveTo>
                    <a:pt x="352425" y="873277"/>
                  </a:moveTo>
                  <a:lnTo>
                    <a:pt x="348234" y="866902"/>
                  </a:lnTo>
                  <a:lnTo>
                    <a:pt x="337566" y="866902"/>
                  </a:lnTo>
                  <a:lnTo>
                    <a:pt x="333375" y="873277"/>
                  </a:lnTo>
                  <a:lnTo>
                    <a:pt x="333375" y="889101"/>
                  </a:lnTo>
                  <a:lnTo>
                    <a:pt x="337566" y="895477"/>
                  </a:lnTo>
                  <a:lnTo>
                    <a:pt x="348234" y="895477"/>
                  </a:lnTo>
                  <a:lnTo>
                    <a:pt x="352425" y="889101"/>
                  </a:lnTo>
                  <a:lnTo>
                    <a:pt x="352425" y="881189"/>
                  </a:lnTo>
                  <a:lnTo>
                    <a:pt x="352425" y="873277"/>
                  </a:lnTo>
                  <a:close/>
                </a:path>
                <a:path w="1333500" h="1000760">
                  <a:moveTo>
                    <a:pt x="352425" y="766368"/>
                  </a:moveTo>
                  <a:lnTo>
                    <a:pt x="348234" y="762127"/>
                  </a:lnTo>
                  <a:lnTo>
                    <a:pt x="337566" y="762127"/>
                  </a:lnTo>
                  <a:lnTo>
                    <a:pt x="333375" y="766368"/>
                  </a:lnTo>
                  <a:lnTo>
                    <a:pt x="333375" y="776935"/>
                  </a:lnTo>
                  <a:lnTo>
                    <a:pt x="337566" y="781177"/>
                  </a:lnTo>
                  <a:lnTo>
                    <a:pt x="348234" y="781177"/>
                  </a:lnTo>
                  <a:lnTo>
                    <a:pt x="352425" y="776935"/>
                  </a:lnTo>
                  <a:lnTo>
                    <a:pt x="352425" y="771652"/>
                  </a:lnTo>
                  <a:lnTo>
                    <a:pt x="352425" y="766368"/>
                  </a:lnTo>
                  <a:close/>
                </a:path>
                <a:path w="1333500" h="1000760">
                  <a:moveTo>
                    <a:pt x="352425" y="654202"/>
                  </a:moveTo>
                  <a:lnTo>
                    <a:pt x="348234" y="647827"/>
                  </a:lnTo>
                  <a:lnTo>
                    <a:pt x="337566" y="647827"/>
                  </a:lnTo>
                  <a:lnTo>
                    <a:pt x="333375" y="654202"/>
                  </a:lnTo>
                  <a:lnTo>
                    <a:pt x="333375" y="670026"/>
                  </a:lnTo>
                  <a:lnTo>
                    <a:pt x="337566" y="676402"/>
                  </a:lnTo>
                  <a:lnTo>
                    <a:pt x="348234" y="676402"/>
                  </a:lnTo>
                  <a:lnTo>
                    <a:pt x="352425" y="670026"/>
                  </a:lnTo>
                  <a:lnTo>
                    <a:pt x="352425" y="662114"/>
                  </a:lnTo>
                  <a:lnTo>
                    <a:pt x="352425" y="654202"/>
                  </a:lnTo>
                  <a:close/>
                </a:path>
                <a:path w="1333500" h="1000760">
                  <a:moveTo>
                    <a:pt x="352425" y="549427"/>
                  </a:moveTo>
                  <a:lnTo>
                    <a:pt x="348234" y="543052"/>
                  </a:lnTo>
                  <a:lnTo>
                    <a:pt x="337566" y="543052"/>
                  </a:lnTo>
                  <a:lnTo>
                    <a:pt x="333375" y="549427"/>
                  </a:lnTo>
                  <a:lnTo>
                    <a:pt x="333375" y="565251"/>
                  </a:lnTo>
                  <a:lnTo>
                    <a:pt x="337566" y="571627"/>
                  </a:lnTo>
                  <a:lnTo>
                    <a:pt x="348234" y="571627"/>
                  </a:lnTo>
                  <a:lnTo>
                    <a:pt x="352425" y="565251"/>
                  </a:lnTo>
                  <a:lnTo>
                    <a:pt x="352425" y="557339"/>
                  </a:lnTo>
                  <a:lnTo>
                    <a:pt x="352425" y="549427"/>
                  </a:lnTo>
                  <a:close/>
                </a:path>
                <a:path w="1333500" h="1000760">
                  <a:moveTo>
                    <a:pt x="352425" y="435102"/>
                  </a:moveTo>
                  <a:lnTo>
                    <a:pt x="348234" y="428752"/>
                  </a:lnTo>
                  <a:lnTo>
                    <a:pt x="337566" y="428752"/>
                  </a:lnTo>
                  <a:lnTo>
                    <a:pt x="333375" y="435102"/>
                  </a:lnTo>
                  <a:lnTo>
                    <a:pt x="333375" y="450977"/>
                  </a:lnTo>
                  <a:lnTo>
                    <a:pt x="337566" y="457327"/>
                  </a:lnTo>
                  <a:lnTo>
                    <a:pt x="348234" y="457327"/>
                  </a:lnTo>
                  <a:lnTo>
                    <a:pt x="352425" y="450977"/>
                  </a:lnTo>
                  <a:lnTo>
                    <a:pt x="352425" y="443103"/>
                  </a:lnTo>
                  <a:lnTo>
                    <a:pt x="352425" y="435102"/>
                  </a:lnTo>
                  <a:close/>
                </a:path>
                <a:path w="1333500" h="1000760">
                  <a:moveTo>
                    <a:pt x="466725" y="978052"/>
                  </a:moveTo>
                  <a:lnTo>
                    <a:pt x="460375" y="971486"/>
                  </a:lnTo>
                  <a:lnTo>
                    <a:pt x="452501" y="971677"/>
                  </a:lnTo>
                  <a:lnTo>
                    <a:pt x="444500" y="971677"/>
                  </a:lnTo>
                  <a:lnTo>
                    <a:pt x="438150" y="978052"/>
                  </a:lnTo>
                  <a:lnTo>
                    <a:pt x="438150" y="993876"/>
                  </a:lnTo>
                  <a:lnTo>
                    <a:pt x="444500" y="1000252"/>
                  </a:lnTo>
                  <a:lnTo>
                    <a:pt x="460375" y="1000252"/>
                  </a:lnTo>
                  <a:lnTo>
                    <a:pt x="466725" y="993876"/>
                  </a:lnTo>
                  <a:lnTo>
                    <a:pt x="466725" y="985964"/>
                  </a:lnTo>
                  <a:lnTo>
                    <a:pt x="466725" y="978052"/>
                  </a:lnTo>
                  <a:close/>
                </a:path>
                <a:path w="1333500" h="1000760">
                  <a:moveTo>
                    <a:pt x="466725" y="873277"/>
                  </a:moveTo>
                  <a:lnTo>
                    <a:pt x="460375" y="866902"/>
                  </a:lnTo>
                  <a:lnTo>
                    <a:pt x="444500" y="866902"/>
                  </a:lnTo>
                  <a:lnTo>
                    <a:pt x="438150" y="873277"/>
                  </a:lnTo>
                  <a:lnTo>
                    <a:pt x="438150" y="889101"/>
                  </a:lnTo>
                  <a:lnTo>
                    <a:pt x="444500" y="895477"/>
                  </a:lnTo>
                  <a:lnTo>
                    <a:pt x="460375" y="895477"/>
                  </a:lnTo>
                  <a:lnTo>
                    <a:pt x="466725" y="889101"/>
                  </a:lnTo>
                  <a:lnTo>
                    <a:pt x="466725" y="881189"/>
                  </a:lnTo>
                  <a:lnTo>
                    <a:pt x="466725" y="873277"/>
                  </a:lnTo>
                  <a:close/>
                </a:path>
                <a:path w="1333500" h="1000760">
                  <a:moveTo>
                    <a:pt x="466725" y="766368"/>
                  </a:moveTo>
                  <a:lnTo>
                    <a:pt x="460375" y="762127"/>
                  </a:lnTo>
                  <a:lnTo>
                    <a:pt x="444500" y="762127"/>
                  </a:lnTo>
                  <a:lnTo>
                    <a:pt x="438150" y="766368"/>
                  </a:lnTo>
                  <a:lnTo>
                    <a:pt x="438150" y="776935"/>
                  </a:lnTo>
                  <a:lnTo>
                    <a:pt x="444500" y="781177"/>
                  </a:lnTo>
                  <a:lnTo>
                    <a:pt x="460375" y="781177"/>
                  </a:lnTo>
                  <a:lnTo>
                    <a:pt x="466725" y="776935"/>
                  </a:lnTo>
                  <a:lnTo>
                    <a:pt x="466725" y="771652"/>
                  </a:lnTo>
                  <a:lnTo>
                    <a:pt x="466725" y="766368"/>
                  </a:lnTo>
                  <a:close/>
                </a:path>
                <a:path w="1333500" h="1000760">
                  <a:moveTo>
                    <a:pt x="466725" y="654202"/>
                  </a:moveTo>
                  <a:lnTo>
                    <a:pt x="460375" y="647827"/>
                  </a:lnTo>
                  <a:lnTo>
                    <a:pt x="444500" y="647827"/>
                  </a:lnTo>
                  <a:lnTo>
                    <a:pt x="438150" y="654202"/>
                  </a:lnTo>
                  <a:lnTo>
                    <a:pt x="438150" y="670026"/>
                  </a:lnTo>
                  <a:lnTo>
                    <a:pt x="444500" y="676402"/>
                  </a:lnTo>
                  <a:lnTo>
                    <a:pt x="460375" y="676402"/>
                  </a:lnTo>
                  <a:lnTo>
                    <a:pt x="466725" y="670026"/>
                  </a:lnTo>
                  <a:lnTo>
                    <a:pt x="466725" y="662114"/>
                  </a:lnTo>
                  <a:lnTo>
                    <a:pt x="466725" y="654202"/>
                  </a:lnTo>
                  <a:close/>
                </a:path>
                <a:path w="1333500" h="1000760">
                  <a:moveTo>
                    <a:pt x="466725" y="549427"/>
                  </a:moveTo>
                  <a:lnTo>
                    <a:pt x="460375" y="543052"/>
                  </a:lnTo>
                  <a:lnTo>
                    <a:pt x="444500" y="543052"/>
                  </a:lnTo>
                  <a:lnTo>
                    <a:pt x="438150" y="549427"/>
                  </a:lnTo>
                  <a:lnTo>
                    <a:pt x="438150" y="565251"/>
                  </a:lnTo>
                  <a:lnTo>
                    <a:pt x="444500" y="571627"/>
                  </a:lnTo>
                  <a:lnTo>
                    <a:pt x="460375" y="571627"/>
                  </a:lnTo>
                  <a:lnTo>
                    <a:pt x="466725" y="565251"/>
                  </a:lnTo>
                  <a:lnTo>
                    <a:pt x="466725" y="557339"/>
                  </a:lnTo>
                  <a:lnTo>
                    <a:pt x="466725" y="549427"/>
                  </a:lnTo>
                  <a:close/>
                </a:path>
                <a:path w="1333500" h="1000760">
                  <a:moveTo>
                    <a:pt x="466725" y="435102"/>
                  </a:moveTo>
                  <a:lnTo>
                    <a:pt x="460375" y="428752"/>
                  </a:lnTo>
                  <a:lnTo>
                    <a:pt x="444500" y="428752"/>
                  </a:lnTo>
                  <a:lnTo>
                    <a:pt x="438150" y="435102"/>
                  </a:lnTo>
                  <a:lnTo>
                    <a:pt x="438150" y="450977"/>
                  </a:lnTo>
                  <a:lnTo>
                    <a:pt x="444500" y="457327"/>
                  </a:lnTo>
                  <a:lnTo>
                    <a:pt x="460375" y="457327"/>
                  </a:lnTo>
                  <a:lnTo>
                    <a:pt x="466725" y="450977"/>
                  </a:lnTo>
                  <a:lnTo>
                    <a:pt x="466725" y="443103"/>
                  </a:lnTo>
                  <a:lnTo>
                    <a:pt x="466725" y="435102"/>
                  </a:lnTo>
                  <a:close/>
                </a:path>
                <a:path w="1333500" h="1000760">
                  <a:moveTo>
                    <a:pt x="571500" y="978077"/>
                  </a:moveTo>
                  <a:lnTo>
                    <a:pt x="567182" y="971677"/>
                  </a:lnTo>
                  <a:lnTo>
                    <a:pt x="556768" y="971677"/>
                  </a:lnTo>
                  <a:lnTo>
                    <a:pt x="552450" y="978077"/>
                  </a:lnTo>
                  <a:lnTo>
                    <a:pt x="552450" y="993851"/>
                  </a:lnTo>
                  <a:lnTo>
                    <a:pt x="556768" y="1000252"/>
                  </a:lnTo>
                  <a:lnTo>
                    <a:pt x="567182" y="1000252"/>
                  </a:lnTo>
                  <a:lnTo>
                    <a:pt x="571500" y="993851"/>
                  </a:lnTo>
                  <a:lnTo>
                    <a:pt x="571500" y="985964"/>
                  </a:lnTo>
                  <a:lnTo>
                    <a:pt x="571500" y="978077"/>
                  </a:lnTo>
                  <a:close/>
                </a:path>
                <a:path w="1333500" h="1000760">
                  <a:moveTo>
                    <a:pt x="571500" y="873277"/>
                  </a:moveTo>
                  <a:lnTo>
                    <a:pt x="567309" y="866902"/>
                  </a:lnTo>
                  <a:lnTo>
                    <a:pt x="556641" y="866902"/>
                  </a:lnTo>
                  <a:lnTo>
                    <a:pt x="552450" y="873277"/>
                  </a:lnTo>
                  <a:lnTo>
                    <a:pt x="552450" y="889101"/>
                  </a:lnTo>
                  <a:lnTo>
                    <a:pt x="556641" y="895477"/>
                  </a:lnTo>
                  <a:lnTo>
                    <a:pt x="567309" y="895477"/>
                  </a:lnTo>
                  <a:lnTo>
                    <a:pt x="571500" y="889101"/>
                  </a:lnTo>
                  <a:lnTo>
                    <a:pt x="571500" y="881189"/>
                  </a:lnTo>
                  <a:lnTo>
                    <a:pt x="571500" y="873277"/>
                  </a:lnTo>
                  <a:close/>
                </a:path>
                <a:path w="1333500" h="1000760">
                  <a:moveTo>
                    <a:pt x="571500" y="766368"/>
                  </a:moveTo>
                  <a:lnTo>
                    <a:pt x="567309" y="762127"/>
                  </a:lnTo>
                  <a:lnTo>
                    <a:pt x="556641" y="762127"/>
                  </a:lnTo>
                  <a:lnTo>
                    <a:pt x="552450" y="766368"/>
                  </a:lnTo>
                  <a:lnTo>
                    <a:pt x="552450" y="776935"/>
                  </a:lnTo>
                  <a:lnTo>
                    <a:pt x="556641" y="781177"/>
                  </a:lnTo>
                  <a:lnTo>
                    <a:pt x="567309" y="781177"/>
                  </a:lnTo>
                  <a:lnTo>
                    <a:pt x="571500" y="776935"/>
                  </a:lnTo>
                  <a:lnTo>
                    <a:pt x="571500" y="771652"/>
                  </a:lnTo>
                  <a:lnTo>
                    <a:pt x="571500" y="766368"/>
                  </a:lnTo>
                  <a:close/>
                </a:path>
                <a:path w="1333500" h="1000760">
                  <a:moveTo>
                    <a:pt x="571500" y="654202"/>
                  </a:moveTo>
                  <a:lnTo>
                    <a:pt x="567309" y="647827"/>
                  </a:lnTo>
                  <a:lnTo>
                    <a:pt x="556641" y="647827"/>
                  </a:lnTo>
                  <a:lnTo>
                    <a:pt x="552450" y="654202"/>
                  </a:lnTo>
                  <a:lnTo>
                    <a:pt x="552450" y="670026"/>
                  </a:lnTo>
                  <a:lnTo>
                    <a:pt x="556641" y="676402"/>
                  </a:lnTo>
                  <a:lnTo>
                    <a:pt x="567309" y="676402"/>
                  </a:lnTo>
                  <a:lnTo>
                    <a:pt x="571500" y="670026"/>
                  </a:lnTo>
                  <a:lnTo>
                    <a:pt x="571500" y="662114"/>
                  </a:lnTo>
                  <a:lnTo>
                    <a:pt x="571500" y="654202"/>
                  </a:lnTo>
                  <a:close/>
                </a:path>
                <a:path w="1333500" h="1000760">
                  <a:moveTo>
                    <a:pt x="571500" y="549452"/>
                  </a:moveTo>
                  <a:lnTo>
                    <a:pt x="567182" y="543052"/>
                  </a:lnTo>
                  <a:lnTo>
                    <a:pt x="556768" y="543052"/>
                  </a:lnTo>
                  <a:lnTo>
                    <a:pt x="552450" y="549452"/>
                  </a:lnTo>
                  <a:lnTo>
                    <a:pt x="552450" y="565226"/>
                  </a:lnTo>
                  <a:lnTo>
                    <a:pt x="556768" y="571627"/>
                  </a:lnTo>
                  <a:lnTo>
                    <a:pt x="567182" y="571627"/>
                  </a:lnTo>
                  <a:lnTo>
                    <a:pt x="571500" y="565226"/>
                  </a:lnTo>
                  <a:lnTo>
                    <a:pt x="571500" y="557339"/>
                  </a:lnTo>
                  <a:lnTo>
                    <a:pt x="571500" y="549452"/>
                  </a:lnTo>
                  <a:close/>
                </a:path>
                <a:path w="1333500" h="1000760">
                  <a:moveTo>
                    <a:pt x="571500" y="435102"/>
                  </a:moveTo>
                  <a:lnTo>
                    <a:pt x="567182" y="428752"/>
                  </a:lnTo>
                  <a:lnTo>
                    <a:pt x="556768" y="428752"/>
                  </a:lnTo>
                  <a:lnTo>
                    <a:pt x="552450" y="435102"/>
                  </a:lnTo>
                  <a:lnTo>
                    <a:pt x="552450" y="450977"/>
                  </a:lnTo>
                  <a:lnTo>
                    <a:pt x="556768" y="457327"/>
                  </a:lnTo>
                  <a:lnTo>
                    <a:pt x="567182" y="457327"/>
                  </a:lnTo>
                  <a:lnTo>
                    <a:pt x="571500" y="450977"/>
                  </a:lnTo>
                  <a:lnTo>
                    <a:pt x="571500" y="443103"/>
                  </a:lnTo>
                  <a:lnTo>
                    <a:pt x="571500" y="435102"/>
                  </a:lnTo>
                  <a:close/>
                </a:path>
                <a:path w="1333500" h="1000760">
                  <a:moveTo>
                    <a:pt x="685800" y="978052"/>
                  </a:moveTo>
                  <a:lnTo>
                    <a:pt x="679450" y="971486"/>
                  </a:lnTo>
                  <a:lnTo>
                    <a:pt x="671576" y="971677"/>
                  </a:lnTo>
                  <a:lnTo>
                    <a:pt x="663575" y="971677"/>
                  </a:lnTo>
                  <a:lnTo>
                    <a:pt x="657225" y="978052"/>
                  </a:lnTo>
                  <a:lnTo>
                    <a:pt x="657225" y="993876"/>
                  </a:lnTo>
                  <a:lnTo>
                    <a:pt x="663575" y="1000252"/>
                  </a:lnTo>
                  <a:lnTo>
                    <a:pt x="679450" y="1000252"/>
                  </a:lnTo>
                  <a:lnTo>
                    <a:pt x="685800" y="993876"/>
                  </a:lnTo>
                  <a:lnTo>
                    <a:pt x="685800" y="985964"/>
                  </a:lnTo>
                  <a:lnTo>
                    <a:pt x="685800" y="978052"/>
                  </a:lnTo>
                  <a:close/>
                </a:path>
                <a:path w="1333500" h="1000760">
                  <a:moveTo>
                    <a:pt x="685800" y="873277"/>
                  </a:moveTo>
                  <a:lnTo>
                    <a:pt x="679450" y="866902"/>
                  </a:lnTo>
                  <a:lnTo>
                    <a:pt x="663575" y="866902"/>
                  </a:lnTo>
                  <a:lnTo>
                    <a:pt x="657225" y="873277"/>
                  </a:lnTo>
                  <a:lnTo>
                    <a:pt x="657225" y="889101"/>
                  </a:lnTo>
                  <a:lnTo>
                    <a:pt x="663575" y="895477"/>
                  </a:lnTo>
                  <a:lnTo>
                    <a:pt x="679450" y="895477"/>
                  </a:lnTo>
                  <a:lnTo>
                    <a:pt x="685800" y="889101"/>
                  </a:lnTo>
                  <a:lnTo>
                    <a:pt x="685800" y="881189"/>
                  </a:lnTo>
                  <a:lnTo>
                    <a:pt x="685800" y="873277"/>
                  </a:lnTo>
                  <a:close/>
                </a:path>
                <a:path w="1333500" h="1000760">
                  <a:moveTo>
                    <a:pt x="685800" y="766368"/>
                  </a:moveTo>
                  <a:lnTo>
                    <a:pt x="679450" y="762127"/>
                  </a:lnTo>
                  <a:lnTo>
                    <a:pt x="663575" y="762127"/>
                  </a:lnTo>
                  <a:lnTo>
                    <a:pt x="657225" y="766368"/>
                  </a:lnTo>
                  <a:lnTo>
                    <a:pt x="657225" y="776935"/>
                  </a:lnTo>
                  <a:lnTo>
                    <a:pt x="663575" y="781177"/>
                  </a:lnTo>
                  <a:lnTo>
                    <a:pt x="679450" y="781177"/>
                  </a:lnTo>
                  <a:lnTo>
                    <a:pt x="685800" y="776935"/>
                  </a:lnTo>
                  <a:lnTo>
                    <a:pt x="685800" y="771652"/>
                  </a:lnTo>
                  <a:lnTo>
                    <a:pt x="685800" y="766368"/>
                  </a:lnTo>
                  <a:close/>
                </a:path>
                <a:path w="1333500" h="1000760">
                  <a:moveTo>
                    <a:pt x="685800" y="654202"/>
                  </a:moveTo>
                  <a:lnTo>
                    <a:pt x="679450" y="647827"/>
                  </a:lnTo>
                  <a:lnTo>
                    <a:pt x="663575" y="647827"/>
                  </a:lnTo>
                  <a:lnTo>
                    <a:pt x="657225" y="654202"/>
                  </a:lnTo>
                  <a:lnTo>
                    <a:pt x="657225" y="670026"/>
                  </a:lnTo>
                  <a:lnTo>
                    <a:pt x="663575" y="676402"/>
                  </a:lnTo>
                  <a:lnTo>
                    <a:pt x="679450" y="676402"/>
                  </a:lnTo>
                  <a:lnTo>
                    <a:pt x="685800" y="670026"/>
                  </a:lnTo>
                  <a:lnTo>
                    <a:pt x="685800" y="662114"/>
                  </a:lnTo>
                  <a:lnTo>
                    <a:pt x="685800" y="654202"/>
                  </a:lnTo>
                  <a:close/>
                </a:path>
                <a:path w="1333500" h="1000760">
                  <a:moveTo>
                    <a:pt x="685800" y="549427"/>
                  </a:moveTo>
                  <a:lnTo>
                    <a:pt x="679450" y="543052"/>
                  </a:lnTo>
                  <a:lnTo>
                    <a:pt x="663575" y="543052"/>
                  </a:lnTo>
                  <a:lnTo>
                    <a:pt x="657225" y="549427"/>
                  </a:lnTo>
                  <a:lnTo>
                    <a:pt x="657225" y="565251"/>
                  </a:lnTo>
                  <a:lnTo>
                    <a:pt x="663575" y="571627"/>
                  </a:lnTo>
                  <a:lnTo>
                    <a:pt x="679450" y="571627"/>
                  </a:lnTo>
                  <a:lnTo>
                    <a:pt x="685800" y="565251"/>
                  </a:lnTo>
                  <a:lnTo>
                    <a:pt x="685800" y="557339"/>
                  </a:lnTo>
                  <a:lnTo>
                    <a:pt x="685800" y="549427"/>
                  </a:lnTo>
                  <a:close/>
                </a:path>
                <a:path w="1333500" h="1000760">
                  <a:moveTo>
                    <a:pt x="685800" y="435102"/>
                  </a:moveTo>
                  <a:lnTo>
                    <a:pt x="679450" y="428752"/>
                  </a:lnTo>
                  <a:lnTo>
                    <a:pt x="663575" y="428752"/>
                  </a:lnTo>
                  <a:lnTo>
                    <a:pt x="657225" y="435102"/>
                  </a:lnTo>
                  <a:lnTo>
                    <a:pt x="657225" y="450977"/>
                  </a:lnTo>
                  <a:lnTo>
                    <a:pt x="663575" y="457327"/>
                  </a:lnTo>
                  <a:lnTo>
                    <a:pt x="679450" y="457327"/>
                  </a:lnTo>
                  <a:lnTo>
                    <a:pt x="685800" y="450977"/>
                  </a:lnTo>
                  <a:lnTo>
                    <a:pt x="685800" y="443103"/>
                  </a:lnTo>
                  <a:lnTo>
                    <a:pt x="685800" y="435102"/>
                  </a:lnTo>
                  <a:close/>
                </a:path>
                <a:path w="1333500" h="1000760">
                  <a:moveTo>
                    <a:pt x="790575" y="549427"/>
                  </a:moveTo>
                  <a:lnTo>
                    <a:pt x="784225" y="543052"/>
                  </a:lnTo>
                  <a:lnTo>
                    <a:pt x="768350" y="543052"/>
                  </a:lnTo>
                  <a:lnTo>
                    <a:pt x="762000" y="549427"/>
                  </a:lnTo>
                  <a:lnTo>
                    <a:pt x="762000" y="565251"/>
                  </a:lnTo>
                  <a:lnTo>
                    <a:pt x="768350" y="571627"/>
                  </a:lnTo>
                  <a:lnTo>
                    <a:pt x="784225" y="571627"/>
                  </a:lnTo>
                  <a:lnTo>
                    <a:pt x="790575" y="565251"/>
                  </a:lnTo>
                  <a:lnTo>
                    <a:pt x="790575" y="557339"/>
                  </a:lnTo>
                  <a:lnTo>
                    <a:pt x="790575" y="549427"/>
                  </a:lnTo>
                  <a:close/>
                </a:path>
                <a:path w="1333500" h="1000760">
                  <a:moveTo>
                    <a:pt x="790575" y="435102"/>
                  </a:moveTo>
                  <a:lnTo>
                    <a:pt x="784225" y="428752"/>
                  </a:lnTo>
                  <a:lnTo>
                    <a:pt x="768350" y="428752"/>
                  </a:lnTo>
                  <a:lnTo>
                    <a:pt x="762000" y="435102"/>
                  </a:lnTo>
                  <a:lnTo>
                    <a:pt x="762000" y="450977"/>
                  </a:lnTo>
                  <a:lnTo>
                    <a:pt x="768350" y="457327"/>
                  </a:lnTo>
                  <a:lnTo>
                    <a:pt x="784225" y="457327"/>
                  </a:lnTo>
                  <a:lnTo>
                    <a:pt x="790575" y="450977"/>
                  </a:lnTo>
                  <a:lnTo>
                    <a:pt x="790575" y="443103"/>
                  </a:lnTo>
                  <a:lnTo>
                    <a:pt x="790575" y="435102"/>
                  </a:lnTo>
                  <a:close/>
                </a:path>
                <a:path w="1333500" h="1000760">
                  <a:moveTo>
                    <a:pt x="790575" y="330327"/>
                  </a:moveTo>
                  <a:lnTo>
                    <a:pt x="784225" y="323977"/>
                  </a:lnTo>
                  <a:lnTo>
                    <a:pt x="768350" y="323977"/>
                  </a:lnTo>
                  <a:lnTo>
                    <a:pt x="762000" y="330327"/>
                  </a:lnTo>
                  <a:lnTo>
                    <a:pt x="762000" y="346202"/>
                  </a:lnTo>
                  <a:lnTo>
                    <a:pt x="768350" y="352552"/>
                  </a:lnTo>
                  <a:lnTo>
                    <a:pt x="784225" y="352552"/>
                  </a:lnTo>
                  <a:lnTo>
                    <a:pt x="790575" y="346202"/>
                  </a:lnTo>
                  <a:lnTo>
                    <a:pt x="790575" y="338328"/>
                  </a:lnTo>
                  <a:lnTo>
                    <a:pt x="790575" y="330327"/>
                  </a:lnTo>
                  <a:close/>
                </a:path>
                <a:path w="1333500" h="1000760">
                  <a:moveTo>
                    <a:pt x="790575" y="223393"/>
                  </a:moveTo>
                  <a:lnTo>
                    <a:pt x="784225" y="219075"/>
                  </a:lnTo>
                  <a:lnTo>
                    <a:pt x="776351" y="219202"/>
                  </a:lnTo>
                  <a:lnTo>
                    <a:pt x="768350" y="219202"/>
                  </a:lnTo>
                  <a:lnTo>
                    <a:pt x="762000" y="223393"/>
                  </a:lnTo>
                  <a:lnTo>
                    <a:pt x="762000" y="234061"/>
                  </a:lnTo>
                  <a:lnTo>
                    <a:pt x="768350" y="238252"/>
                  </a:lnTo>
                  <a:lnTo>
                    <a:pt x="784225" y="238252"/>
                  </a:lnTo>
                  <a:lnTo>
                    <a:pt x="790575" y="234061"/>
                  </a:lnTo>
                  <a:lnTo>
                    <a:pt x="790575" y="228727"/>
                  </a:lnTo>
                  <a:lnTo>
                    <a:pt x="790575" y="223393"/>
                  </a:lnTo>
                  <a:close/>
                </a:path>
                <a:path w="1333500" h="1000760">
                  <a:moveTo>
                    <a:pt x="790575" y="111252"/>
                  </a:moveTo>
                  <a:lnTo>
                    <a:pt x="784225" y="104902"/>
                  </a:lnTo>
                  <a:lnTo>
                    <a:pt x="768350" y="104902"/>
                  </a:lnTo>
                  <a:lnTo>
                    <a:pt x="762000" y="111252"/>
                  </a:lnTo>
                  <a:lnTo>
                    <a:pt x="762000" y="127127"/>
                  </a:lnTo>
                  <a:lnTo>
                    <a:pt x="768350" y="133477"/>
                  </a:lnTo>
                  <a:lnTo>
                    <a:pt x="784225" y="133477"/>
                  </a:lnTo>
                  <a:lnTo>
                    <a:pt x="790575" y="127127"/>
                  </a:lnTo>
                  <a:lnTo>
                    <a:pt x="790575" y="119126"/>
                  </a:lnTo>
                  <a:lnTo>
                    <a:pt x="790575" y="111252"/>
                  </a:lnTo>
                  <a:close/>
                </a:path>
                <a:path w="1333500" h="1000760">
                  <a:moveTo>
                    <a:pt x="895350" y="549427"/>
                  </a:moveTo>
                  <a:lnTo>
                    <a:pt x="891159" y="543052"/>
                  </a:lnTo>
                  <a:lnTo>
                    <a:pt x="880491" y="543052"/>
                  </a:lnTo>
                  <a:lnTo>
                    <a:pt x="876300" y="549427"/>
                  </a:lnTo>
                  <a:lnTo>
                    <a:pt x="876300" y="565251"/>
                  </a:lnTo>
                  <a:lnTo>
                    <a:pt x="880491" y="571627"/>
                  </a:lnTo>
                  <a:lnTo>
                    <a:pt x="891159" y="571627"/>
                  </a:lnTo>
                  <a:lnTo>
                    <a:pt x="895350" y="565251"/>
                  </a:lnTo>
                  <a:lnTo>
                    <a:pt x="895350" y="557339"/>
                  </a:lnTo>
                  <a:lnTo>
                    <a:pt x="895350" y="549427"/>
                  </a:lnTo>
                  <a:close/>
                </a:path>
                <a:path w="1333500" h="1000760">
                  <a:moveTo>
                    <a:pt x="895350" y="435102"/>
                  </a:moveTo>
                  <a:lnTo>
                    <a:pt x="891159" y="428752"/>
                  </a:lnTo>
                  <a:lnTo>
                    <a:pt x="880491" y="428752"/>
                  </a:lnTo>
                  <a:lnTo>
                    <a:pt x="876300" y="435102"/>
                  </a:lnTo>
                  <a:lnTo>
                    <a:pt x="876300" y="450977"/>
                  </a:lnTo>
                  <a:lnTo>
                    <a:pt x="880491" y="457327"/>
                  </a:lnTo>
                  <a:lnTo>
                    <a:pt x="891159" y="457327"/>
                  </a:lnTo>
                  <a:lnTo>
                    <a:pt x="895350" y="450977"/>
                  </a:lnTo>
                  <a:lnTo>
                    <a:pt x="895350" y="443103"/>
                  </a:lnTo>
                  <a:lnTo>
                    <a:pt x="895350" y="435102"/>
                  </a:lnTo>
                  <a:close/>
                </a:path>
                <a:path w="1333500" h="1000760">
                  <a:moveTo>
                    <a:pt x="895350" y="330327"/>
                  </a:moveTo>
                  <a:lnTo>
                    <a:pt x="891159" y="323977"/>
                  </a:lnTo>
                  <a:lnTo>
                    <a:pt x="880491" y="323977"/>
                  </a:lnTo>
                  <a:lnTo>
                    <a:pt x="876300" y="330327"/>
                  </a:lnTo>
                  <a:lnTo>
                    <a:pt x="876300" y="346202"/>
                  </a:lnTo>
                  <a:lnTo>
                    <a:pt x="880491" y="352552"/>
                  </a:lnTo>
                  <a:lnTo>
                    <a:pt x="891159" y="352552"/>
                  </a:lnTo>
                  <a:lnTo>
                    <a:pt x="895350" y="346202"/>
                  </a:lnTo>
                  <a:lnTo>
                    <a:pt x="895350" y="338328"/>
                  </a:lnTo>
                  <a:lnTo>
                    <a:pt x="895350" y="330327"/>
                  </a:lnTo>
                  <a:close/>
                </a:path>
                <a:path w="1333500" h="1000760">
                  <a:moveTo>
                    <a:pt x="895350" y="223393"/>
                  </a:moveTo>
                  <a:lnTo>
                    <a:pt x="891159" y="219075"/>
                  </a:lnTo>
                  <a:lnTo>
                    <a:pt x="885825" y="219202"/>
                  </a:lnTo>
                  <a:lnTo>
                    <a:pt x="880491" y="219202"/>
                  </a:lnTo>
                  <a:lnTo>
                    <a:pt x="876300" y="223393"/>
                  </a:lnTo>
                  <a:lnTo>
                    <a:pt x="876300" y="234061"/>
                  </a:lnTo>
                  <a:lnTo>
                    <a:pt x="880491" y="238252"/>
                  </a:lnTo>
                  <a:lnTo>
                    <a:pt x="891159" y="238252"/>
                  </a:lnTo>
                  <a:lnTo>
                    <a:pt x="895350" y="234061"/>
                  </a:lnTo>
                  <a:lnTo>
                    <a:pt x="895350" y="228727"/>
                  </a:lnTo>
                  <a:lnTo>
                    <a:pt x="895350" y="223393"/>
                  </a:lnTo>
                  <a:close/>
                </a:path>
                <a:path w="1333500" h="1000760">
                  <a:moveTo>
                    <a:pt x="895350" y="111252"/>
                  </a:moveTo>
                  <a:lnTo>
                    <a:pt x="891159" y="104902"/>
                  </a:lnTo>
                  <a:lnTo>
                    <a:pt x="880491" y="104902"/>
                  </a:lnTo>
                  <a:lnTo>
                    <a:pt x="876300" y="111252"/>
                  </a:lnTo>
                  <a:lnTo>
                    <a:pt x="876300" y="127127"/>
                  </a:lnTo>
                  <a:lnTo>
                    <a:pt x="880491" y="133477"/>
                  </a:lnTo>
                  <a:lnTo>
                    <a:pt x="891159" y="133477"/>
                  </a:lnTo>
                  <a:lnTo>
                    <a:pt x="895350" y="127127"/>
                  </a:lnTo>
                  <a:lnTo>
                    <a:pt x="895350" y="119126"/>
                  </a:lnTo>
                  <a:lnTo>
                    <a:pt x="895350" y="111252"/>
                  </a:lnTo>
                  <a:close/>
                </a:path>
                <a:path w="1333500" h="1000760">
                  <a:moveTo>
                    <a:pt x="1009650" y="435102"/>
                  </a:moveTo>
                  <a:lnTo>
                    <a:pt x="1003046" y="428752"/>
                  </a:lnTo>
                  <a:lnTo>
                    <a:pt x="987425" y="428752"/>
                  </a:lnTo>
                  <a:lnTo>
                    <a:pt x="981075" y="435102"/>
                  </a:lnTo>
                  <a:lnTo>
                    <a:pt x="981075" y="450977"/>
                  </a:lnTo>
                  <a:lnTo>
                    <a:pt x="987425" y="457327"/>
                  </a:lnTo>
                  <a:lnTo>
                    <a:pt x="1003300" y="457327"/>
                  </a:lnTo>
                  <a:lnTo>
                    <a:pt x="1009650" y="450977"/>
                  </a:lnTo>
                  <a:lnTo>
                    <a:pt x="1009650" y="443103"/>
                  </a:lnTo>
                  <a:lnTo>
                    <a:pt x="1009650" y="435102"/>
                  </a:lnTo>
                  <a:close/>
                </a:path>
                <a:path w="1333500" h="1000760">
                  <a:moveTo>
                    <a:pt x="1009650" y="330327"/>
                  </a:moveTo>
                  <a:lnTo>
                    <a:pt x="1003046" y="323977"/>
                  </a:lnTo>
                  <a:lnTo>
                    <a:pt x="987425" y="323977"/>
                  </a:lnTo>
                  <a:lnTo>
                    <a:pt x="981075" y="330327"/>
                  </a:lnTo>
                  <a:lnTo>
                    <a:pt x="981075" y="346202"/>
                  </a:lnTo>
                  <a:lnTo>
                    <a:pt x="987425" y="352552"/>
                  </a:lnTo>
                  <a:lnTo>
                    <a:pt x="1003300" y="352552"/>
                  </a:lnTo>
                  <a:lnTo>
                    <a:pt x="1009650" y="346202"/>
                  </a:lnTo>
                  <a:lnTo>
                    <a:pt x="1009650" y="338328"/>
                  </a:lnTo>
                  <a:lnTo>
                    <a:pt x="1009650" y="330327"/>
                  </a:lnTo>
                  <a:close/>
                </a:path>
                <a:path w="1333500" h="1000760">
                  <a:moveTo>
                    <a:pt x="1009650" y="223393"/>
                  </a:moveTo>
                  <a:lnTo>
                    <a:pt x="1003046" y="219075"/>
                  </a:lnTo>
                  <a:lnTo>
                    <a:pt x="995426" y="219202"/>
                  </a:lnTo>
                  <a:lnTo>
                    <a:pt x="987425" y="219202"/>
                  </a:lnTo>
                  <a:lnTo>
                    <a:pt x="981075" y="223393"/>
                  </a:lnTo>
                  <a:lnTo>
                    <a:pt x="981075" y="234061"/>
                  </a:lnTo>
                  <a:lnTo>
                    <a:pt x="987425" y="238252"/>
                  </a:lnTo>
                  <a:lnTo>
                    <a:pt x="1003300" y="238252"/>
                  </a:lnTo>
                  <a:lnTo>
                    <a:pt x="1009650" y="234061"/>
                  </a:lnTo>
                  <a:lnTo>
                    <a:pt x="1009650" y="228727"/>
                  </a:lnTo>
                  <a:lnTo>
                    <a:pt x="1009650" y="223393"/>
                  </a:lnTo>
                  <a:close/>
                </a:path>
                <a:path w="1333500" h="1000760">
                  <a:moveTo>
                    <a:pt x="1009650" y="111252"/>
                  </a:moveTo>
                  <a:lnTo>
                    <a:pt x="1003046" y="104902"/>
                  </a:lnTo>
                  <a:lnTo>
                    <a:pt x="987425" y="104902"/>
                  </a:lnTo>
                  <a:lnTo>
                    <a:pt x="981075" y="111252"/>
                  </a:lnTo>
                  <a:lnTo>
                    <a:pt x="981075" y="127127"/>
                  </a:lnTo>
                  <a:lnTo>
                    <a:pt x="987425" y="133477"/>
                  </a:lnTo>
                  <a:lnTo>
                    <a:pt x="1003300" y="133477"/>
                  </a:lnTo>
                  <a:lnTo>
                    <a:pt x="1009650" y="127127"/>
                  </a:lnTo>
                  <a:lnTo>
                    <a:pt x="1009650" y="119126"/>
                  </a:lnTo>
                  <a:lnTo>
                    <a:pt x="1009650" y="111252"/>
                  </a:lnTo>
                  <a:close/>
                </a:path>
                <a:path w="1333500" h="1000760">
                  <a:moveTo>
                    <a:pt x="1114425" y="435102"/>
                  </a:moveTo>
                  <a:lnTo>
                    <a:pt x="1110234" y="428752"/>
                  </a:lnTo>
                  <a:lnTo>
                    <a:pt x="1099566" y="428752"/>
                  </a:lnTo>
                  <a:lnTo>
                    <a:pt x="1095375" y="435102"/>
                  </a:lnTo>
                  <a:lnTo>
                    <a:pt x="1095375" y="450977"/>
                  </a:lnTo>
                  <a:lnTo>
                    <a:pt x="1099566" y="457327"/>
                  </a:lnTo>
                  <a:lnTo>
                    <a:pt x="1110234" y="457327"/>
                  </a:lnTo>
                  <a:lnTo>
                    <a:pt x="1114425" y="450977"/>
                  </a:lnTo>
                  <a:lnTo>
                    <a:pt x="1114425" y="443103"/>
                  </a:lnTo>
                  <a:lnTo>
                    <a:pt x="1114425" y="435102"/>
                  </a:lnTo>
                  <a:close/>
                </a:path>
                <a:path w="1333500" h="1000760">
                  <a:moveTo>
                    <a:pt x="1114425" y="330327"/>
                  </a:moveTo>
                  <a:lnTo>
                    <a:pt x="1110234" y="323977"/>
                  </a:lnTo>
                  <a:lnTo>
                    <a:pt x="1099566" y="323977"/>
                  </a:lnTo>
                  <a:lnTo>
                    <a:pt x="1095375" y="330327"/>
                  </a:lnTo>
                  <a:lnTo>
                    <a:pt x="1095375" y="346202"/>
                  </a:lnTo>
                  <a:lnTo>
                    <a:pt x="1099566" y="352552"/>
                  </a:lnTo>
                  <a:lnTo>
                    <a:pt x="1110234" y="352552"/>
                  </a:lnTo>
                  <a:lnTo>
                    <a:pt x="1114425" y="346202"/>
                  </a:lnTo>
                  <a:lnTo>
                    <a:pt x="1114425" y="338328"/>
                  </a:lnTo>
                  <a:lnTo>
                    <a:pt x="1114425" y="330327"/>
                  </a:lnTo>
                  <a:close/>
                </a:path>
                <a:path w="1333500" h="1000760">
                  <a:moveTo>
                    <a:pt x="1114425" y="223393"/>
                  </a:moveTo>
                  <a:lnTo>
                    <a:pt x="1110234" y="219075"/>
                  </a:lnTo>
                  <a:lnTo>
                    <a:pt x="1104900" y="219202"/>
                  </a:lnTo>
                  <a:lnTo>
                    <a:pt x="1099566" y="219202"/>
                  </a:lnTo>
                  <a:lnTo>
                    <a:pt x="1095375" y="223393"/>
                  </a:lnTo>
                  <a:lnTo>
                    <a:pt x="1095375" y="234061"/>
                  </a:lnTo>
                  <a:lnTo>
                    <a:pt x="1099566" y="238252"/>
                  </a:lnTo>
                  <a:lnTo>
                    <a:pt x="1110234" y="238252"/>
                  </a:lnTo>
                  <a:lnTo>
                    <a:pt x="1114425" y="234061"/>
                  </a:lnTo>
                  <a:lnTo>
                    <a:pt x="1114425" y="228727"/>
                  </a:lnTo>
                  <a:lnTo>
                    <a:pt x="1114425" y="223393"/>
                  </a:lnTo>
                  <a:close/>
                </a:path>
                <a:path w="1333500" h="1000760">
                  <a:moveTo>
                    <a:pt x="1114425" y="111252"/>
                  </a:moveTo>
                  <a:lnTo>
                    <a:pt x="1110234" y="104902"/>
                  </a:lnTo>
                  <a:lnTo>
                    <a:pt x="1099566" y="104902"/>
                  </a:lnTo>
                  <a:lnTo>
                    <a:pt x="1095375" y="111252"/>
                  </a:lnTo>
                  <a:lnTo>
                    <a:pt x="1095375" y="127127"/>
                  </a:lnTo>
                  <a:lnTo>
                    <a:pt x="1099566" y="133477"/>
                  </a:lnTo>
                  <a:lnTo>
                    <a:pt x="1110234" y="133477"/>
                  </a:lnTo>
                  <a:lnTo>
                    <a:pt x="1114425" y="127127"/>
                  </a:lnTo>
                  <a:lnTo>
                    <a:pt x="1114425" y="119126"/>
                  </a:lnTo>
                  <a:lnTo>
                    <a:pt x="1114425" y="111252"/>
                  </a:lnTo>
                  <a:close/>
                </a:path>
                <a:path w="1333500" h="1000760">
                  <a:moveTo>
                    <a:pt x="1114425" y="4318"/>
                  </a:moveTo>
                  <a:lnTo>
                    <a:pt x="1110234" y="0"/>
                  </a:lnTo>
                  <a:lnTo>
                    <a:pt x="1104900" y="127"/>
                  </a:lnTo>
                  <a:lnTo>
                    <a:pt x="1099566" y="127"/>
                  </a:lnTo>
                  <a:lnTo>
                    <a:pt x="1095375" y="4318"/>
                  </a:lnTo>
                  <a:lnTo>
                    <a:pt x="1095375" y="14986"/>
                  </a:lnTo>
                  <a:lnTo>
                    <a:pt x="1099566" y="19177"/>
                  </a:lnTo>
                  <a:lnTo>
                    <a:pt x="1110234" y="19177"/>
                  </a:lnTo>
                  <a:lnTo>
                    <a:pt x="1114425" y="14986"/>
                  </a:lnTo>
                  <a:lnTo>
                    <a:pt x="1114425" y="9652"/>
                  </a:lnTo>
                  <a:lnTo>
                    <a:pt x="1114425" y="4318"/>
                  </a:lnTo>
                  <a:close/>
                </a:path>
                <a:path w="1333500" h="1000760">
                  <a:moveTo>
                    <a:pt x="1228725" y="435102"/>
                  </a:moveTo>
                  <a:lnTo>
                    <a:pt x="1222121" y="428752"/>
                  </a:lnTo>
                  <a:lnTo>
                    <a:pt x="1206500" y="428752"/>
                  </a:lnTo>
                  <a:lnTo>
                    <a:pt x="1200150" y="435102"/>
                  </a:lnTo>
                  <a:lnTo>
                    <a:pt x="1200150" y="450977"/>
                  </a:lnTo>
                  <a:lnTo>
                    <a:pt x="1206500" y="457327"/>
                  </a:lnTo>
                  <a:lnTo>
                    <a:pt x="1222375" y="457327"/>
                  </a:lnTo>
                  <a:lnTo>
                    <a:pt x="1228725" y="450977"/>
                  </a:lnTo>
                  <a:lnTo>
                    <a:pt x="1228725" y="443103"/>
                  </a:lnTo>
                  <a:lnTo>
                    <a:pt x="1228725" y="435102"/>
                  </a:lnTo>
                  <a:close/>
                </a:path>
                <a:path w="1333500" h="1000760">
                  <a:moveTo>
                    <a:pt x="1228725" y="330327"/>
                  </a:moveTo>
                  <a:lnTo>
                    <a:pt x="1222121" y="323977"/>
                  </a:lnTo>
                  <a:lnTo>
                    <a:pt x="1206500" y="323977"/>
                  </a:lnTo>
                  <a:lnTo>
                    <a:pt x="1200150" y="330327"/>
                  </a:lnTo>
                  <a:lnTo>
                    <a:pt x="1200150" y="346202"/>
                  </a:lnTo>
                  <a:lnTo>
                    <a:pt x="1206500" y="352552"/>
                  </a:lnTo>
                  <a:lnTo>
                    <a:pt x="1222375" y="352552"/>
                  </a:lnTo>
                  <a:lnTo>
                    <a:pt x="1228725" y="346202"/>
                  </a:lnTo>
                  <a:lnTo>
                    <a:pt x="1228725" y="338328"/>
                  </a:lnTo>
                  <a:lnTo>
                    <a:pt x="1228725" y="330327"/>
                  </a:lnTo>
                  <a:close/>
                </a:path>
                <a:path w="1333500" h="1000760">
                  <a:moveTo>
                    <a:pt x="1228725" y="223393"/>
                  </a:moveTo>
                  <a:lnTo>
                    <a:pt x="1222121" y="219075"/>
                  </a:lnTo>
                  <a:lnTo>
                    <a:pt x="1214501" y="219202"/>
                  </a:lnTo>
                  <a:lnTo>
                    <a:pt x="1206500" y="219202"/>
                  </a:lnTo>
                  <a:lnTo>
                    <a:pt x="1200150" y="223393"/>
                  </a:lnTo>
                  <a:lnTo>
                    <a:pt x="1200150" y="234061"/>
                  </a:lnTo>
                  <a:lnTo>
                    <a:pt x="1206500" y="238252"/>
                  </a:lnTo>
                  <a:lnTo>
                    <a:pt x="1222375" y="238252"/>
                  </a:lnTo>
                  <a:lnTo>
                    <a:pt x="1228725" y="234061"/>
                  </a:lnTo>
                  <a:lnTo>
                    <a:pt x="1228725" y="228727"/>
                  </a:lnTo>
                  <a:lnTo>
                    <a:pt x="1228725" y="223393"/>
                  </a:lnTo>
                  <a:close/>
                </a:path>
                <a:path w="1333500" h="1000760">
                  <a:moveTo>
                    <a:pt x="1228725" y="111252"/>
                  </a:moveTo>
                  <a:lnTo>
                    <a:pt x="1222121" y="104902"/>
                  </a:lnTo>
                  <a:lnTo>
                    <a:pt x="1206500" y="104902"/>
                  </a:lnTo>
                  <a:lnTo>
                    <a:pt x="1200150" y="111252"/>
                  </a:lnTo>
                  <a:lnTo>
                    <a:pt x="1200150" y="127127"/>
                  </a:lnTo>
                  <a:lnTo>
                    <a:pt x="1206500" y="133477"/>
                  </a:lnTo>
                  <a:lnTo>
                    <a:pt x="1222375" y="133477"/>
                  </a:lnTo>
                  <a:lnTo>
                    <a:pt x="1228725" y="127127"/>
                  </a:lnTo>
                  <a:lnTo>
                    <a:pt x="1228725" y="119126"/>
                  </a:lnTo>
                  <a:lnTo>
                    <a:pt x="1228725" y="111252"/>
                  </a:lnTo>
                  <a:close/>
                </a:path>
                <a:path w="1333500" h="1000760">
                  <a:moveTo>
                    <a:pt x="1228725" y="4318"/>
                  </a:moveTo>
                  <a:lnTo>
                    <a:pt x="1222121" y="0"/>
                  </a:lnTo>
                  <a:lnTo>
                    <a:pt x="1214501" y="127"/>
                  </a:lnTo>
                  <a:lnTo>
                    <a:pt x="1206500" y="127"/>
                  </a:lnTo>
                  <a:lnTo>
                    <a:pt x="1200150" y="4318"/>
                  </a:lnTo>
                  <a:lnTo>
                    <a:pt x="1200150" y="14986"/>
                  </a:lnTo>
                  <a:lnTo>
                    <a:pt x="1206500" y="19177"/>
                  </a:lnTo>
                  <a:lnTo>
                    <a:pt x="1222375" y="19177"/>
                  </a:lnTo>
                  <a:lnTo>
                    <a:pt x="1228725" y="14986"/>
                  </a:lnTo>
                  <a:lnTo>
                    <a:pt x="1228725" y="9652"/>
                  </a:lnTo>
                  <a:lnTo>
                    <a:pt x="1228725" y="4318"/>
                  </a:lnTo>
                  <a:close/>
                </a:path>
                <a:path w="1333500" h="1000760">
                  <a:moveTo>
                    <a:pt x="1333500" y="435102"/>
                  </a:moveTo>
                  <a:lnTo>
                    <a:pt x="1327150" y="428752"/>
                  </a:lnTo>
                  <a:lnTo>
                    <a:pt x="1311275" y="428752"/>
                  </a:lnTo>
                  <a:lnTo>
                    <a:pt x="1304925" y="435102"/>
                  </a:lnTo>
                  <a:lnTo>
                    <a:pt x="1304925" y="450977"/>
                  </a:lnTo>
                  <a:lnTo>
                    <a:pt x="1311275" y="457327"/>
                  </a:lnTo>
                  <a:lnTo>
                    <a:pt x="1327150" y="457327"/>
                  </a:lnTo>
                  <a:lnTo>
                    <a:pt x="1333500" y="450977"/>
                  </a:lnTo>
                  <a:lnTo>
                    <a:pt x="1333500" y="443103"/>
                  </a:lnTo>
                  <a:lnTo>
                    <a:pt x="1333500" y="435102"/>
                  </a:lnTo>
                  <a:close/>
                </a:path>
                <a:path w="1333500" h="1000760">
                  <a:moveTo>
                    <a:pt x="1333500" y="330327"/>
                  </a:moveTo>
                  <a:lnTo>
                    <a:pt x="1327150" y="323977"/>
                  </a:lnTo>
                  <a:lnTo>
                    <a:pt x="1311275" y="323977"/>
                  </a:lnTo>
                  <a:lnTo>
                    <a:pt x="1304925" y="330327"/>
                  </a:lnTo>
                  <a:lnTo>
                    <a:pt x="1304925" y="346202"/>
                  </a:lnTo>
                  <a:lnTo>
                    <a:pt x="1311275" y="352552"/>
                  </a:lnTo>
                  <a:lnTo>
                    <a:pt x="1327150" y="352552"/>
                  </a:lnTo>
                  <a:lnTo>
                    <a:pt x="1333500" y="346202"/>
                  </a:lnTo>
                  <a:lnTo>
                    <a:pt x="1333500" y="338328"/>
                  </a:lnTo>
                  <a:lnTo>
                    <a:pt x="1333500" y="330327"/>
                  </a:lnTo>
                  <a:close/>
                </a:path>
                <a:path w="1333500" h="1000760">
                  <a:moveTo>
                    <a:pt x="1333500" y="223393"/>
                  </a:moveTo>
                  <a:lnTo>
                    <a:pt x="1327150" y="219202"/>
                  </a:lnTo>
                  <a:lnTo>
                    <a:pt x="1311275" y="219202"/>
                  </a:lnTo>
                  <a:lnTo>
                    <a:pt x="1304925" y="223393"/>
                  </a:lnTo>
                  <a:lnTo>
                    <a:pt x="1304925" y="234061"/>
                  </a:lnTo>
                  <a:lnTo>
                    <a:pt x="1311275" y="238252"/>
                  </a:lnTo>
                  <a:lnTo>
                    <a:pt x="1327150" y="238252"/>
                  </a:lnTo>
                  <a:lnTo>
                    <a:pt x="1333500" y="234061"/>
                  </a:lnTo>
                  <a:lnTo>
                    <a:pt x="1333500" y="228727"/>
                  </a:lnTo>
                  <a:lnTo>
                    <a:pt x="1333500" y="223393"/>
                  </a:lnTo>
                  <a:close/>
                </a:path>
                <a:path w="1333500" h="1000760">
                  <a:moveTo>
                    <a:pt x="1333500" y="111252"/>
                  </a:moveTo>
                  <a:lnTo>
                    <a:pt x="1327150" y="104902"/>
                  </a:lnTo>
                  <a:lnTo>
                    <a:pt x="1311275" y="104902"/>
                  </a:lnTo>
                  <a:lnTo>
                    <a:pt x="1304925" y="111252"/>
                  </a:lnTo>
                  <a:lnTo>
                    <a:pt x="1304925" y="127127"/>
                  </a:lnTo>
                  <a:lnTo>
                    <a:pt x="1311275" y="133477"/>
                  </a:lnTo>
                  <a:lnTo>
                    <a:pt x="1327150" y="133477"/>
                  </a:lnTo>
                  <a:lnTo>
                    <a:pt x="1333500" y="127127"/>
                  </a:lnTo>
                  <a:lnTo>
                    <a:pt x="1333500" y="119126"/>
                  </a:lnTo>
                  <a:lnTo>
                    <a:pt x="1333500" y="111252"/>
                  </a:lnTo>
                  <a:close/>
                </a:path>
                <a:path w="1333500" h="1000760">
                  <a:moveTo>
                    <a:pt x="1333500" y="4318"/>
                  </a:moveTo>
                  <a:lnTo>
                    <a:pt x="1327150" y="127"/>
                  </a:lnTo>
                  <a:lnTo>
                    <a:pt x="1311275" y="127"/>
                  </a:lnTo>
                  <a:lnTo>
                    <a:pt x="1304925" y="4318"/>
                  </a:lnTo>
                  <a:lnTo>
                    <a:pt x="1304925" y="14986"/>
                  </a:lnTo>
                  <a:lnTo>
                    <a:pt x="1311275" y="19177"/>
                  </a:lnTo>
                  <a:lnTo>
                    <a:pt x="1327150" y="19177"/>
                  </a:lnTo>
                  <a:lnTo>
                    <a:pt x="1333500" y="14986"/>
                  </a:lnTo>
                  <a:lnTo>
                    <a:pt x="1333500" y="9652"/>
                  </a:lnTo>
                  <a:lnTo>
                    <a:pt x="1333500" y="4318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38775" y="5619749"/>
              <a:ext cx="571500" cy="457200"/>
            </a:xfrm>
            <a:custGeom>
              <a:avLst/>
              <a:gdLst/>
              <a:ahLst/>
              <a:cxnLst/>
              <a:rect l="l" t="t" r="r" b="b"/>
              <a:pathLst>
                <a:path w="571500" h="457200">
                  <a:moveTo>
                    <a:pt x="28575" y="435000"/>
                  </a:moveTo>
                  <a:lnTo>
                    <a:pt x="22225" y="428434"/>
                  </a:lnTo>
                  <a:lnTo>
                    <a:pt x="14351" y="428625"/>
                  </a:lnTo>
                  <a:lnTo>
                    <a:pt x="6350" y="428625"/>
                  </a:lnTo>
                  <a:lnTo>
                    <a:pt x="0" y="435000"/>
                  </a:lnTo>
                  <a:lnTo>
                    <a:pt x="0" y="450824"/>
                  </a:lnTo>
                  <a:lnTo>
                    <a:pt x="6350" y="457200"/>
                  </a:lnTo>
                  <a:lnTo>
                    <a:pt x="22225" y="457200"/>
                  </a:lnTo>
                  <a:lnTo>
                    <a:pt x="28575" y="450824"/>
                  </a:lnTo>
                  <a:lnTo>
                    <a:pt x="28575" y="442912"/>
                  </a:lnTo>
                  <a:lnTo>
                    <a:pt x="28575" y="435000"/>
                  </a:lnTo>
                  <a:close/>
                </a:path>
                <a:path w="571500" h="457200">
                  <a:moveTo>
                    <a:pt x="28575" y="330225"/>
                  </a:moveTo>
                  <a:lnTo>
                    <a:pt x="22225" y="323850"/>
                  </a:lnTo>
                  <a:lnTo>
                    <a:pt x="6350" y="323850"/>
                  </a:lnTo>
                  <a:lnTo>
                    <a:pt x="0" y="330225"/>
                  </a:lnTo>
                  <a:lnTo>
                    <a:pt x="0" y="346049"/>
                  </a:lnTo>
                  <a:lnTo>
                    <a:pt x="6350" y="352425"/>
                  </a:lnTo>
                  <a:lnTo>
                    <a:pt x="22225" y="352425"/>
                  </a:lnTo>
                  <a:lnTo>
                    <a:pt x="28575" y="346049"/>
                  </a:lnTo>
                  <a:lnTo>
                    <a:pt x="28575" y="338137"/>
                  </a:lnTo>
                  <a:lnTo>
                    <a:pt x="28575" y="330225"/>
                  </a:lnTo>
                  <a:close/>
                </a:path>
                <a:path w="571500" h="457200">
                  <a:moveTo>
                    <a:pt x="28575" y="223316"/>
                  </a:moveTo>
                  <a:lnTo>
                    <a:pt x="22225" y="219075"/>
                  </a:lnTo>
                  <a:lnTo>
                    <a:pt x="6350" y="219075"/>
                  </a:lnTo>
                  <a:lnTo>
                    <a:pt x="0" y="223316"/>
                  </a:lnTo>
                  <a:lnTo>
                    <a:pt x="0" y="233883"/>
                  </a:lnTo>
                  <a:lnTo>
                    <a:pt x="6350" y="238125"/>
                  </a:lnTo>
                  <a:lnTo>
                    <a:pt x="22225" y="238125"/>
                  </a:lnTo>
                  <a:lnTo>
                    <a:pt x="28575" y="233883"/>
                  </a:lnTo>
                  <a:lnTo>
                    <a:pt x="28575" y="228600"/>
                  </a:lnTo>
                  <a:lnTo>
                    <a:pt x="28575" y="223316"/>
                  </a:lnTo>
                  <a:close/>
                </a:path>
                <a:path w="571500" h="457200">
                  <a:moveTo>
                    <a:pt x="28575" y="111150"/>
                  </a:moveTo>
                  <a:lnTo>
                    <a:pt x="22225" y="104775"/>
                  </a:lnTo>
                  <a:lnTo>
                    <a:pt x="6350" y="104775"/>
                  </a:lnTo>
                  <a:lnTo>
                    <a:pt x="0" y="111150"/>
                  </a:lnTo>
                  <a:lnTo>
                    <a:pt x="0" y="126974"/>
                  </a:lnTo>
                  <a:lnTo>
                    <a:pt x="6350" y="133350"/>
                  </a:lnTo>
                  <a:lnTo>
                    <a:pt x="22225" y="133350"/>
                  </a:lnTo>
                  <a:lnTo>
                    <a:pt x="28575" y="126974"/>
                  </a:lnTo>
                  <a:lnTo>
                    <a:pt x="28575" y="119062"/>
                  </a:lnTo>
                  <a:lnTo>
                    <a:pt x="28575" y="111150"/>
                  </a:lnTo>
                  <a:close/>
                </a:path>
                <a:path w="571500" h="457200">
                  <a:moveTo>
                    <a:pt x="133350" y="435000"/>
                  </a:moveTo>
                  <a:lnTo>
                    <a:pt x="129159" y="428434"/>
                  </a:lnTo>
                  <a:lnTo>
                    <a:pt x="123825" y="428625"/>
                  </a:lnTo>
                  <a:lnTo>
                    <a:pt x="118491" y="428625"/>
                  </a:lnTo>
                  <a:lnTo>
                    <a:pt x="114300" y="435000"/>
                  </a:lnTo>
                  <a:lnTo>
                    <a:pt x="114300" y="450824"/>
                  </a:lnTo>
                  <a:lnTo>
                    <a:pt x="118491" y="457200"/>
                  </a:lnTo>
                  <a:lnTo>
                    <a:pt x="129159" y="457200"/>
                  </a:lnTo>
                  <a:lnTo>
                    <a:pt x="133350" y="450824"/>
                  </a:lnTo>
                  <a:lnTo>
                    <a:pt x="133350" y="442912"/>
                  </a:lnTo>
                  <a:lnTo>
                    <a:pt x="133350" y="435000"/>
                  </a:lnTo>
                  <a:close/>
                </a:path>
                <a:path w="571500" h="457200">
                  <a:moveTo>
                    <a:pt x="133350" y="330225"/>
                  </a:moveTo>
                  <a:lnTo>
                    <a:pt x="129159" y="323850"/>
                  </a:lnTo>
                  <a:lnTo>
                    <a:pt x="118491" y="323850"/>
                  </a:lnTo>
                  <a:lnTo>
                    <a:pt x="114300" y="330225"/>
                  </a:lnTo>
                  <a:lnTo>
                    <a:pt x="114300" y="346049"/>
                  </a:lnTo>
                  <a:lnTo>
                    <a:pt x="118491" y="352425"/>
                  </a:lnTo>
                  <a:lnTo>
                    <a:pt x="129159" y="352425"/>
                  </a:lnTo>
                  <a:lnTo>
                    <a:pt x="133350" y="346049"/>
                  </a:lnTo>
                  <a:lnTo>
                    <a:pt x="133350" y="338137"/>
                  </a:lnTo>
                  <a:lnTo>
                    <a:pt x="133350" y="330225"/>
                  </a:lnTo>
                  <a:close/>
                </a:path>
                <a:path w="571500" h="457200">
                  <a:moveTo>
                    <a:pt x="133350" y="223316"/>
                  </a:moveTo>
                  <a:lnTo>
                    <a:pt x="129159" y="219075"/>
                  </a:lnTo>
                  <a:lnTo>
                    <a:pt x="118491" y="219075"/>
                  </a:lnTo>
                  <a:lnTo>
                    <a:pt x="114300" y="223316"/>
                  </a:lnTo>
                  <a:lnTo>
                    <a:pt x="114300" y="233883"/>
                  </a:lnTo>
                  <a:lnTo>
                    <a:pt x="118491" y="238125"/>
                  </a:lnTo>
                  <a:lnTo>
                    <a:pt x="129159" y="238125"/>
                  </a:lnTo>
                  <a:lnTo>
                    <a:pt x="133350" y="233883"/>
                  </a:lnTo>
                  <a:lnTo>
                    <a:pt x="133350" y="228600"/>
                  </a:lnTo>
                  <a:lnTo>
                    <a:pt x="133350" y="223316"/>
                  </a:lnTo>
                  <a:close/>
                </a:path>
                <a:path w="571500" h="457200">
                  <a:moveTo>
                    <a:pt x="133350" y="111150"/>
                  </a:moveTo>
                  <a:lnTo>
                    <a:pt x="129159" y="104775"/>
                  </a:lnTo>
                  <a:lnTo>
                    <a:pt x="118491" y="104775"/>
                  </a:lnTo>
                  <a:lnTo>
                    <a:pt x="114300" y="111150"/>
                  </a:lnTo>
                  <a:lnTo>
                    <a:pt x="114300" y="126974"/>
                  </a:lnTo>
                  <a:lnTo>
                    <a:pt x="118491" y="133350"/>
                  </a:lnTo>
                  <a:lnTo>
                    <a:pt x="129159" y="133350"/>
                  </a:lnTo>
                  <a:lnTo>
                    <a:pt x="133350" y="126974"/>
                  </a:lnTo>
                  <a:lnTo>
                    <a:pt x="133350" y="119062"/>
                  </a:lnTo>
                  <a:lnTo>
                    <a:pt x="133350" y="111150"/>
                  </a:lnTo>
                  <a:close/>
                </a:path>
                <a:path w="571500" h="457200">
                  <a:moveTo>
                    <a:pt x="133350" y="6375"/>
                  </a:moveTo>
                  <a:lnTo>
                    <a:pt x="129159" y="0"/>
                  </a:lnTo>
                  <a:lnTo>
                    <a:pt x="118491" y="0"/>
                  </a:lnTo>
                  <a:lnTo>
                    <a:pt x="114300" y="6375"/>
                  </a:lnTo>
                  <a:lnTo>
                    <a:pt x="114300" y="22199"/>
                  </a:lnTo>
                  <a:lnTo>
                    <a:pt x="118491" y="28575"/>
                  </a:lnTo>
                  <a:lnTo>
                    <a:pt x="129159" y="28575"/>
                  </a:lnTo>
                  <a:lnTo>
                    <a:pt x="133350" y="22199"/>
                  </a:lnTo>
                  <a:lnTo>
                    <a:pt x="133350" y="14287"/>
                  </a:lnTo>
                  <a:lnTo>
                    <a:pt x="133350" y="6375"/>
                  </a:lnTo>
                  <a:close/>
                </a:path>
                <a:path w="571500" h="457200">
                  <a:moveTo>
                    <a:pt x="247650" y="435000"/>
                  </a:moveTo>
                  <a:lnTo>
                    <a:pt x="241046" y="428434"/>
                  </a:lnTo>
                  <a:lnTo>
                    <a:pt x="233426" y="428625"/>
                  </a:lnTo>
                  <a:lnTo>
                    <a:pt x="225425" y="428625"/>
                  </a:lnTo>
                  <a:lnTo>
                    <a:pt x="219075" y="435000"/>
                  </a:lnTo>
                  <a:lnTo>
                    <a:pt x="219075" y="450824"/>
                  </a:lnTo>
                  <a:lnTo>
                    <a:pt x="225425" y="457200"/>
                  </a:lnTo>
                  <a:lnTo>
                    <a:pt x="241300" y="457200"/>
                  </a:lnTo>
                  <a:lnTo>
                    <a:pt x="247650" y="450824"/>
                  </a:lnTo>
                  <a:lnTo>
                    <a:pt x="247650" y="442912"/>
                  </a:lnTo>
                  <a:lnTo>
                    <a:pt x="247650" y="435000"/>
                  </a:lnTo>
                  <a:close/>
                </a:path>
                <a:path w="571500" h="457200">
                  <a:moveTo>
                    <a:pt x="247650" y="330225"/>
                  </a:moveTo>
                  <a:lnTo>
                    <a:pt x="241046" y="323850"/>
                  </a:lnTo>
                  <a:lnTo>
                    <a:pt x="225425" y="323850"/>
                  </a:lnTo>
                  <a:lnTo>
                    <a:pt x="219075" y="330225"/>
                  </a:lnTo>
                  <a:lnTo>
                    <a:pt x="219075" y="346049"/>
                  </a:lnTo>
                  <a:lnTo>
                    <a:pt x="225425" y="352425"/>
                  </a:lnTo>
                  <a:lnTo>
                    <a:pt x="241300" y="352425"/>
                  </a:lnTo>
                  <a:lnTo>
                    <a:pt x="247650" y="346049"/>
                  </a:lnTo>
                  <a:lnTo>
                    <a:pt x="247650" y="338137"/>
                  </a:lnTo>
                  <a:lnTo>
                    <a:pt x="247650" y="330225"/>
                  </a:lnTo>
                  <a:close/>
                </a:path>
                <a:path w="571500" h="457200">
                  <a:moveTo>
                    <a:pt x="247650" y="223316"/>
                  </a:moveTo>
                  <a:lnTo>
                    <a:pt x="241046" y="219075"/>
                  </a:lnTo>
                  <a:lnTo>
                    <a:pt x="225425" y="219075"/>
                  </a:lnTo>
                  <a:lnTo>
                    <a:pt x="219075" y="223316"/>
                  </a:lnTo>
                  <a:lnTo>
                    <a:pt x="219075" y="233883"/>
                  </a:lnTo>
                  <a:lnTo>
                    <a:pt x="225425" y="238125"/>
                  </a:lnTo>
                  <a:lnTo>
                    <a:pt x="241300" y="238125"/>
                  </a:lnTo>
                  <a:lnTo>
                    <a:pt x="247650" y="233883"/>
                  </a:lnTo>
                  <a:lnTo>
                    <a:pt x="247650" y="228600"/>
                  </a:lnTo>
                  <a:lnTo>
                    <a:pt x="247650" y="223316"/>
                  </a:lnTo>
                  <a:close/>
                </a:path>
                <a:path w="571500" h="457200">
                  <a:moveTo>
                    <a:pt x="247650" y="111150"/>
                  </a:moveTo>
                  <a:lnTo>
                    <a:pt x="241046" y="104775"/>
                  </a:lnTo>
                  <a:lnTo>
                    <a:pt x="225425" y="104775"/>
                  </a:lnTo>
                  <a:lnTo>
                    <a:pt x="219075" y="111150"/>
                  </a:lnTo>
                  <a:lnTo>
                    <a:pt x="219075" y="126974"/>
                  </a:lnTo>
                  <a:lnTo>
                    <a:pt x="225425" y="133350"/>
                  </a:lnTo>
                  <a:lnTo>
                    <a:pt x="241300" y="133350"/>
                  </a:lnTo>
                  <a:lnTo>
                    <a:pt x="247650" y="126974"/>
                  </a:lnTo>
                  <a:lnTo>
                    <a:pt x="247650" y="119062"/>
                  </a:lnTo>
                  <a:lnTo>
                    <a:pt x="247650" y="111150"/>
                  </a:lnTo>
                  <a:close/>
                </a:path>
                <a:path w="571500" h="457200">
                  <a:moveTo>
                    <a:pt x="247650" y="6375"/>
                  </a:moveTo>
                  <a:lnTo>
                    <a:pt x="241046" y="0"/>
                  </a:lnTo>
                  <a:lnTo>
                    <a:pt x="225425" y="0"/>
                  </a:lnTo>
                  <a:lnTo>
                    <a:pt x="219075" y="6375"/>
                  </a:lnTo>
                  <a:lnTo>
                    <a:pt x="219075" y="22199"/>
                  </a:lnTo>
                  <a:lnTo>
                    <a:pt x="225425" y="28575"/>
                  </a:lnTo>
                  <a:lnTo>
                    <a:pt x="241300" y="28575"/>
                  </a:lnTo>
                  <a:lnTo>
                    <a:pt x="247650" y="22199"/>
                  </a:lnTo>
                  <a:lnTo>
                    <a:pt x="247650" y="14287"/>
                  </a:lnTo>
                  <a:lnTo>
                    <a:pt x="247650" y="6375"/>
                  </a:lnTo>
                  <a:close/>
                </a:path>
                <a:path w="571500" h="457200">
                  <a:moveTo>
                    <a:pt x="352425" y="435000"/>
                  </a:moveTo>
                  <a:lnTo>
                    <a:pt x="348234" y="428434"/>
                  </a:lnTo>
                  <a:lnTo>
                    <a:pt x="342900" y="428625"/>
                  </a:lnTo>
                  <a:lnTo>
                    <a:pt x="337566" y="428625"/>
                  </a:lnTo>
                  <a:lnTo>
                    <a:pt x="333375" y="435000"/>
                  </a:lnTo>
                  <a:lnTo>
                    <a:pt x="333375" y="450824"/>
                  </a:lnTo>
                  <a:lnTo>
                    <a:pt x="337566" y="457200"/>
                  </a:lnTo>
                  <a:lnTo>
                    <a:pt x="348234" y="457200"/>
                  </a:lnTo>
                  <a:lnTo>
                    <a:pt x="352425" y="450824"/>
                  </a:lnTo>
                  <a:lnTo>
                    <a:pt x="352425" y="442912"/>
                  </a:lnTo>
                  <a:lnTo>
                    <a:pt x="352425" y="435000"/>
                  </a:lnTo>
                  <a:close/>
                </a:path>
                <a:path w="571500" h="457200">
                  <a:moveTo>
                    <a:pt x="352425" y="330225"/>
                  </a:moveTo>
                  <a:lnTo>
                    <a:pt x="348234" y="323850"/>
                  </a:lnTo>
                  <a:lnTo>
                    <a:pt x="337566" y="323850"/>
                  </a:lnTo>
                  <a:lnTo>
                    <a:pt x="333375" y="330225"/>
                  </a:lnTo>
                  <a:lnTo>
                    <a:pt x="333375" y="346049"/>
                  </a:lnTo>
                  <a:lnTo>
                    <a:pt x="337566" y="352425"/>
                  </a:lnTo>
                  <a:lnTo>
                    <a:pt x="348234" y="352425"/>
                  </a:lnTo>
                  <a:lnTo>
                    <a:pt x="352425" y="346049"/>
                  </a:lnTo>
                  <a:lnTo>
                    <a:pt x="352425" y="338137"/>
                  </a:lnTo>
                  <a:lnTo>
                    <a:pt x="352425" y="330225"/>
                  </a:lnTo>
                  <a:close/>
                </a:path>
                <a:path w="571500" h="457200">
                  <a:moveTo>
                    <a:pt x="352425" y="223316"/>
                  </a:moveTo>
                  <a:lnTo>
                    <a:pt x="348234" y="219075"/>
                  </a:lnTo>
                  <a:lnTo>
                    <a:pt x="337566" y="219075"/>
                  </a:lnTo>
                  <a:lnTo>
                    <a:pt x="333375" y="223316"/>
                  </a:lnTo>
                  <a:lnTo>
                    <a:pt x="333375" y="233883"/>
                  </a:lnTo>
                  <a:lnTo>
                    <a:pt x="337566" y="238125"/>
                  </a:lnTo>
                  <a:lnTo>
                    <a:pt x="348234" y="238125"/>
                  </a:lnTo>
                  <a:lnTo>
                    <a:pt x="352425" y="233883"/>
                  </a:lnTo>
                  <a:lnTo>
                    <a:pt x="352425" y="228600"/>
                  </a:lnTo>
                  <a:lnTo>
                    <a:pt x="352425" y="223316"/>
                  </a:lnTo>
                  <a:close/>
                </a:path>
                <a:path w="571500" h="457200">
                  <a:moveTo>
                    <a:pt x="352425" y="111150"/>
                  </a:moveTo>
                  <a:lnTo>
                    <a:pt x="348234" y="104775"/>
                  </a:lnTo>
                  <a:lnTo>
                    <a:pt x="337566" y="104775"/>
                  </a:lnTo>
                  <a:lnTo>
                    <a:pt x="333375" y="111150"/>
                  </a:lnTo>
                  <a:lnTo>
                    <a:pt x="333375" y="126974"/>
                  </a:lnTo>
                  <a:lnTo>
                    <a:pt x="337566" y="133350"/>
                  </a:lnTo>
                  <a:lnTo>
                    <a:pt x="348234" y="133350"/>
                  </a:lnTo>
                  <a:lnTo>
                    <a:pt x="352425" y="126974"/>
                  </a:lnTo>
                  <a:lnTo>
                    <a:pt x="352425" y="119062"/>
                  </a:lnTo>
                  <a:lnTo>
                    <a:pt x="352425" y="111150"/>
                  </a:lnTo>
                  <a:close/>
                </a:path>
                <a:path w="571500" h="457200">
                  <a:moveTo>
                    <a:pt x="352425" y="6375"/>
                  </a:moveTo>
                  <a:lnTo>
                    <a:pt x="348234" y="0"/>
                  </a:lnTo>
                  <a:lnTo>
                    <a:pt x="337566" y="0"/>
                  </a:lnTo>
                  <a:lnTo>
                    <a:pt x="333375" y="6375"/>
                  </a:lnTo>
                  <a:lnTo>
                    <a:pt x="333375" y="22199"/>
                  </a:lnTo>
                  <a:lnTo>
                    <a:pt x="337566" y="28575"/>
                  </a:lnTo>
                  <a:lnTo>
                    <a:pt x="348234" y="28575"/>
                  </a:lnTo>
                  <a:lnTo>
                    <a:pt x="352425" y="22199"/>
                  </a:lnTo>
                  <a:lnTo>
                    <a:pt x="352425" y="14287"/>
                  </a:lnTo>
                  <a:lnTo>
                    <a:pt x="352425" y="6375"/>
                  </a:lnTo>
                  <a:close/>
                </a:path>
                <a:path w="571500" h="457200">
                  <a:moveTo>
                    <a:pt x="466725" y="435000"/>
                  </a:moveTo>
                  <a:lnTo>
                    <a:pt x="460121" y="428434"/>
                  </a:lnTo>
                  <a:lnTo>
                    <a:pt x="452501" y="428625"/>
                  </a:lnTo>
                  <a:lnTo>
                    <a:pt x="444500" y="428625"/>
                  </a:lnTo>
                  <a:lnTo>
                    <a:pt x="438150" y="435000"/>
                  </a:lnTo>
                  <a:lnTo>
                    <a:pt x="438150" y="450824"/>
                  </a:lnTo>
                  <a:lnTo>
                    <a:pt x="444500" y="457200"/>
                  </a:lnTo>
                  <a:lnTo>
                    <a:pt x="460375" y="457200"/>
                  </a:lnTo>
                  <a:lnTo>
                    <a:pt x="466725" y="450824"/>
                  </a:lnTo>
                  <a:lnTo>
                    <a:pt x="466725" y="442912"/>
                  </a:lnTo>
                  <a:lnTo>
                    <a:pt x="466725" y="435000"/>
                  </a:lnTo>
                  <a:close/>
                </a:path>
                <a:path w="571500" h="457200">
                  <a:moveTo>
                    <a:pt x="466725" y="330225"/>
                  </a:moveTo>
                  <a:lnTo>
                    <a:pt x="460121" y="323850"/>
                  </a:lnTo>
                  <a:lnTo>
                    <a:pt x="444500" y="323850"/>
                  </a:lnTo>
                  <a:lnTo>
                    <a:pt x="438150" y="330225"/>
                  </a:lnTo>
                  <a:lnTo>
                    <a:pt x="438150" y="346049"/>
                  </a:lnTo>
                  <a:lnTo>
                    <a:pt x="444500" y="352425"/>
                  </a:lnTo>
                  <a:lnTo>
                    <a:pt x="460375" y="352425"/>
                  </a:lnTo>
                  <a:lnTo>
                    <a:pt x="466725" y="346049"/>
                  </a:lnTo>
                  <a:lnTo>
                    <a:pt x="466725" y="338137"/>
                  </a:lnTo>
                  <a:lnTo>
                    <a:pt x="466725" y="330225"/>
                  </a:lnTo>
                  <a:close/>
                </a:path>
                <a:path w="571500" h="457200">
                  <a:moveTo>
                    <a:pt x="466725" y="223316"/>
                  </a:moveTo>
                  <a:lnTo>
                    <a:pt x="460121" y="219075"/>
                  </a:lnTo>
                  <a:lnTo>
                    <a:pt x="444500" y="219075"/>
                  </a:lnTo>
                  <a:lnTo>
                    <a:pt x="438150" y="223316"/>
                  </a:lnTo>
                  <a:lnTo>
                    <a:pt x="438150" y="233883"/>
                  </a:lnTo>
                  <a:lnTo>
                    <a:pt x="444500" y="238125"/>
                  </a:lnTo>
                  <a:lnTo>
                    <a:pt x="460375" y="238125"/>
                  </a:lnTo>
                  <a:lnTo>
                    <a:pt x="466725" y="233883"/>
                  </a:lnTo>
                  <a:lnTo>
                    <a:pt x="466725" y="228600"/>
                  </a:lnTo>
                  <a:lnTo>
                    <a:pt x="466725" y="223316"/>
                  </a:lnTo>
                  <a:close/>
                </a:path>
                <a:path w="571500" h="457200">
                  <a:moveTo>
                    <a:pt x="466725" y="111150"/>
                  </a:moveTo>
                  <a:lnTo>
                    <a:pt x="460121" y="104775"/>
                  </a:lnTo>
                  <a:lnTo>
                    <a:pt x="444500" y="104775"/>
                  </a:lnTo>
                  <a:lnTo>
                    <a:pt x="438150" y="111150"/>
                  </a:lnTo>
                  <a:lnTo>
                    <a:pt x="438150" y="126974"/>
                  </a:lnTo>
                  <a:lnTo>
                    <a:pt x="444500" y="133350"/>
                  </a:lnTo>
                  <a:lnTo>
                    <a:pt x="460375" y="133350"/>
                  </a:lnTo>
                  <a:lnTo>
                    <a:pt x="466725" y="126974"/>
                  </a:lnTo>
                  <a:lnTo>
                    <a:pt x="466725" y="119062"/>
                  </a:lnTo>
                  <a:lnTo>
                    <a:pt x="466725" y="111150"/>
                  </a:lnTo>
                  <a:close/>
                </a:path>
                <a:path w="571500" h="457200">
                  <a:moveTo>
                    <a:pt x="466725" y="6375"/>
                  </a:moveTo>
                  <a:lnTo>
                    <a:pt x="460121" y="0"/>
                  </a:lnTo>
                  <a:lnTo>
                    <a:pt x="444500" y="0"/>
                  </a:lnTo>
                  <a:lnTo>
                    <a:pt x="438150" y="6375"/>
                  </a:lnTo>
                  <a:lnTo>
                    <a:pt x="438150" y="22199"/>
                  </a:lnTo>
                  <a:lnTo>
                    <a:pt x="444500" y="28575"/>
                  </a:lnTo>
                  <a:lnTo>
                    <a:pt x="460375" y="28575"/>
                  </a:lnTo>
                  <a:lnTo>
                    <a:pt x="466725" y="22199"/>
                  </a:lnTo>
                  <a:lnTo>
                    <a:pt x="466725" y="14287"/>
                  </a:lnTo>
                  <a:lnTo>
                    <a:pt x="466725" y="6375"/>
                  </a:lnTo>
                  <a:close/>
                </a:path>
                <a:path w="571500" h="457200">
                  <a:moveTo>
                    <a:pt x="571500" y="435025"/>
                  </a:moveTo>
                  <a:lnTo>
                    <a:pt x="565150" y="428625"/>
                  </a:lnTo>
                  <a:lnTo>
                    <a:pt x="549275" y="428625"/>
                  </a:lnTo>
                  <a:lnTo>
                    <a:pt x="542925" y="435025"/>
                  </a:lnTo>
                  <a:lnTo>
                    <a:pt x="542925" y="450799"/>
                  </a:lnTo>
                  <a:lnTo>
                    <a:pt x="549275" y="457200"/>
                  </a:lnTo>
                  <a:lnTo>
                    <a:pt x="565150" y="457200"/>
                  </a:lnTo>
                  <a:lnTo>
                    <a:pt x="571500" y="450799"/>
                  </a:lnTo>
                  <a:lnTo>
                    <a:pt x="571500" y="442912"/>
                  </a:lnTo>
                  <a:lnTo>
                    <a:pt x="571500" y="435025"/>
                  </a:lnTo>
                  <a:close/>
                </a:path>
                <a:path w="571500" h="457200">
                  <a:moveTo>
                    <a:pt x="571500" y="330225"/>
                  </a:moveTo>
                  <a:lnTo>
                    <a:pt x="565150" y="323850"/>
                  </a:lnTo>
                  <a:lnTo>
                    <a:pt x="549275" y="323850"/>
                  </a:lnTo>
                  <a:lnTo>
                    <a:pt x="542925" y="330225"/>
                  </a:lnTo>
                  <a:lnTo>
                    <a:pt x="542925" y="346049"/>
                  </a:lnTo>
                  <a:lnTo>
                    <a:pt x="549275" y="352425"/>
                  </a:lnTo>
                  <a:lnTo>
                    <a:pt x="565150" y="352425"/>
                  </a:lnTo>
                  <a:lnTo>
                    <a:pt x="571500" y="346049"/>
                  </a:lnTo>
                  <a:lnTo>
                    <a:pt x="571500" y="338137"/>
                  </a:lnTo>
                  <a:lnTo>
                    <a:pt x="571500" y="330225"/>
                  </a:lnTo>
                  <a:close/>
                </a:path>
                <a:path w="571500" h="457200">
                  <a:moveTo>
                    <a:pt x="571500" y="223316"/>
                  </a:moveTo>
                  <a:lnTo>
                    <a:pt x="565150" y="219075"/>
                  </a:lnTo>
                  <a:lnTo>
                    <a:pt x="549275" y="219075"/>
                  </a:lnTo>
                  <a:lnTo>
                    <a:pt x="542925" y="223316"/>
                  </a:lnTo>
                  <a:lnTo>
                    <a:pt x="542925" y="233883"/>
                  </a:lnTo>
                  <a:lnTo>
                    <a:pt x="549275" y="238125"/>
                  </a:lnTo>
                  <a:lnTo>
                    <a:pt x="565150" y="238125"/>
                  </a:lnTo>
                  <a:lnTo>
                    <a:pt x="571500" y="233883"/>
                  </a:lnTo>
                  <a:lnTo>
                    <a:pt x="571500" y="228600"/>
                  </a:lnTo>
                  <a:lnTo>
                    <a:pt x="571500" y="223316"/>
                  </a:lnTo>
                  <a:close/>
                </a:path>
                <a:path w="571500" h="457200">
                  <a:moveTo>
                    <a:pt x="571500" y="111150"/>
                  </a:moveTo>
                  <a:lnTo>
                    <a:pt x="565150" y="104775"/>
                  </a:lnTo>
                  <a:lnTo>
                    <a:pt x="549275" y="104775"/>
                  </a:lnTo>
                  <a:lnTo>
                    <a:pt x="542925" y="111150"/>
                  </a:lnTo>
                  <a:lnTo>
                    <a:pt x="542925" y="126974"/>
                  </a:lnTo>
                  <a:lnTo>
                    <a:pt x="549275" y="133350"/>
                  </a:lnTo>
                  <a:lnTo>
                    <a:pt x="565150" y="133350"/>
                  </a:lnTo>
                  <a:lnTo>
                    <a:pt x="571500" y="126974"/>
                  </a:lnTo>
                  <a:lnTo>
                    <a:pt x="571500" y="119062"/>
                  </a:lnTo>
                  <a:lnTo>
                    <a:pt x="571500" y="111150"/>
                  </a:lnTo>
                  <a:close/>
                </a:path>
                <a:path w="571500" h="457200">
                  <a:moveTo>
                    <a:pt x="571500" y="6400"/>
                  </a:moveTo>
                  <a:lnTo>
                    <a:pt x="565150" y="0"/>
                  </a:lnTo>
                  <a:lnTo>
                    <a:pt x="549275" y="0"/>
                  </a:lnTo>
                  <a:lnTo>
                    <a:pt x="542925" y="6400"/>
                  </a:lnTo>
                  <a:lnTo>
                    <a:pt x="542925" y="22174"/>
                  </a:lnTo>
                  <a:lnTo>
                    <a:pt x="549275" y="28575"/>
                  </a:lnTo>
                  <a:lnTo>
                    <a:pt x="565150" y="28575"/>
                  </a:lnTo>
                  <a:lnTo>
                    <a:pt x="571500" y="22174"/>
                  </a:lnTo>
                  <a:lnTo>
                    <a:pt x="571500" y="14287"/>
                  </a:lnTo>
                  <a:lnTo>
                    <a:pt x="571500" y="640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561201" y="1127759"/>
            <a:ext cx="2348230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b="1" spc="-105" dirty="0">
                <a:solidFill>
                  <a:srgbClr val="F8F9FA"/>
                </a:solidFill>
                <a:latin typeface="Trebuchet MS"/>
                <a:cs typeface="Trebuchet MS"/>
              </a:rPr>
              <a:t>3.</a:t>
            </a:r>
            <a:r>
              <a:rPr sz="1550" b="1" spc="-75" dirty="0">
                <a:solidFill>
                  <a:srgbClr val="F8F9FA"/>
                </a:solidFill>
                <a:latin typeface="Trebuchet MS"/>
                <a:cs typeface="Trebuchet MS"/>
              </a:rPr>
              <a:t> </a:t>
            </a:r>
            <a:r>
              <a:rPr sz="1550" b="1" dirty="0">
                <a:solidFill>
                  <a:srgbClr val="F8F9FA"/>
                </a:solidFill>
                <a:latin typeface="Trebuchet MS"/>
                <a:cs typeface="Trebuchet MS"/>
              </a:rPr>
              <a:t>Data</a:t>
            </a:r>
            <a:r>
              <a:rPr sz="1550" b="1" spc="-10" dirty="0">
                <a:solidFill>
                  <a:srgbClr val="F8F9FA"/>
                </a:solidFill>
                <a:latin typeface="Trebuchet MS"/>
                <a:cs typeface="Trebuchet MS"/>
              </a:rPr>
              <a:t> Format</a:t>
            </a:r>
            <a:r>
              <a:rPr sz="1550" b="1" spc="-85" dirty="0">
                <a:solidFill>
                  <a:srgbClr val="F8F9FA"/>
                </a:solidFill>
                <a:latin typeface="Trebuchet MS"/>
                <a:cs typeface="Trebuchet MS"/>
              </a:rPr>
              <a:t> </a:t>
            </a:r>
            <a:r>
              <a:rPr sz="1550" b="1" spc="-10" dirty="0">
                <a:solidFill>
                  <a:srgbClr val="F8F9FA"/>
                </a:solidFill>
                <a:latin typeface="Trebuchet MS"/>
                <a:cs typeface="Trebuchet MS"/>
              </a:rPr>
              <a:t>Validation</a:t>
            </a:r>
            <a:endParaRPr sz="155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61201" y="1651952"/>
            <a:ext cx="4729480" cy="1372870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41300" marR="5080" indent="-228600">
              <a:lnSpc>
                <a:spcPct val="93700"/>
              </a:lnSpc>
              <a:spcBef>
                <a:spcPts val="244"/>
              </a:spcBef>
              <a:buFont typeface="Arial MT"/>
              <a:buChar char="•"/>
              <a:tabLst>
                <a:tab pos="241300" algn="l"/>
              </a:tabLst>
            </a:pPr>
            <a:r>
              <a:rPr sz="1550" dirty="0">
                <a:solidFill>
                  <a:srgbClr val="E2EAF1"/>
                </a:solidFill>
                <a:latin typeface="Tahoma"/>
                <a:cs typeface="Tahoma"/>
              </a:rPr>
              <a:t>[</a:t>
            </a:r>
            <a:r>
              <a:rPr sz="1550" dirty="0">
                <a:solidFill>
                  <a:srgbClr val="6CB8E6"/>
                </a:solidFill>
                <a:latin typeface="Tahoma"/>
                <a:cs typeface="Tahoma"/>
              </a:rPr>
              <a:t>EmailAddress</a:t>
            </a:r>
            <a:r>
              <a:rPr sz="1550" dirty="0">
                <a:solidFill>
                  <a:srgbClr val="E2EAF1"/>
                </a:solidFill>
                <a:latin typeface="Tahoma"/>
                <a:cs typeface="Tahoma"/>
              </a:rPr>
              <a:t>(</a:t>
            </a:r>
            <a:r>
              <a:rPr sz="1550" dirty="0">
                <a:solidFill>
                  <a:srgbClr val="F8F9FA"/>
                </a:solidFill>
                <a:latin typeface="Tahoma"/>
                <a:cs typeface="Tahoma"/>
              </a:rPr>
              <a:t>ErrorMessage</a:t>
            </a:r>
            <a:r>
              <a:rPr sz="1550" spc="-25" dirty="0">
                <a:solidFill>
                  <a:srgbClr val="F8F9FA"/>
                </a:solidFill>
                <a:latin typeface="Tahoma"/>
                <a:cs typeface="Tahoma"/>
              </a:rPr>
              <a:t> </a:t>
            </a:r>
            <a:r>
              <a:rPr sz="1550" spc="-295" dirty="0">
                <a:solidFill>
                  <a:srgbClr val="E9AD7D"/>
                </a:solidFill>
                <a:latin typeface="Tahoma"/>
                <a:cs typeface="Tahoma"/>
              </a:rPr>
              <a:t>=</a:t>
            </a:r>
            <a:r>
              <a:rPr sz="1550" spc="-35" dirty="0">
                <a:solidFill>
                  <a:srgbClr val="E9AD7D"/>
                </a:solidFill>
                <a:latin typeface="Tahoma"/>
                <a:cs typeface="Tahoma"/>
              </a:rPr>
              <a:t> </a:t>
            </a:r>
            <a:r>
              <a:rPr sz="1550" spc="-20" dirty="0">
                <a:solidFill>
                  <a:srgbClr val="91D076"/>
                </a:solidFill>
                <a:latin typeface="Tahoma"/>
                <a:cs typeface="Tahoma"/>
              </a:rPr>
              <a:t>"Invalid</a:t>
            </a:r>
            <a:r>
              <a:rPr sz="1550" spc="-65" dirty="0">
                <a:solidFill>
                  <a:srgbClr val="91D076"/>
                </a:solidFill>
                <a:latin typeface="Tahoma"/>
                <a:cs typeface="Tahoma"/>
              </a:rPr>
              <a:t> </a:t>
            </a:r>
            <a:r>
              <a:rPr sz="1550" spc="-10" dirty="0">
                <a:solidFill>
                  <a:srgbClr val="91D076"/>
                </a:solidFill>
                <a:latin typeface="Tahoma"/>
                <a:cs typeface="Tahoma"/>
              </a:rPr>
              <a:t>email </a:t>
            </a:r>
            <a:r>
              <a:rPr sz="1550" spc="-20" dirty="0">
                <a:solidFill>
                  <a:srgbClr val="91D076"/>
                </a:solidFill>
                <a:latin typeface="Tahoma"/>
                <a:cs typeface="Tahoma"/>
              </a:rPr>
              <a:t>address"</a:t>
            </a:r>
            <a:r>
              <a:rPr sz="1550" spc="-20" dirty="0">
                <a:solidFill>
                  <a:srgbClr val="E2EAF1"/>
                </a:solidFill>
                <a:latin typeface="Tahoma"/>
                <a:cs typeface="Tahoma"/>
              </a:rPr>
              <a:t>)]</a:t>
            </a:r>
            <a:r>
              <a:rPr sz="1550" spc="-30" dirty="0">
                <a:solidFill>
                  <a:srgbClr val="E2EAF1"/>
                </a:solidFill>
                <a:latin typeface="Tahoma"/>
                <a:cs typeface="Tahoma"/>
              </a:rPr>
              <a:t> [</a:t>
            </a:r>
            <a:r>
              <a:rPr sz="1550" spc="-30" dirty="0">
                <a:solidFill>
                  <a:srgbClr val="6CB8E6"/>
                </a:solidFill>
                <a:latin typeface="Tahoma"/>
                <a:cs typeface="Tahoma"/>
              </a:rPr>
              <a:t>StringLength</a:t>
            </a:r>
            <a:r>
              <a:rPr sz="1550" spc="-30" dirty="0">
                <a:solidFill>
                  <a:srgbClr val="E2EAF1"/>
                </a:solidFill>
                <a:latin typeface="Tahoma"/>
                <a:cs typeface="Tahoma"/>
              </a:rPr>
              <a:t>(</a:t>
            </a:r>
            <a:r>
              <a:rPr sz="1550" spc="-30" dirty="0">
                <a:solidFill>
                  <a:srgbClr val="E6D279"/>
                </a:solidFill>
                <a:latin typeface="Tahoma"/>
                <a:cs typeface="Tahoma"/>
              </a:rPr>
              <a:t>50</a:t>
            </a:r>
            <a:r>
              <a:rPr sz="1550" spc="-30" dirty="0">
                <a:solidFill>
                  <a:srgbClr val="E2EAF1"/>
                </a:solidFill>
                <a:latin typeface="Tahoma"/>
                <a:cs typeface="Tahoma"/>
              </a:rPr>
              <a:t>,</a:t>
            </a:r>
            <a:r>
              <a:rPr sz="1550" spc="-50" dirty="0">
                <a:solidFill>
                  <a:srgbClr val="E2EAF1"/>
                </a:solidFill>
                <a:latin typeface="Tahoma"/>
                <a:cs typeface="Tahoma"/>
              </a:rPr>
              <a:t> </a:t>
            </a:r>
            <a:r>
              <a:rPr sz="1550" dirty="0">
                <a:solidFill>
                  <a:srgbClr val="F8F9FA"/>
                </a:solidFill>
                <a:latin typeface="Tahoma"/>
                <a:cs typeface="Tahoma"/>
              </a:rPr>
              <a:t>ErrorMessage</a:t>
            </a:r>
            <a:r>
              <a:rPr sz="1550" spc="-45" dirty="0">
                <a:solidFill>
                  <a:srgbClr val="F8F9FA"/>
                </a:solidFill>
                <a:latin typeface="Tahoma"/>
                <a:cs typeface="Tahoma"/>
              </a:rPr>
              <a:t> </a:t>
            </a:r>
            <a:r>
              <a:rPr sz="1550" spc="-295" dirty="0">
                <a:solidFill>
                  <a:srgbClr val="E9AD7D"/>
                </a:solidFill>
                <a:latin typeface="Tahoma"/>
                <a:cs typeface="Tahoma"/>
              </a:rPr>
              <a:t>=</a:t>
            </a:r>
            <a:r>
              <a:rPr sz="1550" spc="-60" dirty="0">
                <a:solidFill>
                  <a:srgbClr val="E9AD7D"/>
                </a:solidFill>
                <a:latin typeface="Tahoma"/>
                <a:cs typeface="Tahoma"/>
              </a:rPr>
              <a:t> </a:t>
            </a:r>
            <a:r>
              <a:rPr sz="1550" spc="-10" dirty="0">
                <a:solidFill>
                  <a:srgbClr val="91D076"/>
                </a:solidFill>
                <a:latin typeface="Tahoma"/>
                <a:cs typeface="Tahoma"/>
              </a:rPr>
              <a:t>"Name </a:t>
            </a:r>
            <a:r>
              <a:rPr sz="1550" dirty="0">
                <a:solidFill>
                  <a:srgbClr val="91D076"/>
                </a:solidFill>
                <a:latin typeface="Tahoma"/>
                <a:cs typeface="Tahoma"/>
              </a:rPr>
              <a:t>cannot</a:t>
            </a:r>
            <a:r>
              <a:rPr sz="1550" spc="-50" dirty="0">
                <a:solidFill>
                  <a:srgbClr val="91D076"/>
                </a:solidFill>
                <a:latin typeface="Tahoma"/>
                <a:cs typeface="Tahoma"/>
              </a:rPr>
              <a:t> </a:t>
            </a:r>
            <a:r>
              <a:rPr sz="1550" dirty="0">
                <a:solidFill>
                  <a:srgbClr val="91D076"/>
                </a:solidFill>
                <a:latin typeface="Tahoma"/>
                <a:cs typeface="Tahoma"/>
              </a:rPr>
              <a:t>exceed</a:t>
            </a:r>
            <a:r>
              <a:rPr sz="1550" spc="-45" dirty="0">
                <a:solidFill>
                  <a:srgbClr val="91D076"/>
                </a:solidFill>
                <a:latin typeface="Tahoma"/>
                <a:cs typeface="Tahoma"/>
              </a:rPr>
              <a:t> </a:t>
            </a:r>
            <a:r>
              <a:rPr sz="1550" spc="-25" dirty="0">
                <a:solidFill>
                  <a:srgbClr val="91D076"/>
                </a:solidFill>
                <a:latin typeface="Tahoma"/>
                <a:cs typeface="Tahoma"/>
              </a:rPr>
              <a:t>50</a:t>
            </a:r>
            <a:r>
              <a:rPr sz="1550" spc="10" dirty="0">
                <a:solidFill>
                  <a:srgbClr val="91D076"/>
                </a:solidFill>
                <a:latin typeface="Tahoma"/>
                <a:cs typeface="Tahoma"/>
              </a:rPr>
              <a:t> </a:t>
            </a:r>
            <a:r>
              <a:rPr sz="1550" spc="-10" dirty="0">
                <a:solidFill>
                  <a:srgbClr val="91D076"/>
                </a:solidFill>
                <a:latin typeface="Tahoma"/>
                <a:cs typeface="Tahoma"/>
              </a:rPr>
              <a:t>characters"</a:t>
            </a:r>
            <a:r>
              <a:rPr sz="1550" spc="-10" dirty="0">
                <a:solidFill>
                  <a:srgbClr val="E2EAF1"/>
                </a:solidFill>
                <a:latin typeface="Tahoma"/>
                <a:cs typeface="Tahoma"/>
              </a:rPr>
              <a:t>)] </a:t>
            </a:r>
            <a:r>
              <a:rPr sz="1550" spc="-35" dirty="0">
                <a:solidFill>
                  <a:srgbClr val="E2EAF1"/>
                </a:solidFill>
                <a:latin typeface="Tahoma"/>
                <a:cs typeface="Tahoma"/>
              </a:rPr>
              <a:t>[</a:t>
            </a:r>
            <a:r>
              <a:rPr sz="1550" spc="-35" dirty="0">
                <a:solidFill>
                  <a:srgbClr val="6CB8E6"/>
                </a:solidFill>
                <a:latin typeface="Tahoma"/>
                <a:cs typeface="Tahoma"/>
              </a:rPr>
              <a:t>DataType</a:t>
            </a:r>
            <a:r>
              <a:rPr sz="1550" spc="-35" dirty="0">
                <a:solidFill>
                  <a:srgbClr val="E2EAF1"/>
                </a:solidFill>
                <a:latin typeface="Tahoma"/>
                <a:cs typeface="Tahoma"/>
              </a:rPr>
              <a:t>(</a:t>
            </a:r>
            <a:r>
              <a:rPr sz="1550" spc="-35" dirty="0">
                <a:solidFill>
                  <a:srgbClr val="F8F9FA"/>
                </a:solidFill>
                <a:latin typeface="Tahoma"/>
                <a:cs typeface="Tahoma"/>
              </a:rPr>
              <a:t>DataType</a:t>
            </a:r>
            <a:r>
              <a:rPr sz="1550" spc="-35" dirty="0">
                <a:solidFill>
                  <a:srgbClr val="E2EAF1"/>
                </a:solidFill>
                <a:latin typeface="Tahoma"/>
                <a:cs typeface="Tahoma"/>
              </a:rPr>
              <a:t>.</a:t>
            </a:r>
            <a:r>
              <a:rPr sz="1550" spc="-35" dirty="0">
                <a:solidFill>
                  <a:srgbClr val="F8F9FA"/>
                </a:solidFill>
                <a:latin typeface="Tahoma"/>
                <a:cs typeface="Tahoma"/>
              </a:rPr>
              <a:t>Password</a:t>
            </a:r>
            <a:r>
              <a:rPr sz="1550" spc="-35" dirty="0">
                <a:solidFill>
                  <a:srgbClr val="E2EAF1"/>
                </a:solidFill>
                <a:latin typeface="Tahoma"/>
                <a:cs typeface="Tahoma"/>
              </a:rPr>
              <a:t>)]</a:t>
            </a:r>
            <a:r>
              <a:rPr sz="1550" spc="40" dirty="0">
                <a:solidFill>
                  <a:srgbClr val="E2EAF1"/>
                </a:solidFill>
                <a:latin typeface="Tahoma"/>
                <a:cs typeface="Tahoma"/>
              </a:rPr>
              <a:t> </a:t>
            </a:r>
            <a:r>
              <a:rPr sz="1550" spc="-10" dirty="0">
                <a:solidFill>
                  <a:srgbClr val="E2EAF1"/>
                </a:solidFill>
                <a:latin typeface="Tahoma"/>
                <a:cs typeface="Tahoma"/>
              </a:rPr>
              <a:t>[</a:t>
            </a:r>
            <a:r>
              <a:rPr sz="1550" spc="-10" dirty="0">
                <a:solidFill>
                  <a:srgbClr val="6CB8E6"/>
                </a:solidFill>
                <a:latin typeface="Tahoma"/>
                <a:cs typeface="Tahoma"/>
              </a:rPr>
              <a:t>MinLength</a:t>
            </a:r>
            <a:r>
              <a:rPr sz="1550" spc="-10" dirty="0">
                <a:solidFill>
                  <a:srgbClr val="E2EAF1"/>
                </a:solidFill>
                <a:latin typeface="Tahoma"/>
                <a:cs typeface="Tahoma"/>
              </a:rPr>
              <a:t>(</a:t>
            </a:r>
            <a:r>
              <a:rPr sz="1550" spc="-10" dirty="0">
                <a:solidFill>
                  <a:srgbClr val="E6D279"/>
                </a:solidFill>
                <a:latin typeface="Tahoma"/>
                <a:cs typeface="Tahoma"/>
              </a:rPr>
              <a:t>6</a:t>
            </a:r>
            <a:r>
              <a:rPr sz="1550" spc="-10" dirty="0">
                <a:solidFill>
                  <a:srgbClr val="E2EAF1"/>
                </a:solidFill>
                <a:latin typeface="Tahoma"/>
                <a:cs typeface="Tahoma"/>
              </a:rPr>
              <a:t>, </a:t>
            </a:r>
            <a:r>
              <a:rPr sz="1550" dirty="0">
                <a:solidFill>
                  <a:srgbClr val="F8F9FA"/>
                </a:solidFill>
                <a:latin typeface="Tahoma"/>
                <a:cs typeface="Tahoma"/>
              </a:rPr>
              <a:t>ErrorMessage</a:t>
            </a:r>
            <a:r>
              <a:rPr sz="1550" spc="-85" dirty="0">
                <a:solidFill>
                  <a:srgbClr val="F8F9FA"/>
                </a:solidFill>
                <a:latin typeface="Tahoma"/>
                <a:cs typeface="Tahoma"/>
              </a:rPr>
              <a:t> </a:t>
            </a:r>
            <a:r>
              <a:rPr sz="1550" spc="-295" dirty="0">
                <a:solidFill>
                  <a:srgbClr val="E9AD7D"/>
                </a:solidFill>
                <a:latin typeface="Tahoma"/>
                <a:cs typeface="Tahoma"/>
              </a:rPr>
              <a:t>=</a:t>
            </a:r>
            <a:r>
              <a:rPr sz="1550" spc="-65" dirty="0">
                <a:solidFill>
                  <a:srgbClr val="E9AD7D"/>
                </a:solidFill>
                <a:latin typeface="Tahoma"/>
                <a:cs typeface="Tahoma"/>
              </a:rPr>
              <a:t> </a:t>
            </a:r>
            <a:r>
              <a:rPr sz="1550" dirty="0">
                <a:solidFill>
                  <a:srgbClr val="91D076"/>
                </a:solidFill>
                <a:latin typeface="Tahoma"/>
                <a:cs typeface="Tahoma"/>
              </a:rPr>
              <a:t>"Password</a:t>
            </a:r>
            <a:r>
              <a:rPr sz="1550" spc="-85" dirty="0">
                <a:solidFill>
                  <a:srgbClr val="91D076"/>
                </a:solidFill>
                <a:latin typeface="Tahoma"/>
                <a:cs typeface="Tahoma"/>
              </a:rPr>
              <a:t> </a:t>
            </a:r>
            <a:r>
              <a:rPr sz="1550" spc="50" dirty="0">
                <a:solidFill>
                  <a:srgbClr val="91D076"/>
                </a:solidFill>
                <a:latin typeface="Tahoma"/>
                <a:cs typeface="Tahoma"/>
              </a:rPr>
              <a:t>must</a:t>
            </a:r>
            <a:r>
              <a:rPr sz="1550" spc="-90" dirty="0">
                <a:solidFill>
                  <a:srgbClr val="91D076"/>
                </a:solidFill>
                <a:latin typeface="Tahoma"/>
                <a:cs typeface="Tahoma"/>
              </a:rPr>
              <a:t> </a:t>
            </a:r>
            <a:r>
              <a:rPr sz="1550" dirty="0">
                <a:solidFill>
                  <a:srgbClr val="91D076"/>
                </a:solidFill>
                <a:latin typeface="Tahoma"/>
                <a:cs typeface="Tahoma"/>
              </a:rPr>
              <a:t>be</a:t>
            </a:r>
            <a:r>
              <a:rPr sz="1550" spc="-110" dirty="0">
                <a:solidFill>
                  <a:srgbClr val="91D076"/>
                </a:solidFill>
                <a:latin typeface="Tahoma"/>
                <a:cs typeface="Tahoma"/>
              </a:rPr>
              <a:t> </a:t>
            </a:r>
            <a:r>
              <a:rPr sz="1550" dirty="0">
                <a:solidFill>
                  <a:srgbClr val="91D076"/>
                </a:solidFill>
                <a:latin typeface="Tahoma"/>
                <a:cs typeface="Tahoma"/>
              </a:rPr>
              <a:t>at</a:t>
            </a:r>
            <a:r>
              <a:rPr sz="1550" spc="-90" dirty="0">
                <a:solidFill>
                  <a:srgbClr val="91D076"/>
                </a:solidFill>
                <a:latin typeface="Tahoma"/>
                <a:cs typeface="Tahoma"/>
              </a:rPr>
              <a:t> </a:t>
            </a:r>
            <a:r>
              <a:rPr sz="1550" dirty="0">
                <a:solidFill>
                  <a:srgbClr val="91D076"/>
                </a:solidFill>
                <a:latin typeface="Tahoma"/>
                <a:cs typeface="Tahoma"/>
              </a:rPr>
              <a:t>least</a:t>
            </a:r>
            <a:r>
              <a:rPr sz="1550" spc="-90" dirty="0">
                <a:solidFill>
                  <a:srgbClr val="91D076"/>
                </a:solidFill>
                <a:latin typeface="Tahoma"/>
                <a:cs typeface="Tahoma"/>
              </a:rPr>
              <a:t> </a:t>
            </a:r>
            <a:r>
              <a:rPr sz="1550" spc="-50" dirty="0">
                <a:solidFill>
                  <a:srgbClr val="91D076"/>
                </a:solidFill>
                <a:latin typeface="Tahoma"/>
                <a:cs typeface="Tahoma"/>
              </a:rPr>
              <a:t>6 </a:t>
            </a:r>
            <a:r>
              <a:rPr sz="1550" spc="-10" dirty="0">
                <a:solidFill>
                  <a:srgbClr val="91D076"/>
                </a:solidFill>
                <a:latin typeface="Tahoma"/>
                <a:cs typeface="Tahoma"/>
              </a:rPr>
              <a:t>characters"</a:t>
            </a:r>
            <a:r>
              <a:rPr sz="1550" spc="-10" dirty="0">
                <a:solidFill>
                  <a:srgbClr val="E2EAF1"/>
                </a:solidFill>
                <a:latin typeface="Tahoma"/>
                <a:cs typeface="Tahoma"/>
              </a:rPr>
              <a:t>)]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61201" y="3282886"/>
            <a:ext cx="3202305" cy="12293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11454" indent="-198755">
              <a:lnSpc>
                <a:spcPct val="100000"/>
              </a:lnSpc>
              <a:spcBef>
                <a:spcPts val="125"/>
              </a:spcBef>
              <a:buAutoNum type="arabicPeriod" startAt="4"/>
              <a:tabLst>
                <a:tab pos="211454" algn="l"/>
              </a:tabLst>
            </a:pPr>
            <a:r>
              <a:rPr sz="1550" b="1" dirty="0">
                <a:solidFill>
                  <a:srgbClr val="F8F9FA"/>
                </a:solidFill>
                <a:latin typeface="Calibri"/>
                <a:cs typeface="Calibri"/>
              </a:rPr>
              <a:t>User</a:t>
            </a:r>
            <a:r>
              <a:rPr sz="1550" b="1" spc="100" dirty="0">
                <a:solidFill>
                  <a:srgbClr val="F8F9FA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F8F9FA"/>
                </a:solidFill>
                <a:latin typeface="Calibri"/>
                <a:cs typeface="Calibri"/>
              </a:rPr>
              <a:t>Experience</a:t>
            </a:r>
            <a:r>
              <a:rPr sz="1550" b="1" spc="195" dirty="0">
                <a:solidFill>
                  <a:srgbClr val="F8F9FA"/>
                </a:solidFill>
                <a:latin typeface="Calibri"/>
                <a:cs typeface="Calibri"/>
              </a:rPr>
              <a:t> </a:t>
            </a:r>
            <a:r>
              <a:rPr sz="1550" b="1" spc="-10" dirty="0">
                <a:solidFill>
                  <a:srgbClr val="F8F9FA"/>
                </a:solidFill>
                <a:latin typeface="Calibri"/>
                <a:cs typeface="Calibri"/>
              </a:rPr>
              <a:t>Enhancements</a:t>
            </a:r>
            <a:endParaRPr sz="15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45"/>
              </a:spcBef>
              <a:buClr>
                <a:srgbClr val="F8F9FA"/>
              </a:buClr>
              <a:buFont typeface="Calibri"/>
              <a:buAutoNum type="arabicPeriod" startAt="4"/>
            </a:pPr>
            <a:endParaRPr sz="1550">
              <a:latin typeface="Calibri"/>
              <a:cs typeface="Calibri"/>
            </a:endParaRPr>
          </a:p>
          <a:p>
            <a:pPr marL="241300" marR="5080" lvl="1" indent="-228600">
              <a:lnSpc>
                <a:spcPts val="1730"/>
              </a:lnSpc>
              <a:buFont typeface="Arial MT"/>
              <a:buChar char="•"/>
              <a:tabLst>
                <a:tab pos="241300" algn="l"/>
              </a:tabLst>
            </a:pPr>
            <a:r>
              <a:rPr sz="1550" dirty="0">
                <a:solidFill>
                  <a:srgbClr val="E2EAF1"/>
                </a:solidFill>
                <a:latin typeface="Calibri"/>
                <a:cs typeface="Calibri"/>
              </a:rPr>
              <a:t>[</a:t>
            </a:r>
            <a:r>
              <a:rPr sz="1550" dirty="0">
                <a:solidFill>
                  <a:srgbClr val="6CB8E6"/>
                </a:solidFill>
                <a:latin typeface="Calibri"/>
                <a:cs typeface="Calibri"/>
              </a:rPr>
              <a:t>Display</a:t>
            </a:r>
            <a:r>
              <a:rPr sz="1550" dirty="0">
                <a:solidFill>
                  <a:srgbClr val="E2EAF1"/>
                </a:solidFill>
                <a:latin typeface="Calibri"/>
                <a:cs typeface="Calibri"/>
              </a:rPr>
              <a:t>(</a:t>
            </a:r>
            <a:r>
              <a:rPr sz="1550" dirty="0">
                <a:solidFill>
                  <a:srgbClr val="F8F9FA"/>
                </a:solidFill>
                <a:latin typeface="Calibri"/>
                <a:cs typeface="Calibri"/>
              </a:rPr>
              <a:t>Name</a:t>
            </a:r>
            <a:r>
              <a:rPr sz="1550" spc="100" dirty="0">
                <a:solidFill>
                  <a:srgbClr val="F8F9FA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E9AD7D"/>
                </a:solidFill>
                <a:latin typeface="Calibri"/>
                <a:cs typeface="Calibri"/>
              </a:rPr>
              <a:t>=</a:t>
            </a:r>
            <a:r>
              <a:rPr sz="1550" spc="100" dirty="0">
                <a:solidFill>
                  <a:srgbClr val="E9AD7D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91D076"/>
                </a:solidFill>
                <a:latin typeface="Calibri"/>
                <a:cs typeface="Calibri"/>
              </a:rPr>
              <a:t>"First</a:t>
            </a:r>
            <a:r>
              <a:rPr sz="1550" spc="90" dirty="0">
                <a:solidFill>
                  <a:srgbClr val="91D076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91D076"/>
                </a:solidFill>
                <a:latin typeface="Calibri"/>
                <a:cs typeface="Calibri"/>
              </a:rPr>
              <a:t>Name"</a:t>
            </a:r>
            <a:r>
              <a:rPr sz="1550" spc="-10" dirty="0">
                <a:solidFill>
                  <a:srgbClr val="E2EAF1"/>
                </a:solidFill>
                <a:latin typeface="Calibri"/>
                <a:cs typeface="Calibri"/>
              </a:rPr>
              <a:t>)] </a:t>
            </a:r>
            <a:r>
              <a:rPr sz="1550" dirty="0">
                <a:solidFill>
                  <a:srgbClr val="E2EAF1"/>
                </a:solidFill>
                <a:latin typeface="Calibri"/>
                <a:cs typeface="Calibri"/>
              </a:rPr>
              <a:t>[</a:t>
            </a:r>
            <a:r>
              <a:rPr sz="1550" dirty="0">
                <a:solidFill>
                  <a:srgbClr val="6CB8E6"/>
                </a:solidFill>
                <a:latin typeface="Calibri"/>
                <a:cs typeface="Calibri"/>
              </a:rPr>
              <a:t>Display</a:t>
            </a:r>
            <a:r>
              <a:rPr sz="1550" dirty="0">
                <a:solidFill>
                  <a:srgbClr val="E2EAF1"/>
                </a:solidFill>
                <a:latin typeface="Calibri"/>
                <a:cs typeface="Calibri"/>
              </a:rPr>
              <a:t>(</a:t>
            </a:r>
            <a:r>
              <a:rPr sz="1550" dirty="0">
                <a:solidFill>
                  <a:srgbClr val="F8F9FA"/>
                </a:solidFill>
                <a:latin typeface="Calibri"/>
                <a:cs typeface="Calibri"/>
              </a:rPr>
              <a:t>Name</a:t>
            </a:r>
            <a:r>
              <a:rPr sz="1550" spc="145" dirty="0">
                <a:solidFill>
                  <a:srgbClr val="F8F9FA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E9AD7D"/>
                </a:solidFill>
                <a:latin typeface="Calibri"/>
                <a:cs typeface="Calibri"/>
              </a:rPr>
              <a:t>=</a:t>
            </a:r>
            <a:r>
              <a:rPr sz="1550" spc="150" dirty="0">
                <a:solidFill>
                  <a:srgbClr val="E9AD7D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91D076"/>
                </a:solidFill>
                <a:latin typeface="Calibri"/>
                <a:cs typeface="Calibri"/>
              </a:rPr>
              <a:t>"Hourly</a:t>
            </a:r>
            <a:r>
              <a:rPr sz="1550" spc="90" dirty="0">
                <a:solidFill>
                  <a:srgbClr val="91D076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91D076"/>
                </a:solidFill>
                <a:latin typeface="Calibri"/>
                <a:cs typeface="Calibri"/>
              </a:rPr>
              <a:t>Rate</a:t>
            </a:r>
            <a:r>
              <a:rPr sz="1550" spc="85" dirty="0">
                <a:solidFill>
                  <a:srgbClr val="91D076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91D076"/>
                </a:solidFill>
                <a:latin typeface="Calibri"/>
                <a:cs typeface="Calibri"/>
              </a:rPr>
              <a:t>(R)"</a:t>
            </a:r>
            <a:r>
              <a:rPr sz="1550" spc="-10" dirty="0">
                <a:solidFill>
                  <a:srgbClr val="E2EAF1"/>
                </a:solidFill>
                <a:latin typeface="Calibri"/>
                <a:cs typeface="Calibri"/>
              </a:rPr>
              <a:t>)] </a:t>
            </a:r>
            <a:r>
              <a:rPr sz="1550" dirty="0">
                <a:solidFill>
                  <a:srgbClr val="E2EAF1"/>
                </a:solidFill>
                <a:latin typeface="Calibri"/>
                <a:cs typeface="Calibri"/>
              </a:rPr>
              <a:t>[</a:t>
            </a:r>
            <a:r>
              <a:rPr sz="1550" dirty="0">
                <a:solidFill>
                  <a:srgbClr val="6CB8E6"/>
                </a:solidFill>
                <a:latin typeface="Calibri"/>
                <a:cs typeface="Calibri"/>
              </a:rPr>
              <a:t>Display</a:t>
            </a:r>
            <a:r>
              <a:rPr sz="1550" dirty="0">
                <a:solidFill>
                  <a:srgbClr val="E2EAF1"/>
                </a:solidFill>
                <a:latin typeface="Calibri"/>
                <a:cs typeface="Calibri"/>
              </a:rPr>
              <a:t>(</a:t>
            </a:r>
            <a:r>
              <a:rPr sz="1550" dirty="0">
                <a:solidFill>
                  <a:srgbClr val="F8F9FA"/>
                </a:solidFill>
                <a:latin typeface="Calibri"/>
                <a:cs typeface="Calibri"/>
              </a:rPr>
              <a:t>Name</a:t>
            </a:r>
            <a:r>
              <a:rPr sz="1550" spc="125" dirty="0">
                <a:solidFill>
                  <a:srgbClr val="F8F9FA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E9AD7D"/>
                </a:solidFill>
                <a:latin typeface="Calibri"/>
                <a:cs typeface="Calibri"/>
              </a:rPr>
              <a:t>=</a:t>
            </a:r>
            <a:r>
              <a:rPr sz="1550" spc="130" dirty="0">
                <a:solidFill>
                  <a:srgbClr val="E9AD7D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91D076"/>
                </a:solidFill>
                <a:latin typeface="Calibri"/>
                <a:cs typeface="Calibri"/>
              </a:rPr>
              <a:t>"Email</a:t>
            </a:r>
            <a:r>
              <a:rPr sz="1550" spc="140" dirty="0">
                <a:solidFill>
                  <a:srgbClr val="91D076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91D076"/>
                </a:solidFill>
                <a:latin typeface="Calibri"/>
                <a:cs typeface="Calibri"/>
              </a:rPr>
              <a:t>Address"</a:t>
            </a:r>
            <a:r>
              <a:rPr sz="1550" spc="-10" dirty="0">
                <a:solidFill>
                  <a:srgbClr val="E2EAF1"/>
                </a:solidFill>
                <a:latin typeface="Calibri"/>
                <a:cs typeface="Calibri"/>
              </a:rPr>
              <a:t>)]</a:t>
            </a:r>
            <a:endParaRPr sz="15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 marR="5080" indent="1156335">
              <a:lnSpc>
                <a:spcPts val="5860"/>
              </a:lnSpc>
              <a:spcBef>
                <a:spcPts val="820"/>
              </a:spcBef>
            </a:pPr>
            <a:r>
              <a:rPr sz="5400" spc="-290" dirty="0"/>
              <a:t>Automated </a:t>
            </a:r>
            <a:r>
              <a:rPr sz="5400" spc="-215" dirty="0"/>
              <a:t>Calculation</a:t>
            </a:r>
            <a:r>
              <a:rPr sz="5400" spc="-520" dirty="0"/>
              <a:t> </a:t>
            </a:r>
            <a:r>
              <a:rPr sz="5400" spc="-105" dirty="0"/>
              <a:t>System</a:t>
            </a:r>
            <a:endParaRPr sz="5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6462" y="1581785"/>
            <a:ext cx="2387600" cy="1729105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700" marR="5080" algn="just">
              <a:lnSpc>
                <a:spcPct val="91100"/>
              </a:lnSpc>
              <a:spcBef>
                <a:spcPts val="550"/>
              </a:spcBef>
            </a:pPr>
            <a:r>
              <a:rPr sz="3950" spc="-105" dirty="0"/>
              <a:t>Automated </a:t>
            </a:r>
            <a:r>
              <a:rPr sz="3950" spc="-130" dirty="0"/>
              <a:t>Calculation </a:t>
            </a:r>
            <a:r>
              <a:rPr sz="3950" spc="-10" dirty="0"/>
              <a:t>System</a:t>
            </a:r>
            <a:endParaRPr sz="39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9715" y="1734820"/>
            <a:ext cx="1712849" cy="25361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29682" y="2247773"/>
            <a:ext cx="75564" cy="75437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568315" y="2192020"/>
            <a:ext cx="3850640" cy="256540"/>
            <a:chOff x="5568315" y="2192020"/>
            <a:chExt cx="3850640" cy="256540"/>
          </a:xfrm>
        </p:grpSpPr>
        <p:sp>
          <p:nvSpPr>
            <p:cNvPr id="6" name="object 6"/>
            <p:cNvSpPr/>
            <p:nvPr/>
          </p:nvSpPr>
          <p:spPr>
            <a:xfrm>
              <a:off x="5568315" y="2192019"/>
              <a:ext cx="462915" cy="200660"/>
            </a:xfrm>
            <a:custGeom>
              <a:avLst/>
              <a:gdLst/>
              <a:ahLst/>
              <a:cxnLst/>
              <a:rect l="l" t="t" r="r" b="b"/>
              <a:pathLst>
                <a:path w="462914" h="200660">
                  <a:moveTo>
                    <a:pt x="162814" y="0"/>
                  </a:moveTo>
                  <a:lnTo>
                    <a:pt x="136271" y="0"/>
                  </a:lnTo>
                  <a:lnTo>
                    <a:pt x="136271" y="84074"/>
                  </a:lnTo>
                  <a:lnTo>
                    <a:pt x="26797" y="84074"/>
                  </a:lnTo>
                  <a:lnTo>
                    <a:pt x="26797" y="0"/>
                  </a:lnTo>
                  <a:lnTo>
                    <a:pt x="0" y="0"/>
                  </a:lnTo>
                  <a:lnTo>
                    <a:pt x="0" y="200279"/>
                  </a:lnTo>
                  <a:lnTo>
                    <a:pt x="26797" y="200279"/>
                  </a:lnTo>
                  <a:lnTo>
                    <a:pt x="26797" y="107315"/>
                  </a:lnTo>
                  <a:lnTo>
                    <a:pt x="136271" y="107315"/>
                  </a:lnTo>
                  <a:lnTo>
                    <a:pt x="136271" y="200279"/>
                  </a:lnTo>
                  <a:lnTo>
                    <a:pt x="162814" y="200279"/>
                  </a:lnTo>
                  <a:lnTo>
                    <a:pt x="162814" y="107315"/>
                  </a:lnTo>
                  <a:lnTo>
                    <a:pt x="162814" y="84074"/>
                  </a:lnTo>
                  <a:lnTo>
                    <a:pt x="162814" y="0"/>
                  </a:lnTo>
                  <a:close/>
                </a:path>
                <a:path w="462914" h="200660">
                  <a:moveTo>
                    <a:pt x="368046" y="200279"/>
                  </a:moveTo>
                  <a:lnTo>
                    <a:pt x="354965" y="150114"/>
                  </a:lnTo>
                  <a:lnTo>
                    <a:pt x="352552" y="140716"/>
                  </a:lnTo>
                  <a:lnTo>
                    <a:pt x="349758" y="132842"/>
                  </a:lnTo>
                  <a:lnTo>
                    <a:pt x="346583" y="126365"/>
                  </a:lnTo>
                  <a:lnTo>
                    <a:pt x="343281" y="120015"/>
                  </a:lnTo>
                  <a:lnTo>
                    <a:pt x="339623" y="115443"/>
                  </a:lnTo>
                  <a:lnTo>
                    <a:pt x="339217" y="114935"/>
                  </a:lnTo>
                  <a:lnTo>
                    <a:pt x="334391" y="111125"/>
                  </a:lnTo>
                  <a:lnTo>
                    <a:pt x="329565" y="107442"/>
                  </a:lnTo>
                  <a:lnTo>
                    <a:pt x="323342" y="104902"/>
                  </a:lnTo>
                  <a:lnTo>
                    <a:pt x="315849" y="103886"/>
                  </a:lnTo>
                  <a:lnTo>
                    <a:pt x="325488" y="100965"/>
                  </a:lnTo>
                  <a:lnTo>
                    <a:pt x="354965" y="70904"/>
                  </a:lnTo>
                  <a:lnTo>
                    <a:pt x="357632" y="53213"/>
                  </a:lnTo>
                  <a:lnTo>
                    <a:pt x="357098" y="44310"/>
                  </a:lnTo>
                  <a:lnTo>
                    <a:pt x="355625" y="36830"/>
                  </a:lnTo>
                  <a:lnTo>
                    <a:pt x="355511" y="36271"/>
                  </a:lnTo>
                  <a:lnTo>
                    <a:pt x="352856" y="29070"/>
                  </a:lnTo>
                  <a:lnTo>
                    <a:pt x="349224" y="22936"/>
                  </a:lnTo>
                  <a:lnTo>
                    <a:pt x="349123" y="22733"/>
                  </a:lnTo>
                  <a:lnTo>
                    <a:pt x="348805" y="22352"/>
                  </a:lnTo>
                  <a:lnTo>
                    <a:pt x="344551" y="17233"/>
                  </a:lnTo>
                  <a:lnTo>
                    <a:pt x="339242" y="12534"/>
                  </a:lnTo>
                  <a:lnTo>
                    <a:pt x="333222" y="8610"/>
                  </a:lnTo>
                  <a:lnTo>
                    <a:pt x="330835" y="7493"/>
                  </a:lnTo>
                  <a:lnTo>
                    <a:pt x="330835" y="57912"/>
                  </a:lnTo>
                  <a:lnTo>
                    <a:pt x="330835" y="65278"/>
                  </a:lnTo>
                  <a:lnTo>
                    <a:pt x="329057" y="71628"/>
                  </a:lnTo>
                  <a:lnTo>
                    <a:pt x="325501" y="76962"/>
                  </a:lnTo>
                  <a:lnTo>
                    <a:pt x="322072" y="82169"/>
                  </a:lnTo>
                  <a:lnTo>
                    <a:pt x="317246" y="86233"/>
                  </a:lnTo>
                  <a:lnTo>
                    <a:pt x="311404" y="89027"/>
                  </a:lnTo>
                  <a:lnTo>
                    <a:pt x="305435" y="91694"/>
                  </a:lnTo>
                  <a:lnTo>
                    <a:pt x="298704" y="93091"/>
                  </a:lnTo>
                  <a:lnTo>
                    <a:pt x="245872" y="93091"/>
                  </a:lnTo>
                  <a:lnTo>
                    <a:pt x="245872" y="22352"/>
                  </a:lnTo>
                  <a:lnTo>
                    <a:pt x="292100" y="22352"/>
                  </a:lnTo>
                  <a:lnTo>
                    <a:pt x="328358" y="42913"/>
                  </a:lnTo>
                  <a:lnTo>
                    <a:pt x="330835" y="57912"/>
                  </a:lnTo>
                  <a:lnTo>
                    <a:pt x="330835" y="7493"/>
                  </a:lnTo>
                  <a:lnTo>
                    <a:pt x="294767" y="0"/>
                  </a:lnTo>
                  <a:lnTo>
                    <a:pt x="219075" y="0"/>
                  </a:lnTo>
                  <a:lnTo>
                    <a:pt x="219075" y="200279"/>
                  </a:lnTo>
                  <a:lnTo>
                    <a:pt x="245872" y="200279"/>
                  </a:lnTo>
                  <a:lnTo>
                    <a:pt x="245872" y="115443"/>
                  </a:lnTo>
                  <a:lnTo>
                    <a:pt x="300482" y="115443"/>
                  </a:lnTo>
                  <a:lnTo>
                    <a:pt x="327279" y="146050"/>
                  </a:lnTo>
                  <a:lnTo>
                    <a:pt x="329184" y="154305"/>
                  </a:lnTo>
                  <a:lnTo>
                    <a:pt x="340614" y="200279"/>
                  </a:lnTo>
                  <a:lnTo>
                    <a:pt x="368046" y="200279"/>
                  </a:lnTo>
                  <a:close/>
                </a:path>
                <a:path w="462914" h="200660">
                  <a:moveTo>
                    <a:pt x="462876" y="115265"/>
                  </a:moveTo>
                  <a:lnTo>
                    <a:pt x="388620" y="115265"/>
                  </a:lnTo>
                  <a:lnTo>
                    <a:pt x="388620" y="137287"/>
                  </a:lnTo>
                  <a:lnTo>
                    <a:pt x="462876" y="137287"/>
                  </a:lnTo>
                  <a:lnTo>
                    <a:pt x="462876" y="115265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71489" y="2192020"/>
              <a:ext cx="3346958" cy="256412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66028" y="2515107"/>
            <a:ext cx="947166" cy="25438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29682" y="3028823"/>
            <a:ext cx="75564" cy="75437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5568315" y="2972307"/>
            <a:ext cx="4215130" cy="203835"/>
          </a:xfrm>
          <a:custGeom>
            <a:avLst/>
            <a:gdLst/>
            <a:ahLst/>
            <a:cxnLst/>
            <a:rect l="l" t="t" r="r" b="b"/>
            <a:pathLst>
              <a:path w="4215130" h="203835">
                <a:moveTo>
                  <a:pt x="148971" y="201041"/>
                </a:moveTo>
                <a:lnTo>
                  <a:pt x="135890" y="150876"/>
                </a:lnTo>
                <a:lnTo>
                  <a:pt x="133477" y="141478"/>
                </a:lnTo>
                <a:lnTo>
                  <a:pt x="130683" y="133604"/>
                </a:lnTo>
                <a:lnTo>
                  <a:pt x="127508" y="127127"/>
                </a:lnTo>
                <a:lnTo>
                  <a:pt x="124206" y="120777"/>
                </a:lnTo>
                <a:lnTo>
                  <a:pt x="120548" y="116205"/>
                </a:lnTo>
                <a:lnTo>
                  <a:pt x="120142" y="115697"/>
                </a:lnTo>
                <a:lnTo>
                  <a:pt x="115316" y="111887"/>
                </a:lnTo>
                <a:lnTo>
                  <a:pt x="110490" y="108204"/>
                </a:lnTo>
                <a:lnTo>
                  <a:pt x="104267" y="105664"/>
                </a:lnTo>
                <a:lnTo>
                  <a:pt x="96774" y="104648"/>
                </a:lnTo>
                <a:lnTo>
                  <a:pt x="106413" y="101727"/>
                </a:lnTo>
                <a:lnTo>
                  <a:pt x="135890" y="71666"/>
                </a:lnTo>
                <a:lnTo>
                  <a:pt x="138557" y="53975"/>
                </a:lnTo>
                <a:lnTo>
                  <a:pt x="138023" y="45072"/>
                </a:lnTo>
                <a:lnTo>
                  <a:pt x="136550" y="37592"/>
                </a:lnTo>
                <a:lnTo>
                  <a:pt x="136436" y="37033"/>
                </a:lnTo>
                <a:lnTo>
                  <a:pt x="133781" y="29832"/>
                </a:lnTo>
                <a:lnTo>
                  <a:pt x="130149" y="23698"/>
                </a:lnTo>
                <a:lnTo>
                  <a:pt x="130048" y="23495"/>
                </a:lnTo>
                <a:lnTo>
                  <a:pt x="129730" y="23114"/>
                </a:lnTo>
                <a:lnTo>
                  <a:pt x="125476" y="17995"/>
                </a:lnTo>
                <a:lnTo>
                  <a:pt x="120167" y="13296"/>
                </a:lnTo>
                <a:lnTo>
                  <a:pt x="114147" y="9372"/>
                </a:lnTo>
                <a:lnTo>
                  <a:pt x="111760" y="8255"/>
                </a:lnTo>
                <a:lnTo>
                  <a:pt x="111760" y="58674"/>
                </a:lnTo>
                <a:lnTo>
                  <a:pt x="111760" y="66040"/>
                </a:lnTo>
                <a:lnTo>
                  <a:pt x="109982" y="72390"/>
                </a:lnTo>
                <a:lnTo>
                  <a:pt x="106426" y="77724"/>
                </a:lnTo>
                <a:lnTo>
                  <a:pt x="102997" y="82931"/>
                </a:lnTo>
                <a:lnTo>
                  <a:pt x="98171" y="86995"/>
                </a:lnTo>
                <a:lnTo>
                  <a:pt x="92329" y="89789"/>
                </a:lnTo>
                <a:lnTo>
                  <a:pt x="86360" y="92456"/>
                </a:lnTo>
                <a:lnTo>
                  <a:pt x="79629" y="93853"/>
                </a:lnTo>
                <a:lnTo>
                  <a:pt x="26797" y="93853"/>
                </a:lnTo>
                <a:lnTo>
                  <a:pt x="26797" y="23114"/>
                </a:lnTo>
                <a:lnTo>
                  <a:pt x="73025" y="23114"/>
                </a:lnTo>
                <a:lnTo>
                  <a:pt x="109283" y="43675"/>
                </a:lnTo>
                <a:lnTo>
                  <a:pt x="111760" y="58674"/>
                </a:lnTo>
                <a:lnTo>
                  <a:pt x="111760" y="8255"/>
                </a:lnTo>
                <a:lnTo>
                  <a:pt x="75692" y="762"/>
                </a:lnTo>
                <a:lnTo>
                  <a:pt x="0" y="762"/>
                </a:lnTo>
                <a:lnTo>
                  <a:pt x="0" y="201041"/>
                </a:lnTo>
                <a:lnTo>
                  <a:pt x="26797" y="201041"/>
                </a:lnTo>
                <a:lnTo>
                  <a:pt x="26797" y="116205"/>
                </a:lnTo>
                <a:lnTo>
                  <a:pt x="81407" y="116205"/>
                </a:lnTo>
                <a:lnTo>
                  <a:pt x="108204" y="146812"/>
                </a:lnTo>
                <a:lnTo>
                  <a:pt x="110109" y="155067"/>
                </a:lnTo>
                <a:lnTo>
                  <a:pt x="121539" y="201041"/>
                </a:lnTo>
                <a:lnTo>
                  <a:pt x="148971" y="201041"/>
                </a:lnTo>
                <a:close/>
              </a:path>
              <a:path w="4215130" h="203835">
                <a:moveTo>
                  <a:pt x="299466" y="154178"/>
                </a:moveTo>
                <a:lnTo>
                  <a:pt x="274828" y="154178"/>
                </a:lnTo>
                <a:lnTo>
                  <a:pt x="274713" y="158127"/>
                </a:lnTo>
                <a:lnTo>
                  <a:pt x="274624" y="161620"/>
                </a:lnTo>
                <a:lnTo>
                  <a:pt x="274574" y="163957"/>
                </a:lnTo>
                <a:lnTo>
                  <a:pt x="271272" y="171577"/>
                </a:lnTo>
                <a:lnTo>
                  <a:pt x="265049" y="176784"/>
                </a:lnTo>
                <a:lnTo>
                  <a:pt x="259918" y="180200"/>
                </a:lnTo>
                <a:lnTo>
                  <a:pt x="253568" y="182740"/>
                </a:lnTo>
                <a:lnTo>
                  <a:pt x="253263" y="182740"/>
                </a:lnTo>
                <a:lnTo>
                  <a:pt x="246786" y="184086"/>
                </a:lnTo>
                <a:lnTo>
                  <a:pt x="246456" y="184086"/>
                </a:lnTo>
                <a:lnTo>
                  <a:pt x="239014" y="184531"/>
                </a:lnTo>
                <a:lnTo>
                  <a:pt x="231571" y="184086"/>
                </a:lnTo>
                <a:lnTo>
                  <a:pt x="199898" y="158369"/>
                </a:lnTo>
                <a:lnTo>
                  <a:pt x="195453" y="132461"/>
                </a:lnTo>
                <a:lnTo>
                  <a:pt x="298704" y="132461"/>
                </a:lnTo>
                <a:lnTo>
                  <a:pt x="298958" y="131572"/>
                </a:lnTo>
                <a:lnTo>
                  <a:pt x="299085" y="130048"/>
                </a:lnTo>
                <a:lnTo>
                  <a:pt x="299212" y="125984"/>
                </a:lnTo>
                <a:lnTo>
                  <a:pt x="299339" y="122809"/>
                </a:lnTo>
                <a:lnTo>
                  <a:pt x="298754" y="114300"/>
                </a:lnTo>
                <a:lnTo>
                  <a:pt x="298310" y="107746"/>
                </a:lnTo>
                <a:lnTo>
                  <a:pt x="298259" y="107022"/>
                </a:lnTo>
                <a:lnTo>
                  <a:pt x="295084" y="93192"/>
                </a:lnTo>
                <a:lnTo>
                  <a:pt x="289902" y="81534"/>
                </a:lnTo>
                <a:lnTo>
                  <a:pt x="289801" y="81305"/>
                </a:lnTo>
                <a:lnTo>
                  <a:pt x="283387" y="72644"/>
                </a:lnTo>
                <a:lnTo>
                  <a:pt x="282448" y="71374"/>
                </a:lnTo>
                <a:lnTo>
                  <a:pt x="274701" y="64846"/>
                </a:lnTo>
                <a:lnTo>
                  <a:pt x="274701" y="114300"/>
                </a:lnTo>
                <a:lnTo>
                  <a:pt x="195580" y="114300"/>
                </a:lnTo>
                <a:lnTo>
                  <a:pt x="213156" y="78651"/>
                </a:lnTo>
                <a:lnTo>
                  <a:pt x="252069" y="75311"/>
                </a:lnTo>
                <a:lnTo>
                  <a:pt x="274701" y="114300"/>
                </a:lnTo>
                <a:lnTo>
                  <a:pt x="274701" y="64846"/>
                </a:lnTo>
                <a:lnTo>
                  <a:pt x="273253" y="63614"/>
                </a:lnTo>
                <a:lnTo>
                  <a:pt x="262458" y="58064"/>
                </a:lnTo>
                <a:lnTo>
                  <a:pt x="250063" y="54711"/>
                </a:lnTo>
                <a:lnTo>
                  <a:pt x="236093" y="53594"/>
                </a:lnTo>
                <a:lnTo>
                  <a:pt x="225361" y="54190"/>
                </a:lnTo>
                <a:lnTo>
                  <a:pt x="186563" y="74472"/>
                </a:lnTo>
                <a:lnTo>
                  <a:pt x="171005" y="117817"/>
                </a:lnTo>
                <a:lnTo>
                  <a:pt x="170662" y="125984"/>
                </a:lnTo>
                <a:lnTo>
                  <a:pt x="170726" y="132461"/>
                </a:lnTo>
                <a:lnTo>
                  <a:pt x="181876" y="174815"/>
                </a:lnTo>
                <a:lnTo>
                  <a:pt x="217500" y="201231"/>
                </a:lnTo>
                <a:lnTo>
                  <a:pt x="239014" y="203708"/>
                </a:lnTo>
                <a:lnTo>
                  <a:pt x="247840" y="203339"/>
                </a:lnTo>
                <a:lnTo>
                  <a:pt x="287489" y="185813"/>
                </a:lnTo>
                <a:lnTo>
                  <a:pt x="288493" y="184531"/>
                </a:lnTo>
                <a:lnTo>
                  <a:pt x="291592" y="180594"/>
                </a:lnTo>
                <a:lnTo>
                  <a:pt x="294754" y="174980"/>
                </a:lnTo>
                <a:lnTo>
                  <a:pt x="294855" y="174815"/>
                </a:lnTo>
                <a:lnTo>
                  <a:pt x="297230" y="168490"/>
                </a:lnTo>
                <a:lnTo>
                  <a:pt x="298767" y="161620"/>
                </a:lnTo>
                <a:lnTo>
                  <a:pt x="299466" y="154178"/>
                </a:lnTo>
                <a:close/>
              </a:path>
              <a:path w="4215130" h="203835">
                <a:moveTo>
                  <a:pt x="456184" y="130556"/>
                </a:moveTo>
                <a:lnTo>
                  <a:pt x="454952" y="89954"/>
                </a:lnTo>
                <a:lnTo>
                  <a:pt x="426974" y="57023"/>
                </a:lnTo>
                <a:lnTo>
                  <a:pt x="406273" y="53594"/>
                </a:lnTo>
                <a:lnTo>
                  <a:pt x="398907" y="53594"/>
                </a:lnTo>
                <a:lnTo>
                  <a:pt x="361581" y="61544"/>
                </a:lnTo>
                <a:lnTo>
                  <a:pt x="339686" y="95110"/>
                </a:lnTo>
                <a:lnTo>
                  <a:pt x="339217" y="103632"/>
                </a:lnTo>
                <a:lnTo>
                  <a:pt x="363347" y="103632"/>
                </a:lnTo>
                <a:lnTo>
                  <a:pt x="363905" y="96697"/>
                </a:lnTo>
                <a:lnTo>
                  <a:pt x="363969" y="95999"/>
                </a:lnTo>
                <a:lnTo>
                  <a:pt x="398907" y="72009"/>
                </a:lnTo>
                <a:lnTo>
                  <a:pt x="408305" y="72009"/>
                </a:lnTo>
                <a:lnTo>
                  <a:pt x="431355" y="103632"/>
                </a:lnTo>
                <a:lnTo>
                  <a:pt x="431419" y="114554"/>
                </a:lnTo>
                <a:lnTo>
                  <a:pt x="431292" y="114566"/>
                </a:lnTo>
                <a:lnTo>
                  <a:pt x="431292" y="130556"/>
                </a:lnTo>
                <a:lnTo>
                  <a:pt x="431292" y="160020"/>
                </a:lnTo>
                <a:lnTo>
                  <a:pt x="427050" y="165125"/>
                </a:lnTo>
                <a:lnTo>
                  <a:pt x="391248" y="184340"/>
                </a:lnTo>
                <a:lnTo>
                  <a:pt x="390029" y="184340"/>
                </a:lnTo>
                <a:lnTo>
                  <a:pt x="384556" y="184658"/>
                </a:lnTo>
                <a:lnTo>
                  <a:pt x="375666" y="184658"/>
                </a:lnTo>
                <a:lnTo>
                  <a:pt x="368808" y="182499"/>
                </a:lnTo>
                <a:lnTo>
                  <a:pt x="359727" y="173939"/>
                </a:lnTo>
                <a:lnTo>
                  <a:pt x="358533" y="171069"/>
                </a:lnTo>
                <a:lnTo>
                  <a:pt x="357378" y="168148"/>
                </a:lnTo>
                <a:lnTo>
                  <a:pt x="357378" y="160909"/>
                </a:lnTo>
                <a:lnTo>
                  <a:pt x="397281" y="132626"/>
                </a:lnTo>
                <a:lnTo>
                  <a:pt x="431292" y="130556"/>
                </a:lnTo>
                <a:lnTo>
                  <a:pt x="431292" y="114566"/>
                </a:lnTo>
                <a:lnTo>
                  <a:pt x="390842" y="116903"/>
                </a:lnTo>
                <a:lnTo>
                  <a:pt x="351409" y="127698"/>
                </a:lnTo>
                <a:lnTo>
                  <a:pt x="332638" y="160020"/>
                </a:lnTo>
                <a:lnTo>
                  <a:pt x="332562" y="160909"/>
                </a:lnTo>
                <a:lnTo>
                  <a:pt x="332486" y="171069"/>
                </a:lnTo>
                <a:lnTo>
                  <a:pt x="334518" y="178689"/>
                </a:lnTo>
                <a:lnTo>
                  <a:pt x="338709" y="184912"/>
                </a:lnTo>
                <a:lnTo>
                  <a:pt x="342773" y="191135"/>
                </a:lnTo>
                <a:lnTo>
                  <a:pt x="348234" y="195834"/>
                </a:lnTo>
                <a:lnTo>
                  <a:pt x="362077" y="202184"/>
                </a:lnTo>
                <a:lnTo>
                  <a:pt x="369697" y="203708"/>
                </a:lnTo>
                <a:lnTo>
                  <a:pt x="378079" y="203708"/>
                </a:lnTo>
                <a:lnTo>
                  <a:pt x="386549" y="203301"/>
                </a:lnTo>
                <a:lnTo>
                  <a:pt x="393674" y="202184"/>
                </a:lnTo>
                <a:lnTo>
                  <a:pt x="394042" y="202184"/>
                </a:lnTo>
                <a:lnTo>
                  <a:pt x="426313" y="184658"/>
                </a:lnTo>
                <a:lnTo>
                  <a:pt x="426707" y="184340"/>
                </a:lnTo>
                <a:lnTo>
                  <a:pt x="431927" y="179070"/>
                </a:lnTo>
                <a:lnTo>
                  <a:pt x="432384" y="189077"/>
                </a:lnTo>
                <a:lnTo>
                  <a:pt x="432473" y="191135"/>
                </a:lnTo>
                <a:lnTo>
                  <a:pt x="432574" y="193294"/>
                </a:lnTo>
                <a:lnTo>
                  <a:pt x="432701" y="195834"/>
                </a:lnTo>
                <a:lnTo>
                  <a:pt x="432752" y="196977"/>
                </a:lnTo>
                <a:lnTo>
                  <a:pt x="432841" y="199009"/>
                </a:lnTo>
                <a:lnTo>
                  <a:pt x="432943" y="201041"/>
                </a:lnTo>
                <a:lnTo>
                  <a:pt x="456184" y="201041"/>
                </a:lnTo>
                <a:lnTo>
                  <a:pt x="456184" y="179070"/>
                </a:lnTo>
                <a:lnTo>
                  <a:pt x="456184" y="130556"/>
                </a:lnTo>
                <a:close/>
              </a:path>
              <a:path w="4215130" h="203835">
                <a:moveTo>
                  <a:pt x="552577" y="180848"/>
                </a:moveTo>
                <a:lnTo>
                  <a:pt x="537083" y="180848"/>
                </a:lnTo>
                <a:lnTo>
                  <a:pt x="531495" y="178435"/>
                </a:lnTo>
                <a:lnTo>
                  <a:pt x="529297" y="173939"/>
                </a:lnTo>
                <a:lnTo>
                  <a:pt x="526796" y="168910"/>
                </a:lnTo>
                <a:lnTo>
                  <a:pt x="525653" y="162052"/>
                </a:lnTo>
                <a:lnTo>
                  <a:pt x="525653" y="762"/>
                </a:lnTo>
                <a:lnTo>
                  <a:pt x="501015" y="762"/>
                </a:lnTo>
                <a:lnTo>
                  <a:pt x="501015" y="154178"/>
                </a:lnTo>
                <a:lnTo>
                  <a:pt x="501218" y="161277"/>
                </a:lnTo>
                <a:lnTo>
                  <a:pt x="501853" y="167868"/>
                </a:lnTo>
                <a:lnTo>
                  <a:pt x="502856" y="173736"/>
                </a:lnTo>
                <a:lnTo>
                  <a:pt x="502881" y="173939"/>
                </a:lnTo>
                <a:lnTo>
                  <a:pt x="535965" y="200710"/>
                </a:lnTo>
                <a:lnTo>
                  <a:pt x="544322" y="201041"/>
                </a:lnTo>
                <a:lnTo>
                  <a:pt x="552577" y="201041"/>
                </a:lnTo>
                <a:lnTo>
                  <a:pt x="552577" y="180848"/>
                </a:lnTo>
                <a:close/>
              </a:path>
              <a:path w="4215130" h="203835">
                <a:moveTo>
                  <a:pt x="648550" y="116027"/>
                </a:moveTo>
                <a:lnTo>
                  <a:pt x="574294" y="116027"/>
                </a:lnTo>
                <a:lnTo>
                  <a:pt x="574294" y="138049"/>
                </a:lnTo>
                <a:lnTo>
                  <a:pt x="648550" y="138049"/>
                </a:lnTo>
                <a:lnTo>
                  <a:pt x="648550" y="116027"/>
                </a:lnTo>
                <a:close/>
              </a:path>
              <a:path w="4215130" h="203835">
                <a:moveTo>
                  <a:pt x="752475" y="180975"/>
                </a:moveTo>
                <a:lnTo>
                  <a:pt x="727964" y="180975"/>
                </a:lnTo>
                <a:lnTo>
                  <a:pt x="722376" y="178562"/>
                </a:lnTo>
                <a:lnTo>
                  <a:pt x="720051" y="173939"/>
                </a:lnTo>
                <a:lnTo>
                  <a:pt x="717677" y="168910"/>
                </a:lnTo>
                <a:lnTo>
                  <a:pt x="716534" y="162052"/>
                </a:lnTo>
                <a:lnTo>
                  <a:pt x="716534" y="76200"/>
                </a:lnTo>
                <a:lnTo>
                  <a:pt x="752221" y="76200"/>
                </a:lnTo>
                <a:lnTo>
                  <a:pt x="752221" y="56134"/>
                </a:lnTo>
                <a:lnTo>
                  <a:pt x="716534" y="56134"/>
                </a:lnTo>
                <a:lnTo>
                  <a:pt x="716534" y="22860"/>
                </a:lnTo>
                <a:lnTo>
                  <a:pt x="691769" y="22860"/>
                </a:lnTo>
                <a:lnTo>
                  <a:pt x="691769" y="56134"/>
                </a:lnTo>
                <a:lnTo>
                  <a:pt x="667512" y="56134"/>
                </a:lnTo>
                <a:lnTo>
                  <a:pt x="667512" y="76200"/>
                </a:lnTo>
                <a:lnTo>
                  <a:pt x="691769" y="76200"/>
                </a:lnTo>
                <a:lnTo>
                  <a:pt x="691769" y="154178"/>
                </a:lnTo>
                <a:lnTo>
                  <a:pt x="691984" y="161277"/>
                </a:lnTo>
                <a:lnTo>
                  <a:pt x="713333" y="197942"/>
                </a:lnTo>
                <a:lnTo>
                  <a:pt x="735076" y="201041"/>
                </a:lnTo>
                <a:lnTo>
                  <a:pt x="752475" y="201041"/>
                </a:lnTo>
                <a:lnTo>
                  <a:pt x="752475" y="180975"/>
                </a:lnTo>
                <a:close/>
              </a:path>
              <a:path w="4215130" h="203835">
                <a:moveTo>
                  <a:pt x="806831" y="56134"/>
                </a:moveTo>
                <a:lnTo>
                  <a:pt x="781939" y="56134"/>
                </a:lnTo>
                <a:lnTo>
                  <a:pt x="781939" y="201041"/>
                </a:lnTo>
                <a:lnTo>
                  <a:pt x="806831" y="201041"/>
                </a:lnTo>
                <a:lnTo>
                  <a:pt x="806831" y="56134"/>
                </a:lnTo>
                <a:close/>
              </a:path>
              <a:path w="4215130" h="203835">
                <a:moveTo>
                  <a:pt x="810006" y="10287"/>
                </a:moveTo>
                <a:lnTo>
                  <a:pt x="808482" y="6858"/>
                </a:lnTo>
                <a:lnTo>
                  <a:pt x="805688" y="4064"/>
                </a:lnTo>
                <a:lnTo>
                  <a:pt x="802767" y="1397"/>
                </a:lnTo>
                <a:lnTo>
                  <a:pt x="798957" y="0"/>
                </a:lnTo>
                <a:lnTo>
                  <a:pt x="789686" y="0"/>
                </a:lnTo>
                <a:lnTo>
                  <a:pt x="785876" y="1397"/>
                </a:lnTo>
                <a:lnTo>
                  <a:pt x="783082" y="4064"/>
                </a:lnTo>
                <a:lnTo>
                  <a:pt x="780288" y="6858"/>
                </a:lnTo>
                <a:lnTo>
                  <a:pt x="778891" y="10287"/>
                </a:lnTo>
                <a:lnTo>
                  <a:pt x="778891" y="18542"/>
                </a:lnTo>
                <a:lnTo>
                  <a:pt x="780288" y="22098"/>
                </a:lnTo>
                <a:lnTo>
                  <a:pt x="783082" y="24765"/>
                </a:lnTo>
                <a:lnTo>
                  <a:pt x="785876" y="27559"/>
                </a:lnTo>
                <a:lnTo>
                  <a:pt x="789686" y="28829"/>
                </a:lnTo>
                <a:lnTo>
                  <a:pt x="798957" y="28829"/>
                </a:lnTo>
                <a:lnTo>
                  <a:pt x="802767" y="27559"/>
                </a:lnTo>
                <a:lnTo>
                  <a:pt x="808482" y="22098"/>
                </a:lnTo>
                <a:lnTo>
                  <a:pt x="810006" y="18542"/>
                </a:lnTo>
                <a:lnTo>
                  <a:pt x="810006" y="10287"/>
                </a:lnTo>
                <a:close/>
              </a:path>
              <a:path w="4215130" h="203835">
                <a:moveTo>
                  <a:pt x="1071753" y="107569"/>
                </a:moveTo>
                <a:lnTo>
                  <a:pt x="1071232" y="98425"/>
                </a:lnTo>
                <a:lnTo>
                  <a:pt x="1071194" y="97599"/>
                </a:lnTo>
                <a:lnTo>
                  <a:pt x="1071079" y="95618"/>
                </a:lnTo>
                <a:lnTo>
                  <a:pt x="1047203" y="57518"/>
                </a:lnTo>
                <a:lnTo>
                  <a:pt x="1026541" y="53975"/>
                </a:lnTo>
                <a:lnTo>
                  <a:pt x="1017625" y="54508"/>
                </a:lnTo>
                <a:lnTo>
                  <a:pt x="1008964" y="56134"/>
                </a:lnTo>
                <a:lnTo>
                  <a:pt x="1009154" y="56134"/>
                </a:lnTo>
                <a:lnTo>
                  <a:pt x="1001814" y="58648"/>
                </a:lnTo>
                <a:lnTo>
                  <a:pt x="973150" y="79857"/>
                </a:lnTo>
                <a:lnTo>
                  <a:pt x="973531" y="82169"/>
                </a:lnTo>
                <a:lnTo>
                  <a:pt x="973582" y="82435"/>
                </a:lnTo>
                <a:lnTo>
                  <a:pt x="973061" y="79857"/>
                </a:lnTo>
                <a:lnTo>
                  <a:pt x="943673" y="54864"/>
                </a:lnTo>
                <a:lnTo>
                  <a:pt x="932434" y="53975"/>
                </a:lnTo>
                <a:lnTo>
                  <a:pt x="923150" y="54508"/>
                </a:lnTo>
                <a:lnTo>
                  <a:pt x="923442" y="54508"/>
                </a:lnTo>
                <a:lnTo>
                  <a:pt x="914539" y="56134"/>
                </a:lnTo>
                <a:lnTo>
                  <a:pt x="914971" y="56134"/>
                </a:lnTo>
                <a:lnTo>
                  <a:pt x="908189" y="58432"/>
                </a:lnTo>
                <a:lnTo>
                  <a:pt x="901522" y="61963"/>
                </a:lnTo>
                <a:lnTo>
                  <a:pt x="893445" y="67056"/>
                </a:lnTo>
                <a:lnTo>
                  <a:pt x="887222" y="72517"/>
                </a:lnTo>
                <a:lnTo>
                  <a:pt x="882904" y="78486"/>
                </a:lnTo>
                <a:lnTo>
                  <a:pt x="882103" y="58648"/>
                </a:lnTo>
                <a:lnTo>
                  <a:pt x="882015" y="56134"/>
                </a:lnTo>
                <a:lnTo>
                  <a:pt x="858139" y="56134"/>
                </a:lnTo>
                <a:lnTo>
                  <a:pt x="858139" y="201041"/>
                </a:lnTo>
                <a:lnTo>
                  <a:pt x="883031" y="201041"/>
                </a:lnTo>
                <a:lnTo>
                  <a:pt x="883031" y="98425"/>
                </a:lnTo>
                <a:lnTo>
                  <a:pt x="887349" y="92456"/>
                </a:lnTo>
                <a:lnTo>
                  <a:pt x="925957" y="74803"/>
                </a:lnTo>
                <a:lnTo>
                  <a:pt x="933196" y="74803"/>
                </a:lnTo>
                <a:lnTo>
                  <a:pt x="952754" y="104140"/>
                </a:lnTo>
                <a:lnTo>
                  <a:pt x="952754" y="201041"/>
                </a:lnTo>
                <a:lnTo>
                  <a:pt x="977633" y="201041"/>
                </a:lnTo>
                <a:lnTo>
                  <a:pt x="977633" y="107569"/>
                </a:lnTo>
                <a:lnTo>
                  <a:pt x="977150" y="98425"/>
                </a:lnTo>
                <a:lnTo>
                  <a:pt x="977125" y="98044"/>
                </a:lnTo>
                <a:lnTo>
                  <a:pt x="977099" y="97599"/>
                </a:lnTo>
                <a:lnTo>
                  <a:pt x="1005840" y="76682"/>
                </a:lnTo>
                <a:lnTo>
                  <a:pt x="1005687" y="76682"/>
                </a:lnTo>
                <a:lnTo>
                  <a:pt x="1012736" y="75285"/>
                </a:lnTo>
                <a:lnTo>
                  <a:pt x="1012507" y="75285"/>
                </a:lnTo>
                <a:lnTo>
                  <a:pt x="1020305" y="74803"/>
                </a:lnTo>
                <a:lnTo>
                  <a:pt x="1027430" y="74803"/>
                </a:lnTo>
                <a:lnTo>
                  <a:pt x="1032891" y="76454"/>
                </a:lnTo>
                <a:lnTo>
                  <a:pt x="1044625" y="92202"/>
                </a:lnTo>
                <a:lnTo>
                  <a:pt x="1046124" y="97599"/>
                </a:lnTo>
                <a:lnTo>
                  <a:pt x="1046238" y="98044"/>
                </a:lnTo>
                <a:lnTo>
                  <a:pt x="1046861" y="104140"/>
                </a:lnTo>
                <a:lnTo>
                  <a:pt x="1046861" y="201041"/>
                </a:lnTo>
                <a:lnTo>
                  <a:pt x="1071753" y="201041"/>
                </a:lnTo>
                <a:lnTo>
                  <a:pt x="1071753" y="107569"/>
                </a:lnTo>
                <a:close/>
              </a:path>
              <a:path w="4215130" h="203835">
                <a:moveTo>
                  <a:pt x="1236091" y="154178"/>
                </a:moveTo>
                <a:lnTo>
                  <a:pt x="1211453" y="154178"/>
                </a:lnTo>
                <a:lnTo>
                  <a:pt x="1211338" y="158127"/>
                </a:lnTo>
                <a:lnTo>
                  <a:pt x="1211249" y="161620"/>
                </a:lnTo>
                <a:lnTo>
                  <a:pt x="1211199" y="163957"/>
                </a:lnTo>
                <a:lnTo>
                  <a:pt x="1207897" y="171577"/>
                </a:lnTo>
                <a:lnTo>
                  <a:pt x="1201674" y="176784"/>
                </a:lnTo>
                <a:lnTo>
                  <a:pt x="1196543" y="180200"/>
                </a:lnTo>
                <a:lnTo>
                  <a:pt x="1190193" y="182740"/>
                </a:lnTo>
                <a:lnTo>
                  <a:pt x="1189888" y="182740"/>
                </a:lnTo>
                <a:lnTo>
                  <a:pt x="1183411" y="184086"/>
                </a:lnTo>
                <a:lnTo>
                  <a:pt x="1183081" y="184086"/>
                </a:lnTo>
                <a:lnTo>
                  <a:pt x="1175639" y="184531"/>
                </a:lnTo>
                <a:lnTo>
                  <a:pt x="1168209" y="184086"/>
                </a:lnTo>
                <a:lnTo>
                  <a:pt x="1136523" y="158369"/>
                </a:lnTo>
                <a:lnTo>
                  <a:pt x="1132078" y="132461"/>
                </a:lnTo>
                <a:lnTo>
                  <a:pt x="1235329" y="132461"/>
                </a:lnTo>
                <a:lnTo>
                  <a:pt x="1235583" y="131572"/>
                </a:lnTo>
                <a:lnTo>
                  <a:pt x="1235710" y="130048"/>
                </a:lnTo>
                <a:lnTo>
                  <a:pt x="1235837" y="125984"/>
                </a:lnTo>
                <a:lnTo>
                  <a:pt x="1235964" y="122809"/>
                </a:lnTo>
                <a:lnTo>
                  <a:pt x="1235379" y="114300"/>
                </a:lnTo>
                <a:lnTo>
                  <a:pt x="1234935" y="107746"/>
                </a:lnTo>
                <a:lnTo>
                  <a:pt x="1234884" y="107022"/>
                </a:lnTo>
                <a:lnTo>
                  <a:pt x="1231709" y="93192"/>
                </a:lnTo>
                <a:lnTo>
                  <a:pt x="1226527" y="81534"/>
                </a:lnTo>
                <a:lnTo>
                  <a:pt x="1226426" y="81305"/>
                </a:lnTo>
                <a:lnTo>
                  <a:pt x="1220012" y="72644"/>
                </a:lnTo>
                <a:lnTo>
                  <a:pt x="1219073" y="71374"/>
                </a:lnTo>
                <a:lnTo>
                  <a:pt x="1211326" y="64846"/>
                </a:lnTo>
                <a:lnTo>
                  <a:pt x="1211326" y="114300"/>
                </a:lnTo>
                <a:lnTo>
                  <a:pt x="1132205" y="114300"/>
                </a:lnTo>
                <a:lnTo>
                  <a:pt x="1149781" y="78651"/>
                </a:lnTo>
                <a:lnTo>
                  <a:pt x="1188694" y="75311"/>
                </a:lnTo>
                <a:lnTo>
                  <a:pt x="1211326" y="114300"/>
                </a:lnTo>
                <a:lnTo>
                  <a:pt x="1211326" y="64846"/>
                </a:lnTo>
                <a:lnTo>
                  <a:pt x="1209878" y="63614"/>
                </a:lnTo>
                <a:lnTo>
                  <a:pt x="1199083" y="58064"/>
                </a:lnTo>
                <a:lnTo>
                  <a:pt x="1186688" y="54711"/>
                </a:lnTo>
                <a:lnTo>
                  <a:pt x="1172718" y="53594"/>
                </a:lnTo>
                <a:lnTo>
                  <a:pt x="1161986" y="54190"/>
                </a:lnTo>
                <a:lnTo>
                  <a:pt x="1123188" y="74472"/>
                </a:lnTo>
                <a:lnTo>
                  <a:pt x="1107630" y="117817"/>
                </a:lnTo>
                <a:lnTo>
                  <a:pt x="1107287" y="125984"/>
                </a:lnTo>
                <a:lnTo>
                  <a:pt x="1107351" y="132461"/>
                </a:lnTo>
                <a:lnTo>
                  <a:pt x="1118501" y="174815"/>
                </a:lnTo>
                <a:lnTo>
                  <a:pt x="1154125" y="201231"/>
                </a:lnTo>
                <a:lnTo>
                  <a:pt x="1175639" y="203708"/>
                </a:lnTo>
                <a:lnTo>
                  <a:pt x="1184465" y="203339"/>
                </a:lnTo>
                <a:lnTo>
                  <a:pt x="1224114" y="185813"/>
                </a:lnTo>
                <a:lnTo>
                  <a:pt x="1225118" y="184531"/>
                </a:lnTo>
                <a:lnTo>
                  <a:pt x="1228217" y="180594"/>
                </a:lnTo>
                <a:lnTo>
                  <a:pt x="1231379" y="174980"/>
                </a:lnTo>
                <a:lnTo>
                  <a:pt x="1231480" y="174815"/>
                </a:lnTo>
                <a:lnTo>
                  <a:pt x="1233868" y="168490"/>
                </a:lnTo>
                <a:lnTo>
                  <a:pt x="1235392" y="161620"/>
                </a:lnTo>
                <a:lnTo>
                  <a:pt x="1236091" y="154178"/>
                </a:lnTo>
                <a:close/>
              </a:path>
              <a:path w="4215130" h="203835">
                <a:moveTo>
                  <a:pt x="1464183" y="151003"/>
                </a:moveTo>
                <a:lnTo>
                  <a:pt x="1439672" y="151003"/>
                </a:lnTo>
                <a:lnTo>
                  <a:pt x="1438871" y="158369"/>
                </a:lnTo>
                <a:lnTo>
                  <a:pt x="1438859" y="158534"/>
                </a:lnTo>
                <a:lnTo>
                  <a:pt x="1436839" y="165087"/>
                </a:lnTo>
                <a:lnTo>
                  <a:pt x="1403350" y="183515"/>
                </a:lnTo>
                <a:lnTo>
                  <a:pt x="1394079" y="183515"/>
                </a:lnTo>
                <a:lnTo>
                  <a:pt x="1386484" y="181444"/>
                </a:lnTo>
                <a:lnTo>
                  <a:pt x="1386319" y="181444"/>
                </a:lnTo>
                <a:lnTo>
                  <a:pt x="1362583" y="144983"/>
                </a:lnTo>
                <a:lnTo>
                  <a:pt x="1361440" y="128905"/>
                </a:lnTo>
                <a:lnTo>
                  <a:pt x="1362062" y="116941"/>
                </a:lnTo>
                <a:lnTo>
                  <a:pt x="1362075" y="116509"/>
                </a:lnTo>
                <a:lnTo>
                  <a:pt x="1363954" y="105968"/>
                </a:lnTo>
                <a:lnTo>
                  <a:pt x="1364018" y="105575"/>
                </a:lnTo>
                <a:lnTo>
                  <a:pt x="1367269" y="96126"/>
                </a:lnTo>
                <a:lnTo>
                  <a:pt x="1403350" y="73660"/>
                </a:lnTo>
                <a:lnTo>
                  <a:pt x="1410919" y="74168"/>
                </a:lnTo>
                <a:lnTo>
                  <a:pt x="1438656" y="103759"/>
                </a:lnTo>
                <a:lnTo>
                  <a:pt x="1463167" y="103759"/>
                </a:lnTo>
                <a:lnTo>
                  <a:pt x="1462519" y="96126"/>
                </a:lnTo>
                <a:lnTo>
                  <a:pt x="1462468" y="95643"/>
                </a:lnTo>
                <a:lnTo>
                  <a:pt x="1460817" y="88252"/>
                </a:lnTo>
                <a:lnTo>
                  <a:pt x="1458277" y="81813"/>
                </a:lnTo>
                <a:lnTo>
                  <a:pt x="1458226" y="81661"/>
                </a:lnTo>
                <a:lnTo>
                  <a:pt x="1426235" y="56654"/>
                </a:lnTo>
                <a:lnTo>
                  <a:pt x="1402842" y="53594"/>
                </a:lnTo>
                <a:lnTo>
                  <a:pt x="1393139" y="54127"/>
                </a:lnTo>
                <a:lnTo>
                  <a:pt x="1354239" y="72453"/>
                </a:lnTo>
                <a:lnTo>
                  <a:pt x="1336370" y="116509"/>
                </a:lnTo>
                <a:lnTo>
                  <a:pt x="1336306" y="116941"/>
                </a:lnTo>
                <a:lnTo>
                  <a:pt x="1335786" y="128905"/>
                </a:lnTo>
                <a:lnTo>
                  <a:pt x="1336306" y="140868"/>
                </a:lnTo>
                <a:lnTo>
                  <a:pt x="1337779" y="151003"/>
                </a:lnTo>
                <a:lnTo>
                  <a:pt x="1360893" y="190690"/>
                </a:lnTo>
                <a:lnTo>
                  <a:pt x="1402842" y="203581"/>
                </a:lnTo>
                <a:lnTo>
                  <a:pt x="1411198" y="203225"/>
                </a:lnTo>
                <a:lnTo>
                  <a:pt x="1451241" y="185801"/>
                </a:lnTo>
                <a:lnTo>
                  <a:pt x="1453083" y="183515"/>
                </a:lnTo>
                <a:lnTo>
                  <a:pt x="1455674" y="180340"/>
                </a:lnTo>
                <a:lnTo>
                  <a:pt x="1459217" y="174104"/>
                </a:lnTo>
                <a:lnTo>
                  <a:pt x="1461833" y="167157"/>
                </a:lnTo>
                <a:lnTo>
                  <a:pt x="1463484" y="159473"/>
                </a:lnTo>
                <a:lnTo>
                  <a:pt x="1464094" y="152019"/>
                </a:lnTo>
                <a:lnTo>
                  <a:pt x="1464183" y="151003"/>
                </a:lnTo>
                <a:close/>
              </a:path>
              <a:path w="4215130" h="203835">
                <a:moveTo>
                  <a:pt x="1611884" y="130556"/>
                </a:moveTo>
                <a:lnTo>
                  <a:pt x="1610652" y="89954"/>
                </a:lnTo>
                <a:lnTo>
                  <a:pt x="1582674" y="57023"/>
                </a:lnTo>
                <a:lnTo>
                  <a:pt x="1561973" y="53594"/>
                </a:lnTo>
                <a:lnTo>
                  <a:pt x="1554607" y="53594"/>
                </a:lnTo>
                <a:lnTo>
                  <a:pt x="1517281" y="61544"/>
                </a:lnTo>
                <a:lnTo>
                  <a:pt x="1495386" y="95110"/>
                </a:lnTo>
                <a:lnTo>
                  <a:pt x="1494917" y="103632"/>
                </a:lnTo>
                <a:lnTo>
                  <a:pt x="1519047" y="103632"/>
                </a:lnTo>
                <a:lnTo>
                  <a:pt x="1519605" y="96697"/>
                </a:lnTo>
                <a:lnTo>
                  <a:pt x="1519669" y="95999"/>
                </a:lnTo>
                <a:lnTo>
                  <a:pt x="1554607" y="72009"/>
                </a:lnTo>
                <a:lnTo>
                  <a:pt x="1564005" y="72009"/>
                </a:lnTo>
                <a:lnTo>
                  <a:pt x="1587055" y="103632"/>
                </a:lnTo>
                <a:lnTo>
                  <a:pt x="1587119" y="114554"/>
                </a:lnTo>
                <a:lnTo>
                  <a:pt x="1586992" y="114566"/>
                </a:lnTo>
                <a:lnTo>
                  <a:pt x="1586992" y="130556"/>
                </a:lnTo>
                <a:lnTo>
                  <a:pt x="1586992" y="160020"/>
                </a:lnTo>
                <a:lnTo>
                  <a:pt x="1582750" y="165125"/>
                </a:lnTo>
                <a:lnTo>
                  <a:pt x="1546948" y="184340"/>
                </a:lnTo>
                <a:lnTo>
                  <a:pt x="1545729" y="184340"/>
                </a:lnTo>
                <a:lnTo>
                  <a:pt x="1540256" y="184658"/>
                </a:lnTo>
                <a:lnTo>
                  <a:pt x="1531366" y="184658"/>
                </a:lnTo>
                <a:lnTo>
                  <a:pt x="1524508" y="182499"/>
                </a:lnTo>
                <a:lnTo>
                  <a:pt x="1515427" y="173939"/>
                </a:lnTo>
                <a:lnTo>
                  <a:pt x="1514246" y="171069"/>
                </a:lnTo>
                <a:lnTo>
                  <a:pt x="1513078" y="168148"/>
                </a:lnTo>
                <a:lnTo>
                  <a:pt x="1513078" y="160909"/>
                </a:lnTo>
                <a:lnTo>
                  <a:pt x="1552981" y="132626"/>
                </a:lnTo>
                <a:lnTo>
                  <a:pt x="1586992" y="130556"/>
                </a:lnTo>
                <a:lnTo>
                  <a:pt x="1586992" y="114566"/>
                </a:lnTo>
                <a:lnTo>
                  <a:pt x="1546542" y="116903"/>
                </a:lnTo>
                <a:lnTo>
                  <a:pt x="1507109" y="127698"/>
                </a:lnTo>
                <a:lnTo>
                  <a:pt x="1488338" y="160020"/>
                </a:lnTo>
                <a:lnTo>
                  <a:pt x="1488262" y="160909"/>
                </a:lnTo>
                <a:lnTo>
                  <a:pt x="1488186" y="171069"/>
                </a:lnTo>
                <a:lnTo>
                  <a:pt x="1490218" y="178689"/>
                </a:lnTo>
                <a:lnTo>
                  <a:pt x="1494409" y="184912"/>
                </a:lnTo>
                <a:lnTo>
                  <a:pt x="1498473" y="191135"/>
                </a:lnTo>
                <a:lnTo>
                  <a:pt x="1503934" y="195834"/>
                </a:lnTo>
                <a:lnTo>
                  <a:pt x="1517777" y="202184"/>
                </a:lnTo>
                <a:lnTo>
                  <a:pt x="1525397" y="203708"/>
                </a:lnTo>
                <a:lnTo>
                  <a:pt x="1533779" y="203708"/>
                </a:lnTo>
                <a:lnTo>
                  <a:pt x="1542249" y="203301"/>
                </a:lnTo>
                <a:lnTo>
                  <a:pt x="1549374" y="202184"/>
                </a:lnTo>
                <a:lnTo>
                  <a:pt x="1549742" y="202184"/>
                </a:lnTo>
                <a:lnTo>
                  <a:pt x="1582013" y="184658"/>
                </a:lnTo>
                <a:lnTo>
                  <a:pt x="1582407" y="184340"/>
                </a:lnTo>
                <a:lnTo>
                  <a:pt x="1587627" y="179070"/>
                </a:lnTo>
                <a:lnTo>
                  <a:pt x="1588084" y="189077"/>
                </a:lnTo>
                <a:lnTo>
                  <a:pt x="1588173" y="191135"/>
                </a:lnTo>
                <a:lnTo>
                  <a:pt x="1588274" y="193294"/>
                </a:lnTo>
                <a:lnTo>
                  <a:pt x="1588401" y="195834"/>
                </a:lnTo>
                <a:lnTo>
                  <a:pt x="1588452" y="196977"/>
                </a:lnTo>
                <a:lnTo>
                  <a:pt x="1588541" y="199009"/>
                </a:lnTo>
                <a:lnTo>
                  <a:pt x="1588643" y="201041"/>
                </a:lnTo>
                <a:lnTo>
                  <a:pt x="1611884" y="201041"/>
                </a:lnTo>
                <a:lnTo>
                  <a:pt x="1611884" y="179070"/>
                </a:lnTo>
                <a:lnTo>
                  <a:pt x="1611884" y="130556"/>
                </a:lnTo>
                <a:close/>
              </a:path>
              <a:path w="4215130" h="203835">
                <a:moveTo>
                  <a:pt x="1708277" y="180848"/>
                </a:moveTo>
                <a:lnTo>
                  <a:pt x="1692783" y="180848"/>
                </a:lnTo>
                <a:lnTo>
                  <a:pt x="1687195" y="178435"/>
                </a:lnTo>
                <a:lnTo>
                  <a:pt x="1684997" y="173939"/>
                </a:lnTo>
                <a:lnTo>
                  <a:pt x="1682496" y="168910"/>
                </a:lnTo>
                <a:lnTo>
                  <a:pt x="1681353" y="162052"/>
                </a:lnTo>
                <a:lnTo>
                  <a:pt x="1681353" y="762"/>
                </a:lnTo>
                <a:lnTo>
                  <a:pt x="1656715" y="762"/>
                </a:lnTo>
                <a:lnTo>
                  <a:pt x="1656715" y="154178"/>
                </a:lnTo>
                <a:lnTo>
                  <a:pt x="1656918" y="161277"/>
                </a:lnTo>
                <a:lnTo>
                  <a:pt x="1657553" y="167868"/>
                </a:lnTo>
                <a:lnTo>
                  <a:pt x="1658556" y="173736"/>
                </a:lnTo>
                <a:lnTo>
                  <a:pt x="1658581" y="173939"/>
                </a:lnTo>
                <a:lnTo>
                  <a:pt x="1691665" y="200710"/>
                </a:lnTo>
                <a:lnTo>
                  <a:pt x="1700022" y="201041"/>
                </a:lnTo>
                <a:lnTo>
                  <a:pt x="1708277" y="201041"/>
                </a:lnTo>
                <a:lnTo>
                  <a:pt x="1708277" y="180848"/>
                </a:lnTo>
                <a:close/>
              </a:path>
              <a:path w="4215130" h="203835">
                <a:moveTo>
                  <a:pt x="1864233" y="151003"/>
                </a:moveTo>
                <a:lnTo>
                  <a:pt x="1839722" y="151003"/>
                </a:lnTo>
                <a:lnTo>
                  <a:pt x="1838921" y="158369"/>
                </a:lnTo>
                <a:lnTo>
                  <a:pt x="1838909" y="158534"/>
                </a:lnTo>
                <a:lnTo>
                  <a:pt x="1836889" y="165087"/>
                </a:lnTo>
                <a:lnTo>
                  <a:pt x="1803400" y="183515"/>
                </a:lnTo>
                <a:lnTo>
                  <a:pt x="1794129" y="183515"/>
                </a:lnTo>
                <a:lnTo>
                  <a:pt x="1786534" y="181444"/>
                </a:lnTo>
                <a:lnTo>
                  <a:pt x="1786369" y="181444"/>
                </a:lnTo>
                <a:lnTo>
                  <a:pt x="1762633" y="144983"/>
                </a:lnTo>
                <a:lnTo>
                  <a:pt x="1761490" y="128905"/>
                </a:lnTo>
                <a:lnTo>
                  <a:pt x="1762112" y="116941"/>
                </a:lnTo>
                <a:lnTo>
                  <a:pt x="1762125" y="116509"/>
                </a:lnTo>
                <a:lnTo>
                  <a:pt x="1764004" y="105968"/>
                </a:lnTo>
                <a:lnTo>
                  <a:pt x="1764068" y="105575"/>
                </a:lnTo>
                <a:lnTo>
                  <a:pt x="1767319" y="96126"/>
                </a:lnTo>
                <a:lnTo>
                  <a:pt x="1803400" y="73660"/>
                </a:lnTo>
                <a:lnTo>
                  <a:pt x="1810969" y="74168"/>
                </a:lnTo>
                <a:lnTo>
                  <a:pt x="1838706" y="103759"/>
                </a:lnTo>
                <a:lnTo>
                  <a:pt x="1863217" y="103759"/>
                </a:lnTo>
                <a:lnTo>
                  <a:pt x="1862569" y="96126"/>
                </a:lnTo>
                <a:lnTo>
                  <a:pt x="1862518" y="95643"/>
                </a:lnTo>
                <a:lnTo>
                  <a:pt x="1860867" y="88252"/>
                </a:lnTo>
                <a:lnTo>
                  <a:pt x="1858327" y="81813"/>
                </a:lnTo>
                <a:lnTo>
                  <a:pt x="1858276" y="81661"/>
                </a:lnTo>
                <a:lnTo>
                  <a:pt x="1826285" y="56654"/>
                </a:lnTo>
                <a:lnTo>
                  <a:pt x="1802892" y="53594"/>
                </a:lnTo>
                <a:lnTo>
                  <a:pt x="1793189" y="54127"/>
                </a:lnTo>
                <a:lnTo>
                  <a:pt x="1754289" y="72453"/>
                </a:lnTo>
                <a:lnTo>
                  <a:pt x="1736420" y="116509"/>
                </a:lnTo>
                <a:lnTo>
                  <a:pt x="1736356" y="116941"/>
                </a:lnTo>
                <a:lnTo>
                  <a:pt x="1735836" y="128905"/>
                </a:lnTo>
                <a:lnTo>
                  <a:pt x="1736356" y="140868"/>
                </a:lnTo>
                <a:lnTo>
                  <a:pt x="1737829" y="151003"/>
                </a:lnTo>
                <a:lnTo>
                  <a:pt x="1760943" y="190690"/>
                </a:lnTo>
                <a:lnTo>
                  <a:pt x="1802892" y="203581"/>
                </a:lnTo>
                <a:lnTo>
                  <a:pt x="1811248" y="203225"/>
                </a:lnTo>
                <a:lnTo>
                  <a:pt x="1851291" y="185801"/>
                </a:lnTo>
                <a:lnTo>
                  <a:pt x="1853133" y="183515"/>
                </a:lnTo>
                <a:lnTo>
                  <a:pt x="1855724" y="180340"/>
                </a:lnTo>
                <a:lnTo>
                  <a:pt x="1859267" y="174104"/>
                </a:lnTo>
                <a:lnTo>
                  <a:pt x="1861883" y="167157"/>
                </a:lnTo>
                <a:lnTo>
                  <a:pt x="1863534" y="159473"/>
                </a:lnTo>
                <a:lnTo>
                  <a:pt x="1864144" y="152019"/>
                </a:lnTo>
                <a:lnTo>
                  <a:pt x="1864233" y="151003"/>
                </a:lnTo>
                <a:close/>
              </a:path>
              <a:path w="4215130" h="203835">
                <a:moveTo>
                  <a:pt x="2018792" y="56134"/>
                </a:moveTo>
                <a:lnTo>
                  <a:pt x="1993773" y="56134"/>
                </a:lnTo>
                <a:lnTo>
                  <a:pt x="1993773" y="158750"/>
                </a:lnTo>
                <a:lnTo>
                  <a:pt x="1991067" y="162382"/>
                </a:lnTo>
                <a:lnTo>
                  <a:pt x="1956536" y="180822"/>
                </a:lnTo>
                <a:lnTo>
                  <a:pt x="1948688" y="181229"/>
                </a:lnTo>
                <a:lnTo>
                  <a:pt x="1940814" y="181229"/>
                </a:lnTo>
                <a:lnTo>
                  <a:pt x="1934845" y="179832"/>
                </a:lnTo>
                <a:lnTo>
                  <a:pt x="1930654" y="176911"/>
                </a:lnTo>
                <a:lnTo>
                  <a:pt x="1926463" y="174117"/>
                </a:lnTo>
                <a:lnTo>
                  <a:pt x="1923669" y="170053"/>
                </a:lnTo>
                <a:lnTo>
                  <a:pt x="1922145" y="164846"/>
                </a:lnTo>
                <a:lnTo>
                  <a:pt x="1920621" y="159766"/>
                </a:lnTo>
                <a:lnTo>
                  <a:pt x="1919986" y="153924"/>
                </a:lnTo>
                <a:lnTo>
                  <a:pt x="1919986" y="56134"/>
                </a:lnTo>
                <a:lnTo>
                  <a:pt x="1894967" y="56134"/>
                </a:lnTo>
                <a:lnTo>
                  <a:pt x="1894967" y="150749"/>
                </a:lnTo>
                <a:lnTo>
                  <a:pt x="1895652" y="162382"/>
                </a:lnTo>
                <a:lnTo>
                  <a:pt x="1920722" y="199821"/>
                </a:lnTo>
                <a:lnTo>
                  <a:pt x="1942465" y="203327"/>
                </a:lnTo>
                <a:lnTo>
                  <a:pt x="1951596" y="202831"/>
                </a:lnTo>
                <a:lnTo>
                  <a:pt x="1990153" y="183007"/>
                </a:lnTo>
                <a:lnTo>
                  <a:pt x="1991741" y="181229"/>
                </a:lnTo>
                <a:lnTo>
                  <a:pt x="1994027" y="178689"/>
                </a:lnTo>
                <a:lnTo>
                  <a:pt x="1994585" y="195453"/>
                </a:lnTo>
                <a:lnTo>
                  <a:pt x="1994712" y="198831"/>
                </a:lnTo>
                <a:lnTo>
                  <a:pt x="1994789" y="201041"/>
                </a:lnTo>
                <a:lnTo>
                  <a:pt x="2018792" y="201041"/>
                </a:lnTo>
                <a:lnTo>
                  <a:pt x="2018792" y="178689"/>
                </a:lnTo>
                <a:lnTo>
                  <a:pt x="2018792" y="56134"/>
                </a:lnTo>
                <a:close/>
              </a:path>
              <a:path w="4215130" h="203835">
                <a:moveTo>
                  <a:pt x="2117852" y="180848"/>
                </a:moveTo>
                <a:lnTo>
                  <a:pt x="2102358" y="180848"/>
                </a:lnTo>
                <a:lnTo>
                  <a:pt x="2096770" y="178435"/>
                </a:lnTo>
                <a:lnTo>
                  <a:pt x="2094572" y="173939"/>
                </a:lnTo>
                <a:lnTo>
                  <a:pt x="2092071" y="168910"/>
                </a:lnTo>
                <a:lnTo>
                  <a:pt x="2090928" y="162052"/>
                </a:lnTo>
                <a:lnTo>
                  <a:pt x="2090928" y="762"/>
                </a:lnTo>
                <a:lnTo>
                  <a:pt x="2066290" y="762"/>
                </a:lnTo>
                <a:lnTo>
                  <a:pt x="2066290" y="154178"/>
                </a:lnTo>
                <a:lnTo>
                  <a:pt x="2066493" y="161277"/>
                </a:lnTo>
                <a:lnTo>
                  <a:pt x="2067128" y="167868"/>
                </a:lnTo>
                <a:lnTo>
                  <a:pt x="2068131" y="173736"/>
                </a:lnTo>
                <a:lnTo>
                  <a:pt x="2068156" y="173939"/>
                </a:lnTo>
                <a:lnTo>
                  <a:pt x="2101240" y="200710"/>
                </a:lnTo>
                <a:lnTo>
                  <a:pt x="2109597" y="201041"/>
                </a:lnTo>
                <a:lnTo>
                  <a:pt x="2117852" y="201041"/>
                </a:lnTo>
                <a:lnTo>
                  <a:pt x="2117852" y="180848"/>
                </a:lnTo>
                <a:close/>
              </a:path>
              <a:path w="4215130" h="203835">
                <a:moveTo>
                  <a:pt x="2269109" y="130556"/>
                </a:moveTo>
                <a:lnTo>
                  <a:pt x="2267877" y="89954"/>
                </a:lnTo>
                <a:lnTo>
                  <a:pt x="2239899" y="57023"/>
                </a:lnTo>
                <a:lnTo>
                  <a:pt x="2219198" y="53594"/>
                </a:lnTo>
                <a:lnTo>
                  <a:pt x="2211832" y="53594"/>
                </a:lnTo>
                <a:lnTo>
                  <a:pt x="2174506" y="61544"/>
                </a:lnTo>
                <a:lnTo>
                  <a:pt x="2152612" y="95110"/>
                </a:lnTo>
                <a:lnTo>
                  <a:pt x="2152142" y="103632"/>
                </a:lnTo>
                <a:lnTo>
                  <a:pt x="2176272" y="103632"/>
                </a:lnTo>
                <a:lnTo>
                  <a:pt x="2176830" y="96697"/>
                </a:lnTo>
                <a:lnTo>
                  <a:pt x="2176894" y="95999"/>
                </a:lnTo>
                <a:lnTo>
                  <a:pt x="2211832" y="72009"/>
                </a:lnTo>
                <a:lnTo>
                  <a:pt x="2221230" y="72009"/>
                </a:lnTo>
                <a:lnTo>
                  <a:pt x="2244280" y="103632"/>
                </a:lnTo>
                <a:lnTo>
                  <a:pt x="2244344" y="114554"/>
                </a:lnTo>
                <a:lnTo>
                  <a:pt x="2244217" y="114566"/>
                </a:lnTo>
                <a:lnTo>
                  <a:pt x="2244217" y="130556"/>
                </a:lnTo>
                <a:lnTo>
                  <a:pt x="2244217" y="160020"/>
                </a:lnTo>
                <a:lnTo>
                  <a:pt x="2239975" y="165125"/>
                </a:lnTo>
                <a:lnTo>
                  <a:pt x="2204174" y="184340"/>
                </a:lnTo>
                <a:lnTo>
                  <a:pt x="2202954" y="184340"/>
                </a:lnTo>
                <a:lnTo>
                  <a:pt x="2197481" y="184658"/>
                </a:lnTo>
                <a:lnTo>
                  <a:pt x="2188591" y="184658"/>
                </a:lnTo>
                <a:lnTo>
                  <a:pt x="2181733" y="182499"/>
                </a:lnTo>
                <a:lnTo>
                  <a:pt x="2172652" y="173939"/>
                </a:lnTo>
                <a:lnTo>
                  <a:pt x="2171471" y="171069"/>
                </a:lnTo>
                <a:lnTo>
                  <a:pt x="2170303" y="168148"/>
                </a:lnTo>
                <a:lnTo>
                  <a:pt x="2170303" y="160909"/>
                </a:lnTo>
                <a:lnTo>
                  <a:pt x="2210206" y="132626"/>
                </a:lnTo>
                <a:lnTo>
                  <a:pt x="2244217" y="130556"/>
                </a:lnTo>
                <a:lnTo>
                  <a:pt x="2244217" y="114566"/>
                </a:lnTo>
                <a:lnTo>
                  <a:pt x="2203767" y="116903"/>
                </a:lnTo>
                <a:lnTo>
                  <a:pt x="2164334" y="127698"/>
                </a:lnTo>
                <a:lnTo>
                  <a:pt x="2145563" y="160020"/>
                </a:lnTo>
                <a:lnTo>
                  <a:pt x="2145487" y="160909"/>
                </a:lnTo>
                <a:lnTo>
                  <a:pt x="2145411" y="171069"/>
                </a:lnTo>
                <a:lnTo>
                  <a:pt x="2147443" y="178689"/>
                </a:lnTo>
                <a:lnTo>
                  <a:pt x="2151634" y="184912"/>
                </a:lnTo>
                <a:lnTo>
                  <a:pt x="2155698" y="191135"/>
                </a:lnTo>
                <a:lnTo>
                  <a:pt x="2161159" y="195834"/>
                </a:lnTo>
                <a:lnTo>
                  <a:pt x="2175002" y="202184"/>
                </a:lnTo>
                <a:lnTo>
                  <a:pt x="2182622" y="203708"/>
                </a:lnTo>
                <a:lnTo>
                  <a:pt x="2191004" y="203708"/>
                </a:lnTo>
                <a:lnTo>
                  <a:pt x="2199475" y="203301"/>
                </a:lnTo>
                <a:lnTo>
                  <a:pt x="2206599" y="202184"/>
                </a:lnTo>
                <a:lnTo>
                  <a:pt x="2206968" y="202184"/>
                </a:lnTo>
                <a:lnTo>
                  <a:pt x="2239238" y="184658"/>
                </a:lnTo>
                <a:lnTo>
                  <a:pt x="2239632" y="184340"/>
                </a:lnTo>
                <a:lnTo>
                  <a:pt x="2244852" y="179070"/>
                </a:lnTo>
                <a:lnTo>
                  <a:pt x="2245309" y="189077"/>
                </a:lnTo>
                <a:lnTo>
                  <a:pt x="2245398" y="191135"/>
                </a:lnTo>
                <a:lnTo>
                  <a:pt x="2245499" y="193294"/>
                </a:lnTo>
                <a:lnTo>
                  <a:pt x="2245626" y="195834"/>
                </a:lnTo>
                <a:lnTo>
                  <a:pt x="2245677" y="196977"/>
                </a:lnTo>
                <a:lnTo>
                  <a:pt x="2245766" y="199009"/>
                </a:lnTo>
                <a:lnTo>
                  <a:pt x="2245868" y="201041"/>
                </a:lnTo>
                <a:lnTo>
                  <a:pt x="2269109" y="201041"/>
                </a:lnTo>
                <a:lnTo>
                  <a:pt x="2269109" y="179070"/>
                </a:lnTo>
                <a:lnTo>
                  <a:pt x="2269109" y="130556"/>
                </a:lnTo>
                <a:close/>
              </a:path>
              <a:path w="4215130" h="203835">
                <a:moveTo>
                  <a:pt x="2371725" y="180975"/>
                </a:moveTo>
                <a:lnTo>
                  <a:pt x="2347214" y="180975"/>
                </a:lnTo>
                <a:lnTo>
                  <a:pt x="2341626" y="178562"/>
                </a:lnTo>
                <a:lnTo>
                  <a:pt x="2339302" y="173939"/>
                </a:lnTo>
                <a:lnTo>
                  <a:pt x="2336927" y="168910"/>
                </a:lnTo>
                <a:lnTo>
                  <a:pt x="2335784" y="162052"/>
                </a:lnTo>
                <a:lnTo>
                  <a:pt x="2335784" y="76200"/>
                </a:lnTo>
                <a:lnTo>
                  <a:pt x="2371471" y="76200"/>
                </a:lnTo>
                <a:lnTo>
                  <a:pt x="2371471" y="56134"/>
                </a:lnTo>
                <a:lnTo>
                  <a:pt x="2335784" y="56134"/>
                </a:lnTo>
                <a:lnTo>
                  <a:pt x="2335784" y="22860"/>
                </a:lnTo>
                <a:lnTo>
                  <a:pt x="2311019" y="22860"/>
                </a:lnTo>
                <a:lnTo>
                  <a:pt x="2311019" y="56134"/>
                </a:lnTo>
                <a:lnTo>
                  <a:pt x="2286762" y="56134"/>
                </a:lnTo>
                <a:lnTo>
                  <a:pt x="2286762" y="76200"/>
                </a:lnTo>
                <a:lnTo>
                  <a:pt x="2311019" y="76200"/>
                </a:lnTo>
                <a:lnTo>
                  <a:pt x="2311019" y="154178"/>
                </a:lnTo>
                <a:lnTo>
                  <a:pt x="2311235" y="161277"/>
                </a:lnTo>
                <a:lnTo>
                  <a:pt x="2332583" y="197942"/>
                </a:lnTo>
                <a:lnTo>
                  <a:pt x="2354326" y="201041"/>
                </a:lnTo>
                <a:lnTo>
                  <a:pt x="2371725" y="201041"/>
                </a:lnTo>
                <a:lnTo>
                  <a:pt x="2371725" y="180975"/>
                </a:lnTo>
                <a:close/>
              </a:path>
              <a:path w="4215130" h="203835">
                <a:moveTo>
                  <a:pt x="2435606" y="56134"/>
                </a:moveTo>
                <a:lnTo>
                  <a:pt x="2410714" y="56134"/>
                </a:lnTo>
                <a:lnTo>
                  <a:pt x="2410714" y="201041"/>
                </a:lnTo>
                <a:lnTo>
                  <a:pt x="2435606" y="201041"/>
                </a:lnTo>
                <a:lnTo>
                  <a:pt x="2435606" y="56134"/>
                </a:lnTo>
                <a:close/>
              </a:path>
              <a:path w="4215130" h="203835">
                <a:moveTo>
                  <a:pt x="2438781" y="10287"/>
                </a:moveTo>
                <a:lnTo>
                  <a:pt x="2437257" y="6858"/>
                </a:lnTo>
                <a:lnTo>
                  <a:pt x="2434463" y="4064"/>
                </a:lnTo>
                <a:lnTo>
                  <a:pt x="2431542" y="1397"/>
                </a:lnTo>
                <a:lnTo>
                  <a:pt x="2427732" y="0"/>
                </a:lnTo>
                <a:lnTo>
                  <a:pt x="2418461" y="0"/>
                </a:lnTo>
                <a:lnTo>
                  <a:pt x="2414651" y="1397"/>
                </a:lnTo>
                <a:lnTo>
                  <a:pt x="2411857" y="4064"/>
                </a:lnTo>
                <a:lnTo>
                  <a:pt x="2409063" y="6858"/>
                </a:lnTo>
                <a:lnTo>
                  <a:pt x="2407666" y="10287"/>
                </a:lnTo>
                <a:lnTo>
                  <a:pt x="2407666" y="18542"/>
                </a:lnTo>
                <a:lnTo>
                  <a:pt x="2409063" y="22098"/>
                </a:lnTo>
                <a:lnTo>
                  <a:pt x="2411857" y="24765"/>
                </a:lnTo>
                <a:lnTo>
                  <a:pt x="2414651" y="27559"/>
                </a:lnTo>
                <a:lnTo>
                  <a:pt x="2418461" y="28829"/>
                </a:lnTo>
                <a:lnTo>
                  <a:pt x="2427732" y="28829"/>
                </a:lnTo>
                <a:lnTo>
                  <a:pt x="2431542" y="27559"/>
                </a:lnTo>
                <a:lnTo>
                  <a:pt x="2437257" y="22098"/>
                </a:lnTo>
                <a:lnTo>
                  <a:pt x="2438781" y="18542"/>
                </a:lnTo>
                <a:lnTo>
                  <a:pt x="2438781" y="10287"/>
                </a:lnTo>
                <a:close/>
              </a:path>
              <a:path w="4215130" h="203835">
                <a:moveTo>
                  <a:pt x="2605913" y="128905"/>
                </a:moveTo>
                <a:lnTo>
                  <a:pt x="2597658" y="88265"/>
                </a:lnTo>
                <a:lnTo>
                  <a:pt x="2580259" y="66776"/>
                </a:lnTo>
                <a:lnTo>
                  <a:pt x="2580259" y="128905"/>
                </a:lnTo>
                <a:lnTo>
                  <a:pt x="2579992" y="136601"/>
                </a:lnTo>
                <a:lnTo>
                  <a:pt x="2579205" y="143865"/>
                </a:lnTo>
                <a:lnTo>
                  <a:pt x="2577960" y="150355"/>
                </a:lnTo>
                <a:lnTo>
                  <a:pt x="2577896" y="150698"/>
                </a:lnTo>
                <a:lnTo>
                  <a:pt x="2551265" y="181902"/>
                </a:lnTo>
                <a:lnTo>
                  <a:pt x="2536825" y="183642"/>
                </a:lnTo>
                <a:lnTo>
                  <a:pt x="2529408" y="183210"/>
                </a:lnTo>
                <a:lnTo>
                  <a:pt x="2498852" y="157099"/>
                </a:lnTo>
                <a:lnTo>
                  <a:pt x="2494915" y="128905"/>
                </a:lnTo>
                <a:lnTo>
                  <a:pt x="2495143" y="121056"/>
                </a:lnTo>
                <a:lnTo>
                  <a:pt x="2495880" y="113652"/>
                </a:lnTo>
                <a:lnTo>
                  <a:pt x="2497074" y="106921"/>
                </a:lnTo>
                <a:lnTo>
                  <a:pt x="2497099" y="106718"/>
                </a:lnTo>
                <a:lnTo>
                  <a:pt x="2522817" y="74841"/>
                </a:lnTo>
                <a:lnTo>
                  <a:pt x="2536825" y="73025"/>
                </a:lnTo>
                <a:lnTo>
                  <a:pt x="2544432" y="73482"/>
                </a:lnTo>
                <a:lnTo>
                  <a:pt x="2576068" y="100203"/>
                </a:lnTo>
                <a:lnTo>
                  <a:pt x="2580259" y="128905"/>
                </a:lnTo>
                <a:lnTo>
                  <a:pt x="2580259" y="66776"/>
                </a:lnTo>
                <a:lnTo>
                  <a:pt x="2536825" y="53340"/>
                </a:lnTo>
                <a:lnTo>
                  <a:pt x="2526550" y="53898"/>
                </a:lnTo>
                <a:lnTo>
                  <a:pt x="2486901" y="73482"/>
                </a:lnTo>
                <a:lnTo>
                  <a:pt x="2469756" y="117513"/>
                </a:lnTo>
                <a:lnTo>
                  <a:pt x="2469261" y="128905"/>
                </a:lnTo>
                <a:lnTo>
                  <a:pt x="2469756" y="140030"/>
                </a:lnTo>
                <a:lnTo>
                  <a:pt x="2481630" y="176568"/>
                </a:lnTo>
                <a:lnTo>
                  <a:pt x="2517076" y="201193"/>
                </a:lnTo>
                <a:lnTo>
                  <a:pt x="2536825" y="203454"/>
                </a:lnTo>
                <a:lnTo>
                  <a:pt x="2547289" y="202895"/>
                </a:lnTo>
                <a:lnTo>
                  <a:pt x="2587383" y="183642"/>
                </a:lnTo>
                <a:lnTo>
                  <a:pt x="2587536" y="183502"/>
                </a:lnTo>
                <a:lnTo>
                  <a:pt x="2593035" y="176568"/>
                </a:lnTo>
                <a:lnTo>
                  <a:pt x="2597658" y="168656"/>
                </a:lnTo>
                <a:lnTo>
                  <a:pt x="2601239" y="159893"/>
                </a:lnTo>
                <a:lnTo>
                  <a:pt x="2603728" y="150698"/>
                </a:lnTo>
                <a:lnTo>
                  <a:pt x="2603830" y="150355"/>
                </a:lnTo>
                <a:lnTo>
                  <a:pt x="2605379" y="140030"/>
                </a:lnTo>
                <a:lnTo>
                  <a:pt x="2605913" y="128905"/>
                </a:lnTo>
                <a:close/>
              </a:path>
              <a:path w="4215130" h="203835">
                <a:moveTo>
                  <a:pt x="2770378" y="107569"/>
                </a:moveTo>
                <a:lnTo>
                  <a:pt x="2759456" y="68072"/>
                </a:lnTo>
                <a:lnTo>
                  <a:pt x="2724785" y="53975"/>
                </a:lnTo>
                <a:lnTo>
                  <a:pt x="2715488" y="54483"/>
                </a:lnTo>
                <a:lnTo>
                  <a:pt x="2678049" y="72517"/>
                </a:lnTo>
                <a:lnTo>
                  <a:pt x="2673604" y="78486"/>
                </a:lnTo>
                <a:lnTo>
                  <a:pt x="2672804" y="58432"/>
                </a:lnTo>
                <a:lnTo>
                  <a:pt x="2672715" y="56134"/>
                </a:lnTo>
                <a:lnTo>
                  <a:pt x="2648839" y="56134"/>
                </a:lnTo>
                <a:lnTo>
                  <a:pt x="2648839" y="201041"/>
                </a:lnTo>
                <a:lnTo>
                  <a:pt x="2673731" y="201041"/>
                </a:lnTo>
                <a:lnTo>
                  <a:pt x="2673731" y="98425"/>
                </a:lnTo>
                <a:lnTo>
                  <a:pt x="2678176" y="92456"/>
                </a:lnTo>
                <a:lnTo>
                  <a:pt x="2718689" y="74803"/>
                </a:lnTo>
                <a:lnTo>
                  <a:pt x="2725928" y="74803"/>
                </a:lnTo>
                <a:lnTo>
                  <a:pt x="2743200" y="92456"/>
                </a:lnTo>
                <a:lnTo>
                  <a:pt x="2744724" y="97917"/>
                </a:lnTo>
                <a:lnTo>
                  <a:pt x="2745486" y="104140"/>
                </a:lnTo>
                <a:lnTo>
                  <a:pt x="2745486" y="201041"/>
                </a:lnTo>
                <a:lnTo>
                  <a:pt x="2770378" y="201041"/>
                </a:lnTo>
                <a:lnTo>
                  <a:pt x="2770378" y="107569"/>
                </a:lnTo>
                <a:close/>
              </a:path>
              <a:path w="4215130" h="203835">
                <a:moveTo>
                  <a:pt x="2998216" y="154178"/>
                </a:moveTo>
                <a:lnTo>
                  <a:pt x="2973578" y="154178"/>
                </a:lnTo>
                <a:lnTo>
                  <a:pt x="2973463" y="158127"/>
                </a:lnTo>
                <a:lnTo>
                  <a:pt x="2973374" y="161620"/>
                </a:lnTo>
                <a:lnTo>
                  <a:pt x="2973324" y="163957"/>
                </a:lnTo>
                <a:lnTo>
                  <a:pt x="2970022" y="171577"/>
                </a:lnTo>
                <a:lnTo>
                  <a:pt x="2963799" y="176784"/>
                </a:lnTo>
                <a:lnTo>
                  <a:pt x="2958668" y="180200"/>
                </a:lnTo>
                <a:lnTo>
                  <a:pt x="2952318" y="182740"/>
                </a:lnTo>
                <a:lnTo>
                  <a:pt x="2952013" y="182740"/>
                </a:lnTo>
                <a:lnTo>
                  <a:pt x="2945536" y="184086"/>
                </a:lnTo>
                <a:lnTo>
                  <a:pt x="2945206" y="184086"/>
                </a:lnTo>
                <a:lnTo>
                  <a:pt x="2937764" y="184531"/>
                </a:lnTo>
                <a:lnTo>
                  <a:pt x="2930334" y="184086"/>
                </a:lnTo>
                <a:lnTo>
                  <a:pt x="2898648" y="158369"/>
                </a:lnTo>
                <a:lnTo>
                  <a:pt x="2894203" y="132461"/>
                </a:lnTo>
                <a:lnTo>
                  <a:pt x="2997454" y="132461"/>
                </a:lnTo>
                <a:lnTo>
                  <a:pt x="2997708" y="131572"/>
                </a:lnTo>
                <a:lnTo>
                  <a:pt x="2997835" y="130048"/>
                </a:lnTo>
                <a:lnTo>
                  <a:pt x="2997962" y="125984"/>
                </a:lnTo>
                <a:lnTo>
                  <a:pt x="2998089" y="122809"/>
                </a:lnTo>
                <a:lnTo>
                  <a:pt x="2997504" y="114300"/>
                </a:lnTo>
                <a:lnTo>
                  <a:pt x="2997060" y="107746"/>
                </a:lnTo>
                <a:lnTo>
                  <a:pt x="2997009" y="107022"/>
                </a:lnTo>
                <a:lnTo>
                  <a:pt x="2993834" y="93192"/>
                </a:lnTo>
                <a:lnTo>
                  <a:pt x="2988653" y="81534"/>
                </a:lnTo>
                <a:lnTo>
                  <a:pt x="2988551" y="81305"/>
                </a:lnTo>
                <a:lnTo>
                  <a:pt x="2982137" y="72644"/>
                </a:lnTo>
                <a:lnTo>
                  <a:pt x="2981198" y="71374"/>
                </a:lnTo>
                <a:lnTo>
                  <a:pt x="2973451" y="64846"/>
                </a:lnTo>
                <a:lnTo>
                  <a:pt x="2973451" y="114300"/>
                </a:lnTo>
                <a:lnTo>
                  <a:pt x="2894330" y="114300"/>
                </a:lnTo>
                <a:lnTo>
                  <a:pt x="2911906" y="78651"/>
                </a:lnTo>
                <a:lnTo>
                  <a:pt x="2950819" y="75311"/>
                </a:lnTo>
                <a:lnTo>
                  <a:pt x="2973451" y="114300"/>
                </a:lnTo>
                <a:lnTo>
                  <a:pt x="2973451" y="64846"/>
                </a:lnTo>
                <a:lnTo>
                  <a:pt x="2972003" y="63614"/>
                </a:lnTo>
                <a:lnTo>
                  <a:pt x="2961208" y="58064"/>
                </a:lnTo>
                <a:lnTo>
                  <a:pt x="2948813" y="54711"/>
                </a:lnTo>
                <a:lnTo>
                  <a:pt x="2934843" y="53594"/>
                </a:lnTo>
                <a:lnTo>
                  <a:pt x="2924111" y="54190"/>
                </a:lnTo>
                <a:lnTo>
                  <a:pt x="2885313" y="74472"/>
                </a:lnTo>
                <a:lnTo>
                  <a:pt x="2869755" y="117817"/>
                </a:lnTo>
                <a:lnTo>
                  <a:pt x="2869412" y="125984"/>
                </a:lnTo>
                <a:lnTo>
                  <a:pt x="2869476" y="132461"/>
                </a:lnTo>
                <a:lnTo>
                  <a:pt x="2880626" y="174815"/>
                </a:lnTo>
                <a:lnTo>
                  <a:pt x="2916250" y="201231"/>
                </a:lnTo>
                <a:lnTo>
                  <a:pt x="2937764" y="203708"/>
                </a:lnTo>
                <a:lnTo>
                  <a:pt x="2946590" y="203339"/>
                </a:lnTo>
                <a:lnTo>
                  <a:pt x="2986240" y="185813"/>
                </a:lnTo>
                <a:lnTo>
                  <a:pt x="2987243" y="184531"/>
                </a:lnTo>
                <a:lnTo>
                  <a:pt x="2990342" y="180594"/>
                </a:lnTo>
                <a:lnTo>
                  <a:pt x="2993504" y="174980"/>
                </a:lnTo>
                <a:lnTo>
                  <a:pt x="2993606" y="174815"/>
                </a:lnTo>
                <a:lnTo>
                  <a:pt x="2995993" y="168490"/>
                </a:lnTo>
                <a:lnTo>
                  <a:pt x="2997517" y="161620"/>
                </a:lnTo>
                <a:lnTo>
                  <a:pt x="2998216" y="154178"/>
                </a:lnTo>
                <a:close/>
              </a:path>
              <a:path w="4215130" h="203835">
                <a:moveTo>
                  <a:pt x="3089402" y="180848"/>
                </a:moveTo>
                <a:lnTo>
                  <a:pt x="3073908" y="180848"/>
                </a:lnTo>
                <a:lnTo>
                  <a:pt x="3068320" y="178435"/>
                </a:lnTo>
                <a:lnTo>
                  <a:pt x="3066123" y="173939"/>
                </a:lnTo>
                <a:lnTo>
                  <a:pt x="3063621" y="168910"/>
                </a:lnTo>
                <a:lnTo>
                  <a:pt x="3062478" y="162052"/>
                </a:lnTo>
                <a:lnTo>
                  <a:pt x="3062478" y="762"/>
                </a:lnTo>
                <a:lnTo>
                  <a:pt x="3037840" y="762"/>
                </a:lnTo>
                <a:lnTo>
                  <a:pt x="3037840" y="154178"/>
                </a:lnTo>
                <a:lnTo>
                  <a:pt x="3038043" y="161277"/>
                </a:lnTo>
                <a:lnTo>
                  <a:pt x="3038678" y="167868"/>
                </a:lnTo>
                <a:lnTo>
                  <a:pt x="3039681" y="173736"/>
                </a:lnTo>
                <a:lnTo>
                  <a:pt x="3039707" y="173939"/>
                </a:lnTo>
                <a:lnTo>
                  <a:pt x="3072790" y="200710"/>
                </a:lnTo>
                <a:lnTo>
                  <a:pt x="3081147" y="201041"/>
                </a:lnTo>
                <a:lnTo>
                  <a:pt x="3089402" y="201041"/>
                </a:lnTo>
                <a:lnTo>
                  <a:pt x="3089402" y="180848"/>
                </a:lnTo>
                <a:close/>
              </a:path>
              <a:path w="4215130" h="203835">
                <a:moveTo>
                  <a:pt x="3140456" y="56134"/>
                </a:moveTo>
                <a:lnTo>
                  <a:pt x="3115564" y="56134"/>
                </a:lnTo>
                <a:lnTo>
                  <a:pt x="3115564" y="201041"/>
                </a:lnTo>
                <a:lnTo>
                  <a:pt x="3140456" y="201041"/>
                </a:lnTo>
                <a:lnTo>
                  <a:pt x="3140456" y="56134"/>
                </a:lnTo>
                <a:close/>
              </a:path>
              <a:path w="4215130" h="203835">
                <a:moveTo>
                  <a:pt x="3143631" y="10287"/>
                </a:moveTo>
                <a:lnTo>
                  <a:pt x="3142107" y="6858"/>
                </a:lnTo>
                <a:lnTo>
                  <a:pt x="3139313" y="4064"/>
                </a:lnTo>
                <a:lnTo>
                  <a:pt x="3136392" y="1397"/>
                </a:lnTo>
                <a:lnTo>
                  <a:pt x="3132582" y="0"/>
                </a:lnTo>
                <a:lnTo>
                  <a:pt x="3123311" y="0"/>
                </a:lnTo>
                <a:lnTo>
                  <a:pt x="3119501" y="1397"/>
                </a:lnTo>
                <a:lnTo>
                  <a:pt x="3116707" y="4064"/>
                </a:lnTo>
                <a:lnTo>
                  <a:pt x="3113913" y="6858"/>
                </a:lnTo>
                <a:lnTo>
                  <a:pt x="3112516" y="10287"/>
                </a:lnTo>
                <a:lnTo>
                  <a:pt x="3112516" y="18542"/>
                </a:lnTo>
                <a:lnTo>
                  <a:pt x="3113913" y="22098"/>
                </a:lnTo>
                <a:lnTo>
                  <a:pt x="3116707" y="24765"/>
                </a:lnTo>
                <a:lnTo>
                  <a:pt x="3119501" y="27559"/>
                </a:lnTo>
                <a:lnTo>
                  <a:pt x="3123311" y="28829"/>
                </a:lnTo>
                <a:lnTo>
                  <a:pt x="3132582" y="28829"/>
                </a:lnTo>
                <a:lnTo>
                  <a:pt x="3136392" y="27559"/>
                </a:lnTo>
                <a:lnTo>
                  <a:pt x="3142107" y="22098"/>
                </a:lnTo>
                <a:lnTo>
                  <a:pt x="3143631" y="18542"/>
                </a:lnTo>
                <a:lnTo>
                  <a:pt x="3143631" y="10287"/>
                </a:lnTo>
                <a:close/>
              </a:path>
              <a:path w="4215130" h="203835">
                <a:moveTo>
                  <a:pt x="3405378" y="107569"/>
                </a:moveTo>
                <a:lnTo>
                  <a:pt x="3404857" y="98425"/>
                </a:lnTo>
                <a:lnTo>
                  <a:pt x="3404819" y="97599"/>
                </a:lnTo>
                <a:lnTo>
                  <a:pt x="3404705" y="95618"/>
                </a:lnTo>
                <a:lnTo>
                  <a:pt x="3380829" y="57518"/>
                </a:lnTo>
                <a:lnTo>
                  <a:pt x="3360166" y="53975"/>
                </a:lnTo>
                <a:lnTo>
                  <a:pt x="3351250" y="54508"/>
                </a:lnTo>
                <a:lnTo>
                  <a:pt x="3342589" y="56134"/>
                </a:lnTo>
                <a:lnTo>
                  <a:pt x="3342779" y="56134"/>
                </a:lnTo>
                <a:lnTo>
                  <a:pt x="3335439" y="58648"/>
                </a:lnTo>
                <a:lnTo>
                  <a:pt x="3306775" y="79857"/>
                </a:lnTo>
                <a:lnTo>
                  <a:pt x="3307156" y="82169"/>
                </a:lnTo>
                <a:lnTo>
                  <a:pt x="3307207" y="82435"/>
                </a:lnTo>
                <a:lnTo>
                  <a:pt x="3306686" y="79857"/>
                </a:lnTo>
                <a:lnTo>
                  <a:pt x="3277298" y="54864"/>
                </a:lnTo>
                <a:lnTo>
                  <a:pt x="3266059" y="53975"/>
                </a:lnTo>
                <a:lnTo>
                  <a:pt x="3256775" y="54508"/>
                </a:lnTo>
                <a:lnTo>
                  <a:pt x="3257067" y="54508"/>
                </a:lnTo>
                <a:lnTo>
                  <a:pt x="3248164" y="56134"/>
                </a:lnTo>
                <a:lnTo>
                  <a:pt x="3248596" y="56134"/>
                </a:lnTo>
                <a:lnTo>
                  <a:pt x="3241814" y="58432"/>
                </a:lnTo>
                <a:lnTo>
                  <a:pt x="3235147" y="61963"/>
                </a:lnTo>
                <a:lnTo>
                  <a:pt x="3227070" y="67056"/>
                </a:lnTo>
                <a:lnTo>
                  <a:pt x="3220847" y="72517"/>
                </a:lnTo>
                <a:lnTo>
                  <a:pt x="3216529" y="78486"/>
                </a:lnTo>
                <a:lnTo>
                  <a:pt x="3215729" y="58648"/>
                </a:lnTo>
                <a:lnTo>
                  <a:pt x="3215640" y="56134"/>
                </a:lnTo>
                <a:lnTo>
                  <a:pt x="3191764" y="56134"/>
                </a:lnTo>
                <a:lnTo>
                  <a:pt x="3191764" y="201041"/>
                </a:lnTo>
                <a:lnTo>
                  <a:pt x="3216656" y="201041"/>
                </a:lnTo>
                <a:lnTo>
                  <a:pt x="3216656" y="98425"/>
                </a:lnTo>
                <a:lnTo>
                  <a:pt x="3220974" y="92456"/>
                </a:lnTo>
                <a:lnTo>
                  <a:pt x="3259582" y="74803"/>
                </a:lnTo>
                <a:lnTo>
                  <a:pt x="3266821" y="74803"/>
                </a:lnTo>
                <a:lnTo>
                  <a:pt x="3286379" y="104140"/>
                </a:lnTo>
                <a:lnTo>
                  <a:pt x="3286379" y="201041"/>
                </a:lnTo>
                <a:lnTo>
                  <a:pt x="3311271" y="201041"/>
                </a:lnTo>
                <a:lnTo>
                  <a:pt x="3311271" y="107569"/>
                </a:lnTo>
                <a:lnTo>
                  <a:pt x="3310775" y="98425"/>
                </a:lnTo>
                <a:lnTo>
                  <a:pt x="3310750" y="98044"/>
                </a:lnTo>
                <a:lnTo>
                  <a:pt x="3310725" y="97599"/>
                </a:lnTo>
                <a:lnTo>
                  <a:pt x="3339465" y="76682"/>
                </a:lnTo>
                <a:lnTo>
                  <a:pt x="3339312" y="76682"/>
                </a:lnTo>
                <a:lnTo>
                  <a:pt x="3346361" y="75285"/>
                </a:lnTo>
                <a:lnTo>
                  <a:pt x="3346132" y="75285"/>
                </a:lnTo>
                <a:lnTo>
                  <a:pt x="3353943" y="74803"/>
                </a:lnTo>
                <a:lnTo>
                  <a:pt x="3361055" y="74803"/>
                </a:lnTo>
                <a:lnTo>
                  <a:pt x="3366516" y="76454"/>
                </a:lnTo>
                <a:lnTo>
                  <a:pt x="3378250" y="92202"/>
                </a:lnTo>
                <a:lnTo>
                  <a:pt x="3379749" y="97599"/>
                </a:lnTo>
                <a:lnTo>
                  <a:pt x="3379863" y="98044"/>
                </a:lnTo>
                <a:lnTo>
                  <a:pt x="3380486" y="104140"/>
                </a:lnTo>
                <a:lnTo>
                  <a:pt x="3380486" y="201041"/>
                </a:lnTo>
                <a:lnTo>
                  <a:pt x="3405378" y="201041"/>
                </a:lnTo>
                <a:lnTo>
                  <a:pt x="3405378" y="107569"/>
                </a:lnTo>
                <a:close/>
              </a:path>
              <a:path w="4215130" h="203835">
                <a:moveTo>
                  <a:pt x="3473831" y="56134"/>
                </a:moveTo>
                <a:lnTo>
                  <a:pt x="3448939" y="56134"/>
                </a:lnTo>
                <a:lnTo>
                  <a:pt x="3448939" y="201041"/>
                </a:lnTo>
                <a:lnTo>
                  <a:pt x="3473831" y="201041"/>
                </a:lnTo>
                <a:lnTo>
                  <a:pt x="3473831" y="56134"/>
                </a:lnTo>
                <a:close/>
              </a:path>
              <a:path w="4215130" h="203835">
                <a:moveTo>
                  <a:pt x="3477006" y="10287"/>
                </a:moveTo>
                <a:lnTo>
                  <a:pt x="3475482" y="6858"/>
                </a:lnTo>
                <a:lnTo>
                  <a:pt x="3472688" y="4064"/>
                </a:lnTo>
                <a:lnTo>
                  <a:pt x="3469767" y="1397"/>
                </a:lnTo>
                <a:lnTo>
                  <a:pt x="3465957" y="0"/>
                </a:lnTo>
                <a:lnTo>
                  <a:pt x="3456686" y="0"/>
                </a:lnTo>
                <a:lnTo>
                  <a:pt x="3452876" y="1397"/>
                </a:lnTo>
                <a:lnTo>
                  <a:pt x="3450082" y="4064"/>
                </a:lnTo>
                <a:lnTo>
                  <a:pt x="3447288" y="6858"/>
                </a:lnTo>
                <a:lnTo>
                  <a:pt x="3445891" y="10287"/>
                </a:lnTo>
                <a:lnTo>
                  <a:pt x="3445891" y="18542"/>
                </a:lnTo>
                <a:lnTo>
                  <a:pt x="3447288" y="22098"/>
                </a:lnTo>
                <a:lnTo>
                  <a:pt x="3450082" y="24765"/>
                </a:lnTo>
                <a:lnTo>
                  <a:pt x="3452876" y="27559"/>
                </a:lnTo>
                <a:lnTo>
                  <a:pt x="3456686" y="28829"/>
                </a:lnTo>
                <a:lnTo>
                  <a:pt x="3465957" y="28829"/>
                </a:lnTo>
                <a:lnTo>
                  <a:pt x="3469767" y="27559"/>
                </a:lnTo>
                <a:lnTo>
                  <a:pt x="3475482" y="22098"/>
                </a:lnTo>
                <a:lnTo>
                  <a:pt x="3477006" y="18542"/>
                </a:lnTo>
                <a:lnTo>
                  <a:pt x="3477006" y="10287"/>
                </a:lnTo>
                <a:close/>
              </a:path>
              <a:path w="4215130" h="203835">
                <a:moveTo>
                  <a:pt x="3646678" y="107569"/>
                </a:moveTo>
                <a:lnTo>
                  <a:pt x="3635756" y="68072"/>
                </a:lnTo>
                <a:lnTo>
                  <a:pt x="3601085" y="53975"/>
                </a:lnTo>
                <a:lnTo>
                  <a:pt x="3591788" y="54483"/>
                </a:lnTo>
                <a:lnTo>
                  <a:pt x="3554349" y="72517"/>
                </a:lnTo>
                <a:lnTo>
                  <a:pt x="3549904" y="78486"/>
                </a:lnTo>
                <a:lnTo>
                  <a:pt x="3549104" y="58432"/>
                </a:lnTo>
                <a:lnTo>
                  <a:pt x="3549015" y="56134"/>
                </a:lnTo>
                <a:lnTo>
                  <a:pt x="3525139" y="56134"/>
                </a:lnTo>
                <a:lnTo>
                  <a:pt x="3525139" y="201041"/>
                </a:lnTo>
                <a:lnTo>
                  <a:pt x="3550031" y="201041"/>
                </a:lnTo>
                <a:lnTo>
                  <a:pt x="3550031" y="98425"/>
                </a:lnTo>
                <a:lnTo>
                  <a:pt x="3554476" y="92456"/>
                </a:lnTo>
                <a:lnTo>
                  <a:pt x="3594989" y="74803"/>
                </a:lnTo>
                <a:lnTo>
                  <a:pt x="3602228" y="74803"/>
                </a:lnTo>
                <a:lnTo>
                  <a:pt x="3619500" y="92456"/>
                </a:lnTo>
                <a:lnTo>
                  <a:pt x="3621024" y="97917"/>
                </a:lnTo>
                <a:lnTo>
                  <a:pt x="3621786" y="104140"/>
                </a:lnTo>
                <a:lnTo>
                  <a:pt x="3621786" y="201041"/>
                </a:lnTo>
                <a:lnTo>
                  <a:pt x="3646678" y="201041"/>
                </a:lnTo>
                <a:lnTo>
                  <a:pt x="3646678" y="107569"/>
                </a:lnTo>
                <a:close/>
              </a:path>
              <a:path w="4215130" h="203835">
                <a:moveTo>
                  <a:pt x="3812159" y="130556"/>
                </a:moveTo>
                <a:lnTo>
                  <a:pt x="3810927" y="89954"/>
                </a:lnTo>
                <a:lnTo>
                  <a:pt x="3782949" y="57023"/>
                </a:lnTo>
                <a:lnTo>
                  <a:pt x="3762248" y="53594"/>
                </a:lnTo>
                <a:lnTo>
                  <a:pt x="3754882" y="53594"/>
                </a:lnTo>
                <a:lnTo>
                  <a:pt x="3717556" y="61544"/>
                </a:lnTo>
                <a:lnTo>
                  <a:pt x="3695662" y="95110"/>
                </a:lnTo>
                <a:lnTo>
                  <a:pt x="3695192" y="103632"/>
                </a:lnTo>
                <a:lnTo>
                  <a:pt x="3719322" y="103632"/>
                </a:lnTo>
                <a:lnTo>
                  <a:pt x="3719880" y="96697"/>
                </a:lnTo>
                <a:lnTo>
                  <a:pt x="3719944" y="95999"/>
                </a:lnTo>
                <a:lnTo>
                  <a:pt x="3754882" y="72009"/>
                </a:lnTo>
                <a:lnTo>
                  <a:pt x="3764280" y="72009"/>
                </a:lnTo>
                <a:lnTo>
                  <a:pt x="3787330" y="103632"/>
                </a:lnTo>
                <a:lnTo>
                  <a:pt x="3787394" y="114554"/>
                </a:lnTo>
                <a:lnTo>
                  <a:pt x="3787267" y="114566"/>
                </a:lnTo>
                <a:lnTo>
                  <a:pt x="3787267" y="130556"/>
                </a:lnTo>
                <a:lnTo>
                  <a:pt x="3787267" y="160020"/>
                </a:lnTo>
                <a:lnTo>
                  <a:pt x="3783025" y="165125"/>
                </a:lnTo>
                <a:lnTo>
                  <a:pt x="3747224" y="184340"/>
                </a:lnTo>
                <a:lnTo>
                  <a:pt x="3746004" y="184340"/>
                </a:lnTo>
                <a:lnTo>
                  <a:pt x="3740531" y="184658"/>
                </a:lnTo>
                <a:lnTo>
                  <a:pt x="3731641" y="184658"/>
                </a:lnTo>
                <a:lnTo>
                  <a:pt x="3724783" y="182499"/>
                </a:lnTo>
                <a:lnTo>
                  <a:pt x="3715702" y="173939"/>
                </a:lnTo>
                <a:lnTo>
                  <a:pt x="3714521" y="171069"/>
                </a:lnTo>
                <a:lnTo>
                  <a:pt x="3713353" y="168148"/>
                </a:lnTo>
                <a:lnTo>
                  <a:pt x="3713353" y="160909"/>
                </a:lnTo>
                <a:lnTo>
                  <a:pt x="3753256" y="132626"/>
                </a:lnTo>
                <a:lnTo>
                  <a:pt x="3787267" y="130556"/>
                </a:lnTo>
                <a:lnTo>
                  <a:pt x="3787267" y="114566"/>
                </a:lnTo>
                <a:lnTo>
                  <a:pt x="3746817" y="116903"/>
                </a:lnTo>
                <a:lnTo>
                  <a:pt x="3707384" y="127698"/>
                </a:lnTo>
                <a:lnTo>
                  <a:pt x="3688613" y="160020"/>
                </a:lnTo>
                <a:lnTo>
                  <a:pt x="3688537" y="160909"/>
                </a:lnTo>
                <a:lnTo>
                  <a:pt x="3688461" y="171069"/>
                </a:lnTo>
                <a:lnTo>
                  <a:pt x="3690493" y="178689"/>
                </a:lnTo>
                <a:lnTo>
                  <a:pt x="3694684" y="184912"/>
                </a:lnTo>
                <a:lnTo>
                  <a:pt x="3698748" y="191135"/>
                </a:lnTo>
                <a:lnTo>
                  <a:pt x="3704209" y="195834"/>
                </a:lnTo>
                <a:lnTo>
                  <a:pt x="3718052" y="202184"/>
                </a:lnTo>
                <a:lnTo>
                  <a:pt x="3725672" y="203708"/>
                </a:lnTo>
                <a:lnTo>
                  <a:pt x="3734054" y="203708"/>
                </a:lnTo>
                <a:lnTo>
                  <a:pt x="3742525" y="203301"/>
                </a:lnTo>
                <a:lnTo>
                  <a:pt x="3749649" y="202184"/>
                </a:lnTo>
                <a:lnTo>
                  <a:pt x="3750018" y="202184"/>
                </a:lnTo>
                <a:lnTo>
                  <a:pt x="3782288" y="184658"/>
                </a:lnTo>
                <a:lnTo>
                  <a:pt x="3782682" y="184340"/>
                </a:lnTo>
                <a:lnTo>
                  <a:pt x="3787902" y="179070"/>
                </a:lnTo>
                <a:lnTo>
                  <a:pt x="3788359" y="189077"/>
                </a:lnTo>
                <a:lnTo>
                  <a:pt x="3788448" y="191135"/>
                </a:lnTo>
                <a:lnTo>
                  <a:pt x="3788549" y="193294"/>
                </a:lnTo>
                <a:lnTo>
                  <a:pt x="3788676" y="195834"/>
                </a:lnTo>
                <a:lnTo>
                  <a:pt x="3788727" y="196977"/>
                </a:lnTo>
                <a:lnTo>
                  <a:pt x="3788816" y="199009"/>
                </a:lnTo>
                <a:lnTo>
                  <a:pt x="3788918" y="201041"/>
                </a:lnTo>
                <a:lnTo>
                  <a:pt x="3812159" y="201041"/>
                </a:lnTo>
                <a:lnTo>
                  <a:pt x="3812159" y="179070"/>
                </a:lnTo>
                <a:lnTo>
                  <a:pt x="3812159" y="130556"/>
                </a:lnTo>
                <a:close/>
              </a:path>
              <a:path w="4215130" h="203835">
                <a:moveTo>
                  <a:pt x="3914775" y="180975"/>
                </a:moveTo>
                <a:lnTo>
                  <a:pt x="3890264" y="180975"/>
                </a:lnTo>
                <a:lnTo>
                  <a:pt x="3884676" y="178562"/>
                </a:lnTo>
                <a:lnTo>
                  <a:pt x="3882352" y="173939"/>
                </a:lnTo>
                <a:lnTo>
                  <a:pt x="3879977" y="168910"/>
                </a:lnTo>
                <a:lnTo>
                  <a:pt x="3878834" y="162052"/>
                </a:lnTo>
                <a:lnTo>
                  <a:pt x="3878834" y="76200"/>
                </a:lnTo>
                <a:lnTo>
                  <a:pt x="3914521" y="76200"/>
                </a:lnTo>
                <a:lnTo>
                  <a:pt x="3914521" y="56134"/>
                </a:lnTo>
                <a:lnTo>
                  <a:pt x="3878834" y="56134"/>
                </a:lnTo>
                <a:lnTo>
                  <a:pt x="3878834" y="22860"/>
                </a:lnTo>
                <a:lnTo>
                  <a:pt x="3854069" y="22860"/>
                </a:lnTo>
                <a:lnTo>
                  <a:pt x="3854069" y="56134"/>
                </a:lnTo>
                <a:lnTo>
                  <a:pt x="3829812" y="56134"/>
                </a:lnTo>
                <a:lnTo>
                  <a:pt x="3829812" y="76200"/>
                </a:lnTo>
                <a:lnTo>
                  <a:pt x="3854069" y="76200"/>
                </a:lnTo>
                <a:lnTo>
                  <a:pt x="3854069" y="154178"/>
                </a:lnTo>
                <a:lnTo>
                  <a:pt x="3854285" y="161277"/>
                </a:lnTo>
                <a:lnTo>
                  <a:pt x="3875633" y="197942"/>
                </a:lnTo>
                <a:lnTo>
                  <a:pt x="3897376" y="201041"/>
                </a:lnTo>
                <a:lnTo>
                  <a:pt x="3914775" y="201041"/>
                </a:lnTo>
                <a:lnTo>
                  <a:pt x="3914775" y="180975"/>
                </a:lnTo>
                <a:close/>
              </a:path>
              <a:path w="4215130" h="203835">
                <a:moveTo>
                  <a:pt x="4074541" y="154178"/>
                </a:moveTo>
                <a:lnTo>
                  <a:pt x="4049903" y="154178"/>
                </a:lnTo>
                <a:lnTo>
                  <a:pt x="4049788" y="158127"/>
                </a:lnTo>
                <a:lnTo>
                  <a:pt x="4049699" y="161620"/>
                </a:lnTo>
                <a:lnTo>
                  <a:pt x="4049649" y="163957"/>
                </a:lnTo>
                <a:lnTo>
                  <a:pt x="4046347" y="171577"/>
                </a:lnTo>
                <a:lnTo>
                  <a:pt x="4040124" y="176784"/>
                </a:lnTo>
                <a:lnTo>
                  <a:pt x="4034993" y="180200"/>
                </a:lnTo>
                <a:lnTo>
                  <a:pt x="4028643" y="182740"/>
                </a:lnTo>
                <a:lnTo>
                  <a:pt x="4028338" y="182740"/>
                </a:lnTo>
                <a:lnTo>
                  <a:pt x="4021861" y="184086"/>
                </a:lnTo>
                <a:lnTo>
                  <a:pt x="4021531" y="184086"/>
                </a:lnTo>
                <a:lnTo>
                  <a:pt x="4014089" y="184531"/>
                </a:lnTo>
                <a:lnTo>
                  <a:pt x="4006659" y="184086"/>
                </a:lnTo>
                <a:lnTo>
                  <a:pt x="3974973" y="158369"/>
                </a:lnTo>
                <a:lnTo>
                  <a:pt x="3970528" y="132461"/>
                </a:lnTo>
                <a:lnTo>
                  <a:pt x="4073779" y="132461"/>
                </a:lnTo>
                <a:lnTo>
                  <a:pt x="4074033" y="131572"/>
                </a:lnTo>
                <a:lnTo>
                  <a:pt x="4074160" y="130048"/>
                </a:lnTo>
                <a:lnTo>
                  <a:pt x="4074287" y="125984"/>
                </a:lnTo>
                <a:lnTo>
                  <a:pt x="4074414" y="122809"/>
                </a:lnTo>
                <a:lnTo>
                  <a:pt x="4073829" y="114300"/>
                </a:lnTo>
                <a:lnTo>
                  <a:pt x="4073385" y="107746"/>
                </a:lnTo>
                <a:lnTo>
                  <a:pt x="4073334" y="107022"/>
                </a:lnTo>
                <a:lnTo>
                  <a:pt x="4070159" y="93192"/>
                </a:lnTo>
                <a:lnTo>
                  <a:pt x="4064978" y="81534"/>
                </a:lnTo>
                <a:lnTo>
                  <a:pt x="4064876" y="81305"/>
                </a:lnTo>
                <a:lnTo>
                  <a:pt x="4058462" y="72644"/>
                </a:lnTo>
                <a:lnTo>
                  <a:pt x="4057523" y="71374"/>
                </a:lnTo>
                <a:lnTo>
                  <a:pt x="4049776" y="64846"/>
                </a:lnTo>
                <a:lnTo>
                  <a:pt x="4049776" y="114300"/>
                </a:lnTo>
                <a:lnTo>
                  <a:pt x="3970655" y="114300"/>
                </a:lnTo>
                <a:lnTo>
                  <a:pt x="3988231" y="78651"/>
                </a:lnTo>
                <a:lnTo>
                  <a:pt x="4027144" y="75311"/>
                </a:lnTo>
                <a:lnTo>
                  <a:pt x="4049776" y="114300"/>
                </a:lnTo>
                <a:lnTo>
                  <a:pt x="4049776" y="64846"/>
                </a:lnTo>
                <a:lnTo>
                  <a:pt x="4048328" y="63614"/>
                </a:lnTo>
                <a:lnTo>
                  <a:pt x="4037533" y="58064"/>
                </a:lnTo>
                <a:lnTo>
                  <a:pt x="4025138" y="54711"/>
                </a:lnTo>
                <a:lnTo>
                  <a:pt x="4011168" y="53594"/>
                </a:lnTo>
                <a:lnTo>
                  <a:pt x="4000436" y="54190"/>
                </a:lnTo>
                <a:lnTo>
                  <a:pt x="3961638" y="74472"/>
                </a:lnTo>
                <a:lnTo>
                  <a:pt x="3946080" y="117817"/>
                </a:lnTo>
                <a:lnTo>
                  <a:pt x="3945737" y="125984"/>
                </a:lnTo>
                <a:lnTo>
                  <a:pt x="3945801" y="132461"/>
                </a:lnTo>
                <a:lnTo>
                  <a:pt x="3956951" y="174815"/>
                </a:lnTo>
                <a:lnTo>
                  <a:pt x="3992575" y="201231"/>
                </a:lnTo>
                <a:lnTo>
                  <a:pt x="4014089" y="203708"/>
                </a:lnTo>
                <a:lnTo>
                  <a:pt x="4022915" y="203339"/>
                </a:lnTo>
                <a:lnTo>
                  <a:pt x="4062565" y="185813"/>
                </a:lnTo>
                <a:lnTo>
                  <a:pt x="4063568" y="184531"/>
                </a:lnTo>
                <a:lnTo>
                  <a:pt x="4066667" y="180594"/>
                </a:lnTo>
                <a:lnTo>
                  <a:pt x="4069829" y="174980"/>
                </a:lnTo>
                <a:lnTo>
                  <a:pt x="4069931" y="174815"/>
                </a:lnTo>
                <a:lnTo>
                  <a:pt x="4072318" y="168490"/>
                </a:lnTo>
                <a:lnTo>
                  <a:pt x="4073842" y="161620"/>
                </a:lnTo>
                <a:lnTo>
                  <a:pt x="4074541" y="154178"/>
                </a:lnTo>
                <a:close/>
              </a:path>
              <a:path w="4215130" h="203835">
                <a:moveTo>
                  <a:pt x="4215130" y="151511"/>
                </a:moveTo>
                <a:lnTo>
                  <a:pt x="4213352" y="144399"/>
                </a:lnTo>
                <a:lnTo>
                  <a:pt x="4209542" y="138811"/>
                </a:lnTo>
                <a:lnTo>
                  <a:pt x="4205859" y="133223"/>
                </a:lnTo>
                <a:lnTo>
                  <a:pt x="4165727" y="115824"/>
                </a:lnTo>
                <a:lnTo>
                  <a:pt x="4155821" y="113411"/>
                </a:lnTo>
                <a:lnTo>
                  <a:pt x="4147947" y="111125"/>
                </a:lnTo>
                <a:lnTo>
                  <a:pt x="4142105" y="108966"/>
                </a:lnTo>
                <a:lnTo>
                  <a:pt x="4136263" y="106934"/>
                </a:lnTo>
                <a:lnTo>
                  <a:pt x="4132072" y="104521"/>
                </a:lnTo>
                <a:lnTo>
                  <a:pt x="4129532" y="101854"/>
                </a:lnTo>
                <a:lnTo>
                  <a:pt x="4127119" y="99060"/>
                </a:lnTo>
                <a:lnTo>
                  <a:pt x="4125849" y="95885"/>
                </a:lnTo>
                <a:lnTo>
                  <a:pt x="4125849" y="85217"/>
                </a:lnTo>
                <a:lnTo>
                  <a:pt x="4128643" y="80264"/>
                </a:lnTo>
                <a:lnTo>
                  <a:pt x="4134231" y="77089"/>
                </a:lnTo>
                <a:lnTo>
                  <a:pt x="4139692" y="73914"/>
                </a:lnTo>
                <a:lnTo>
                  <a:pt x="4147058" y="72390"/>
                </a:lnTo>
                <a:lnTo>
                  <a:pt x="4164711" y="72390"/>
                </a:lnTo>
                <a:lnTo>
                  <a:pt x="4172204" y="74422"/>
                </a:lnTo>
                <a:lnTo>
                  <a:pt x="4184523" y="82931"/>
                </a:lnTo>
                <a:lnTo>
                  <a:pt x="4187571" y="90297"/>
                </a:lnTo>
                <a:lnTo>
                  <a:pt x="4187571" y="100584"/>
                </a:lnTo>
                <a:lnTo>
                  <a:pt x="4211701" y="100584"/>
                </a:lnTo>
                <a:lnTo>
                  <a:pt x="4211701" y="92329"/>
                </a:lnTo>
                <a:lnTo>
                  <a:pt x="4210316" y="85217"/>
                </a:lnTo>
                <a:lnTo>
                  <a:pt x="4209199" y="82931"/>
                </a:lnTo>
                <a:lnTo>
                  <a:pt x="4207256" y="79121"/>
                </a:lnTo>
                <a:lnTo>
                  <a:pt x="4204335" y="73279"/>
                </a:lnTo>
                <a:lnTo>
                  <a:pt x="4203598" y="72390"/>
                </a:lnTo>
                <a:lnTo>
                  <a:pt x="4200271" y="68326"/>
                </a:lnTo>
                <a:lnTo>
                  <a:pt x="4189984" y="60833"/>
                </a:lnTo>
                <a:lnTo>
                  <a:pt x="4184142" y="58039"/>
                </a:lnTo>
                <a:lnTo>
                  <a:pt x="4170680" y="54483"/>
                </a:lnTo>
                <a:lnTo>
                  <a:pt x="4163568" y="53594"/>
                </a:lnTo>
                <a:lnTo>
                  <a:pt x="4148201" y="53594"/>
                </a:lnTo>
                <a:lnTo>
                  <a:pt x="4139755" y="54483"/>
                </a:lnTo>
                <a:lnTo>
                  <a:pt x="4140454" y="54483"/>
                </a:lnTo>
                <a:lnTo>
                  <a:pt x="4127754" y="57658"/>
                </a:lnTo>
                <a:lnTo>
                  <a:pt x="4101465" y="86233"/>
                </a:lnTo>
                <a:lnTo>
                  <a:pt x="4101465" y="100965"/>
                </a:lnTo>
                <a:lnTo>
                  <a:pt x="4103370" y="107823"/>
                </a:lnTo>
                <a:lnTo>
                  <a:pt x="4107307" y="113157"/>
                </a:lnTo>
                <a:lnTo>
                  <a:pt x="4111117" y="118618"/>
                </a:lnTo>
                <a:lnTo>
                  <a:pt x="4162869" y="138379"/>
                </a:lnTo>
                <a:lnTo>
                  <a:pt x="4170908" y="140881"/>
                </a:lnTo>
                <a:lnTo>
                  <a:pt x="4177398" y="143433"/>
                </a:lnTo>
                <a:lnTo>
                  <a:pt x="4182364" y="146050"/>
                </a:lnTo>
                <a:lnTo>
                  <a:pt x="4187825" y="149479"/>
                </a:lnTo>
                <a:lnTo>
                  <a:pt x="4190619" y="154813"/>
                </a:lnTo>
                <a:lnTo>
                  <a:pt x="4190619" y="170307"/>
                </a:lnTo>
                <a:lnTo>
                  <a:pt x="4187571" y="176276"/>
                </a:lnTo>
                <a:lnTo>
                  <a:pt x="4181475" y="179832"/>
                </a:lnTo>
                <a:lnTo>
                  <a:pt x="4175163" y="183642"/>
                </a:lnTo>
                <a:lnTo>
                  <a:pt x="4174820" y="183642"/>
                </a:lnTo>
                <a:lnTo>
                  <a:pt x="4167073" y="185420"/>
                </a:lnTo>
                <a:lnTo>
                  <a:pt x="4160316" y="185420"/>
                </a:lnTo>
                <a:lnTo>
                  <a:pt x="4150601" y="184873"/>
                </a:lnTo>
                <a:lnTo>
                  <a:pt x="4144149" y="183642"/>
                </a:lnTo>
                <a:lnTo>
                  <a:pt x="4143959" y="183642"/>
                </a:lnTo>
                <a:lnTo>
                  <a:pt x="4121404" y="154432"/>
                </a:lnTo>
                <a:lnTo>
                  <a:pt x="4097401" y="154432"/>
                </a:lnTo>
                <a:lnTo>
                  <a:pt x="4097401" y="163449"/>
                </a:lnTo>
                <a:lnTo>
                  <a:pt x="4099052" y="171069"/>
                </a:lnTo>
                <a:lnTo>
                  <a:pt x="4102100" y="177292"/>
                </a:lnTo>
                <a:lnTo>
                  <a:pt x="4105275" y="183642"/>
                </a:lnTo>
                <a:lnTo>
                  <a:pt x="4109593" y="188722"/>
                </a:lnTo>
                <a:lnTo>
                  <a:pt x="4115181" y="192532"/>
                </a:lnTo>
                <a:lnTo>
                  <a:pt x="4120642" y="196469"/>
                </a:lnTo>
                <a:lnTo>
                  <a:pt x="4127119" y="199263"/>
                </a:lnTo>
                <a:lnTo>
                  <a:pt x="4142244" y="202946"/>
                </a:lnTo>
                <a:lnTo>
                  <a:pt x="4142829" y="202946"/>
                </a:lnTo>
                <a:lnTo>
                  <a:pt x="4149471" y="203708"/>
                </a:lnTo>
                <a:lnTo>
                  <a:pt x="4165727" y="203708"/>
                </a:lnTo>
                <a:lnTo>
                  <a:pt x="4173220" y="202946"/>
                </a:lnTo>
                <a:lnTo>
                  <a:pt x="4180205" y="201168"/>
                </a:lnTo>
                <a:lnTo>
                  <a:pt x="4187317" y="199517"/>
                </a:lnTo>
                <a:lnTo>
                  <a:pt x="4193413" y="196977"/>
                </a:lnTo>
                <a:lnTo>
                  <a:pt x="4203827" y="189865"/>
                </a:lnTo>
                <a:lnTo>
                  <a:pt x="4207891" y="185420"/>
                </a:lnTo>
                <a:lnTo>
                  <a:pt x="4210812" y="179832"/>
                </a:lnTo>
                <a:lnTo>
                  <a:pt x="4213733" y="174371"/>
                </a:lnTo>
                <a:lnTo>
                  <a:pt x="4215130" y="167767"/>
                </a:lnTo>
                <a:lnTo>
                  <a:pt x="4215130" y="151511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66028" y="3306445"/>
            <a:ext cx="1794891" cy="20294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29682" y="3819397"/>
            <a:ext cx="75564" cy="7543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568315" y="3762883"/>
            <a:ext cx="4483354" cy="203708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5542153" y="4087495"/>
            <a:ext cx="838200" cy="203200"/>
          </a:xfrm>
          <a:custGeom>
            <a:avLst/>
            <a:gdLst/>
            <a:ahLst/>
            <a:cxnLst/>
            <a:rect l="l" t="t" r="r" b="b"/>
            <a:pathLst>
              <a:path w="838200" h="203200">
                <a:moveTo>
                  <a:pt x="26288" y="55371"/>
                </a:moveTo>
                <a:lnTo>
                  <a:pt x="0" y="55371"/>
                </a:lnTo>
                <a:lnTo>
                  <a:pt x="55625" y="200278"/>
                </a:lnTo>
                <a:lnTo>
                  <a:pt x="83058" y="200278"/>
                </a:lnTo>
                <a:lnTo>
                  <a:pt x="92268" y="175894"/>
                </a:lnTo>
                <a:lnTo>
                  <a:pt x="69214" y="175894"/>
                </a:lnTo>
                <a:lnTo>
                  <a:pt x="26288" y="55371"/>
                </a:lnTo>
                <a:close/>
              </a:path>
              <a:path w="838200" h="203200">
                <a:moveTo>
                  <a:pt x="137795" y="55371"/>
                </a:moveTo>
                <a:lnTo>
                  <a:pt x="112522" y="55371"/>
                </a:lnTo>
                <a:lnTo>
                  <a:pt x="69214" y="175894"/>
                </a:lnTo>
                <a:lnTo>
                  <a:pt x="92268" y="175894"/>
                </a:lnTo>
                <a:lnTo>
                  <a:pt x="137795" y="55371"/>
                </a:lnTo>
                <a:close/>
              </a:path>
              <a:path w="838200" h="203200">
                <a:moveTo>
                  <a:pt x="264795" y="71246"/>
                </a:moveTo>
                <a:lnTo>
                  <a:pt x="224917" y="71246"/>
                </a:lnTo>
                <a:lnTo>
                  <a:pt x="232663" y="73532"/>
                </a:lnTo>
                <a:lnTo>
                  <a:pt x="238887" y="78231"/>
                </a:lnTo>
                <a:lnTo>
                  <a:pt x="248031" y="113791"/>
                </a:lnTo>
                <a:lnTo>
                  <a:pt x="233553" y="114174"/>
                </a:lnTo>
                <a:lnTo>
                  <a:pt x="220027" y="114950"/>
                </a:lnTo>
                <a:lnTo>
                  <a:pt x="176037" y="123078"/>
                </a:lnTo>
                <a:lnTo>
                  <a:pt x="149860" y="152020"/>
                </a:lnTo>
                <a:lnTo>
                  <a:pt x="149256" y="159257"/>
                </a:lnTo>
                <a:lnTo>
                  <a:pt x="149182" y="160146"/>
                </a:lnTo>
                <a:lnTo>
                  <a:pt x="149098" y="170306"/>
                </a:lnTo>
                <a:lnTo>
                  <a:pt x="151130" y="177926"/>
                </a:lnTo>
                <a:lnTo>
                  <a:pt x="155321" y="184149"/>
                </a:lnTo>
                <a:lnTo>
                  <a:pt x="159385" y="190372"/>
                </a:lnTo>
                <a:lnTo>
                  <a:pt x="164846" y="195071"/>
                </a:lnTo>
                <a:lnTo>
                  <a:pt x="178688" y="201421"/>
                </a:lnTo>
                <a:lnTo>
                  <a:pt x="186309" y="202945"/>
                </a:lnTo>
                <a:lnTo>
                  <a:pt x="194691" y="202945"/>
                </a:lnTo>
                <a:lnTo>
                  <a:pt x="231786" y="192524"/>
                </a:lnTo>
                <a:lnTo>
                  <a:pt x="242937" y="183895"/>
                </a:lnTo>
                <a:lnTo>
                  <a:pt x="192277" y="183895"/>
                </a:lnTo>
                <a:lnTo>
                  <a:pt x="185420" y="181736"/>
                </a:lnTo>
                <a:lnTo>
                  <a:pt x="176349" y="173170"/>
                </a:lnTo>
                <a:lnTo>
                  <a:pt x="175158" y="170306"/>
                </a:lnTo>
                <a:lnTo>
                  <a:pt x="173989" y="167385"/>
                </a:lnTo>
                <a:lnTo>
                  <a:pt x="173989" y="160146"/>
                </a:lnTo>
                <a:lnTo>
                  <a:pt x="213899" y="131857"/>
                </a:lnTo>
                <a:lnTo>
                  <a:pt x="247904" y="129793"/>
                </a:lnTo>
                <a:lnTo>
                  <a:pt x="272796" y="129793"/>
                </a:lnTo>
                <a:lnTo>
                  <a:pt x="272775" y="102869"/>
                </a:lnTo>
                <a:lnTo>
                  <a:pt x="272488" y="95924"/>
                </a:lnTo>
                <a:lnTo>
                  <a:pt x="271573" y="89185"/>
                </a:lnTo>
                <a:lnTo>
                  <a:pt x="270079" y="83224"/>
                </a:lnTo>
                <a:lnTo>
                  <a:pt x="267970" y="77850"/>
                </a:lnTo>
                <a:lnTo>
                  <a:pt x="264795" y="71246"/>
                </a:lnTo>
                <a:close/>
              </a:path>
              <a:path w="838200" h="203200">
                <a:moveTo>
                  <a:pt x="272796" y="178307"/>
                </a:moveTo>
                <a:lnTo>
                  <a:pt x="248538" y="178307"/>
                </a:lnTo>
                <a:lnTo>
                  <a:pt x="249001" y="188309"/>
                </a:lnTo>
                <a:lnTo>
                  <a:pt x="249096" y="190372"/>
                </a:lnTo>
                <a:lnTo>
                  <a:pt x="249196" y="192524"/>
                </a:lnTo>
                <a:lnTo>
                  <a:pt x="249314" y="195071"/>
                </a:lnTo>
                <a:lnTo>
                  <a:pt x="249367" y="196214"/>
                </a:lnTo>
                <a:lnTo>
                  <a:pt x="249461" y="198246"/>
                </a:lnTo>
                <a:lnTo>
                  <a:pt x="249555" y="200278"/>
                </a:lnTo>
                <a:lnTo>
                  <a:pt x="272796" y="200278"/>
                </a:lnTo>
                <a:lnTo>
                  <a:pt x="272796" y="178307"/>
                </a:lnTo>
                <a:close/>
              </a:path>
              <a:path w="838200" h="203200">
                <a:moveTo>
                  <a:pt x="272796" y="129793"/>
                </a:moveTo>
                <a:lnTo>
                  <a:pt x="247904" y="129793"/>
                </a:lnTo>
                <a:lnTo>
                  <a:pt x="247904" y="159257"/>
                </a:lnTo>
                <a:lnTo>
                  <a:pt x="243663" y="164355"/>
                </a:lnTo>
                <a:lnTo>
                  <a:pt x="207868" y="183570"/>
                </a:lnTo>
                <a:lnTo>
                  <a:pt x="206653" y="183570"/>
                </a:lnTo>
                <a:lnTo>
                  <a:pt x="201168" y="183895"/>
                </a:lnTo>
                <a:lnTo>
                  <a:pt x="242937" y="183895"/>
                </a:lnTo>
                <a:lnTo>
                  <a:pt x="243320" y="183570"/>
                </a:lnTo>
                <a:lnTo>
                  <a:pt x="248538" y="178307"/>
                </a:lnTo>
                <a:lnTo>
                  <a:pt x="272796" y="178307"/>
                </a:lnTo>
                <a:lnTo>
                  <a:pt x="272796" y="129793"/>
                </a:lnTo>
                <a:close/>
              </a:path>
              <a:path w="838200" h="203200">
                <a:moveTo>
                  <a:pt x="222885" y="52831"/>
                </a:moveTo>
                <a:lnTo>
                  <a:pt x="215519" y="52831"/>
                </a:lnTo>
                <a:lnTo>
                  <a:pt x="207015" y="53143"/>
                </a:lnTo>
                <a:lnTo>
                  <a:pt x="167636" y="68770"/>
                </a:lnTo>
                <a:lnTo>
                  <a:pt x="155829" y="102869"/>
                </a:lnTo>
                <a:lnTo>
                  <a:pt x="179959" y="102869"/>
                </a:lnTo>
                <a:lnTo>
                  <a:pt x="180525" y="95924"/>
                </a:lnTo>
                <a:lnTo>
                  <a:pt x="180582" y="95226"/>
                </a:lnTo>
                <a:lnTo>
                  <a:pt x="182467" y="88677"/>
                </a:lnTo>
                <a:lnTo>
                  <a:pt x="215519" y="71246"/>
                </a:lnTo>
                <a:lnTo>
                  <a:pt x="264795" y="71246"/>
                </a:lnTo>
                <a:lnTo>
                  <a:pt x="260604" y="66166"/>
                </a:lnTo>
                <a:lnTo>
                  <a:pt x="249682" y="58800"/>
                </a:lnTo>
                <a:lnTo>
                  <a:pt x="243586" y="56260"/>
                </a:lnTo>
                <a:lnTo>
                  <a:pt x="229997" y="53466"/>
                </a:lnTo>
                <a:lnTo>
                  <a:pt x="222885" y="52831"/>
                </a:lnTo>
                <a:close/>
              </a:path>
              <a:path w="838200" h="203200">
                <a:moveTo>
                  <a:pt x="342264" y="0"/>
                </a:moveTo>
                <a:lnTo>
                  <a:pt x="317626" y="0"/>
                </a:lnTo>
                <a:lnTo>
                  <a:pt x="317626" y="153415"/>
                </a:lnTo>
                <a:lnTo>
                  <a:pt x="327533" y="191007"/>
                </a:lnTo>
                <a:lnTo>
                  <a:pt x="360934" y="200278"/>
                </a:lnTo>
                <a:lnTo>
                  <a:pt x="369188" y="200278"/>
                </a:lnTo>
                <a:lnTo>
                  <a:pt x="369188" y="180085"/>
                </a:lnTo>
                <a:lnTo>
                  <a:pt x="353695" y="180085"/>
                </a:lnTo>
                <a:lnTo>
                  <a:pt x="348107" y="177672"/>
                </a:lnTo>
                <a:lnTo>
                  <a:pt x="345915" y="173168"/>
                </a:lnTo>
                <a:lnTo>
                  <a:pt x="343408" y="168147"/>
                </a:lnTo>
                <a:lnTo>
                  <a:pt x="342264" y="161289"/>
                </a:lnTo>
                <a:lnTo>
                  <a:pt x="342264" y="0"/>
                </a:lnTo>
                <a:close/>
              </a:path>
              <a:path w="838200" h="203200">
                <a:moveTo>
                  <a:pt x="428498" y="55371"/>
                </a:moveTo>
                <a:lnTo>
                  <a:pt x="403479" y="55371"/>
                </a:lnTo>
                <a:lnTo>
                  <a:pt x="403479" y="149986"/>
                </a:lnTo>
                <a:lnTo>
                  <a:pt x="414655" y="188594"/>
                </a:lnTo>
                <a:lnTo>
                  <a:pt x="450976" y="202564"/>
                </a:lnTo>
                <a:lnTo>
                  <a:pt x="460119" y="202064"/>
                </a:lnTo>
                <a:lnTo>
                  <a:pt x="498677" y="182241"/>
                </a:lnTo>
                <a:lnTo>
                  <a:pt x="500265" y="180466"/>
                </a:lnTo>
                <a:lnTo>
                  <a:pt x="449325" y="180466"/>
                </a:lnTo>
                <a:lnTo>
                  <a:pt x="443357" y="179069"/>
                </a:lnTo>
                <a:lnTo>
                  <a:pt x="439166" y="176148"/>
                </a:lnTo>
                <a:lnTo>
                  <a:pt x="434975" y="173354"/>
                </a:lnTo>
                <a:lnTo>
                  <a:pt x="432181" y="169290"/>
                </a:lnTo>
                <a:lnTo>
                  <a:pt x="430657" y="164083"/>
                </a:lnTo>
                <a:lnTo>
                  <a:pt x="429133" y="159003"/>
                </a:lnTo>
                <a:lnTo>
                  <a:pt x="428498" y="153161"/>
                </a:lnTo>
                <a:lnTo>
                  <a:pt x="428498" y="55371"/>
                </a:lnTo>
                <a:close/>
              </a:path>
              <a:path w="838200" h="203200">
                <a:moveTo>
                  <a:pt x="527304" y="177926"/>
                </a:moveTo>
                <a:lnTo>
                  <a:pt x="502538" y="177926"/>
                </a:lnTo>
                <a:lnTo>
                  <a:pt x="503110" y="194689"/>
                </a:lnTo>
                <a:lnTo>
                  <a:pt x="503225" y="198064"/>
                </a:lnTo>
                <a:lnTo>
                  <a:pt x="503300" y="200278"/>
                </a:lnTo>
                <a:lnTo>
                  <a:pt x="527304" y="200278"/>
                </a:lnTo>
                <a:lnTo>
                  <a:pt x="527304" y="177926"/>
                </a:lnTo>
                <a:close/>
              </a:path>
              <a:path w="838200" h="203200">
                <a:moveTo>
                  <a:pt x="527304" y="55371"/>
                </a:moveTo>
                <a:lnTo>
                  <a:pt x="502285" y="55371"/>
                </a:lnTo>
                <a:lnTo>
                  <a:pt x="502285" y="157987"/>
                </a:lnTo>
                <a:lnTo>
                  <a:pt x="497839" y="163956"/>
                </a:lnTo>
                <a:lnTo>
                  <a:pt x="457200" y="180466"/>
                </a:lnTo>
                <a:lnTo>
                  <a:pt x="500265" y="180466"/>
                </a:lnTo>
                <a:lnTo>
                  <a:pt x="502538" y="177926"/>
                </a:lnTo>
                <a:lnTo>
                  <a:pt x="527304" y="177926"/>
                </a:lnTo>
                <a:lnTo>
                  <a:pt x="527304" y="55371"/>
                </a:lnTo>
                <a:close/>
              </a:path>
              <a:path w="838200" h="203200">
                <a:moveTo>
                  <a:pt x="633730" y="52831"/>
                </a:moveTo>
                <a:lnTo>
                  <a:pt x="590061" y="67573"/>
                </a:lnTo>
                <a:lnTo>
                  <a:pt x="569991" y="106981"/>
                </a:lnTo>
                <a:lnTo>
                  <a:pt x="568304" y="125221"/>
                </a:lnTo>
                <a:lnTo>
                  <a:pt x="568369" y="131698"/>
                </a:lnTo>
                <a:lnTo>
                  <a:pt x="579521" y="174043"/>
                </a:lnTo>
                <a:lnTo>
                  <a:pt x="615140" y="200469"/>
                </a:lnTo>
                <a:lnTo>
                  <a:pt x="636651" y="202945"/>
                </a:lnTo>
                <a:lnTo>
                  <a:pt x="645487" y="202566"/>
                </a:lnTo>
                <a:lnTo>
                  <a:pt x="685135" y="185046"/>
                </a:lnTo>
                <a:lnTo>
                  <a:pt x="686138" y="183768"/>
                </a:lnTo>
                <a:lnTo>
                  <a:pt x="636651" y="183768"/>
                </a:lnTo>
                <a:lnTo>
                  <a:pt x="629221" y="183318"/>
                </a:lnTo>
                <a:lnTo>
                  <a:pt x="597535" y="157606"/>
                </a:lnTo>
                <a:lnTo>
                  <a:pt x="593089" y="131698"/>
                </a:lnTo>
                <a:lnTo>
                  <a:pt x="696341" y="131698"/>
                </a:lnTo>
                <a:lnTo>
                  <a:pt x="696595" y="130809"/>
                </a:lnTo>
                <a:lnTo>
                  <a:pt x="696722" y="129285"/>
                </a:lnTo>
                <a:lnTo>
                  <a:pt x="696849" y="125221"/>
                </a:lnTo>
                <a:lnTo>
                  <a:pt x="696976" y="122046"/>
                </a:lnTo>
                <a:lnTo>
                  <a:pt x="696400" y="113537"/>
                </a:lnTo>
                <a:lnTo>
                  <a:pt x="593217" y="113537"/>
                </a:lnTo>
                <a:lnTo>
                  <a:pt x="594536" y="104016"/>
                </a:lnTo>
                <a:lnTo>
                  <a:pt x="625086" y="72548"/>
                </a:lnTo>
                <a:lnTo>
                  <a:pt x="633730" y="71881"/>
                </a:lnTo>
                <a:lnTo>
                  <a:pt x="681025" y="71881"/>
                </a:lnTo>
                <a:lnTo>
                  <a:pt x="680085" y="70611"/>
                </a:lnTo>
                <a:lnTo>
                  <a:pt x="670895" y="62851"/>
                </a:lnTo>
                <a:lnTo>
                  <a:pt x="660098" y="57292"/>
                </a:lnTo>
                <a:lnTo>
                  <a:pt x="647705" y="53949"/>
                </a:lnTo>
                <a:lnTo>
                  <a:pt x="633730" y="52831"/>
                </a:lnTo>
                <a:close/>
              </a:path>
              <a:path w="838200" h="203200">
                <a:moveTo>
                  <a:pt x="697102" y="153415"/>
                </a:moveTo>
                <a:lnTo>
                  <a:pt x="672464" y="153415"/>
                </a:lnTo>
                <a:lnTo>
                  <a:pt x="672362" y="157354"/>
                </a:lnTo>
                <a:lnTo>
                  <a:pt x="672271" y="160847"/>
                </a:lnTo>
                <a:lnTo>
                  <a:pt x="672211" y="163194"/>
                </a:lnTo>
                <a:lnTo>
                  <a:pt x="668909" y="170814"/>
                </a:lnTo>
                <a:lnTo>
                  <a:pt x="662686" y="176021"/>
                </a:lnTo>
                <a:lnTo>
                  <a:pt x="657564" y="179429"/>
                </a:lnTo>
                <a:lnTo>
                  <a:pt x="651208" y="181975"/>
                </a:lnTo>
                <a:lnTo>
                  <a:pt x="650912" y="181975"/>
                </a:lnTo>
                <a:lnTo>
                  <a:pt x="644424" y="183318"/>
                </a:lnTo>
                <a:lnTo>
                  <a:pt x="644099" y="183318"/>
                </a:lnTo>
                <a:lnTo>
                  <a:pt x="636651" y="183768"/>
                </a:lnTo>
                <a:lnTo>
                  <a:pt x="686138" y="183768"/>
                </a:lnTo>
                <a:lnTo>
                  <a:pt x="689229" y="179831"/>
                </a:lnTo>
                <a:lnTo>
                  <a:pt x="692397" y="174216"/>
                </a:lnTo>
                <a:lnTo>
                  <a:pt x="692495" y="174043"/>
                </a:lnTo>
                <a:lnTo>
                  <a:pt x="694880" y="167719"/>
                </a:lnTo>
                <a:lnTo>
                  <a:pt x="696408" y="160847"/>
                </a:lnTo>
                <a:lnTo>
                  <a:pt x="697102" y="153415"/>
                </a:lnTo>
                <a:close/>
              </a:path>
              <a:path w="838200" h="203200">
                <a:moveTo>
                  <a:pt x="681025" y="71881"/>
                </a:moveTo>
                <a:lnTo>
                  <a:pt x="633730" y="71881"/>
                </a:lnTo>
                <a:lnTo>
                  <a:pt x="642205" y="72548"/>
                </a:lnTo>
                <a:lnTo>
                  <a:pt x="649716" y="74548"/>
                </a:lnTo>
                <a:lnTo>
                  <a:pt x="672338" y="113537"/>
                </a:lnTo>
                <a:lnTo>
                  <a:pt x="696400" y="113537"/>
                </a:lnTo>
                <a:lnTo>
                  <a:pt x="687439" y="80541"/>
                </a:lnTo>
                <a:lnTo>
                  <a:pt x="681025" y="71881"/>
                </a:lnTo>
                <a:close/>
              </a:path>
              <a:path w="838200" h="203200">
                <a:moveTo>
                  <a:pt x="743966" y="153669"/>
                </a:moveTo>
                <a:lnTo>
                  <a:pt x="719963" y="153669"/>
                </a:lnTo>
                <a:lnTo>
                  <a:pt x="719963" y="162686"/>
                </a:lnTo>
                <a:lnTo>
                  <a:pt x="737743" y="191769"/>
                </a:lnTo>
                <a:lnTo>
                  <a:pt x="743204" y="195706"/>
                </a:lnTo>
                <a:lnTo>
                  <a:pt x="749681" y="198500"/>
                </a:lnTo>
                <a:lnTo>
                  <a:pt x="764286" y="202056"/>
                </a:lnTo>
                <a:lnTo>
                  <a:pt x="772033" y="202945"/>
                </a:lnTo>
                <a:lnTo>
                  <a:pt x="788288" y="202945"/>
                </a:lnTo>
                <a:lnTo>
                  <a:pt x="795782" y="202183"/>
                </a:lnTo>
                <a:lnTo>
                  <a:pt x="802767" y="200405"/>
                </a:lnTo>
                <a:lnTo>
                  <a:pt x="809879" y="198754"/>
                </a:lnTo>
                <a:lnTo>
                  <a:pt x="815975" y="196214"/>
                </a:lnTo>
                <a:lnTo>
                  <a:pt x="826388" y="189102"/>
                </a:lnTo>
                <a:lnTo>
                  <a:pt x="830452" y="184657"/>
                </a:lnTo>
                <a:lnTo>
                  <a:pt x="782880" y="184657"/>
                </a:lnTo>
                <a:lnTo>
                  <a:pt x="773170" y="184100"/>
                </a:lnTo>
                <a:lnTo>
                  <a:pt x="766721" y="182879"/>
                </a:lnTo>
                <a:lnTo>
                  <a:pt x="766528" y="182879"/>
                </a:lnTo>
                <a:lnTo>
                  <a:pt x="760077" y="180619"/>
                </a:lnTo>
                <a:lnTo>
                  <a:pt x="743997" y="154050"/>
                </a:lnTo>
                <a:lnTo>
                  <a:pt x="743966" y="153669"/>
                </a:lnTo>
                <a:close/>
              </a:path>
              <a:path w="838200" h="203200">
                <a:moveTo>
                  <a:pt x="786130" y="52831"/>
                </a:moveTo>
                <a:lnTo>
                  <a:pt x="770763" y="52831"/>
                </a:lnTo>
                <a:lnTo>
                  <a:pt x="763524" y="53593"/>
                </a:lnTo>
                <a:lnTo>
                  <a:pt x="728091" y="74929"/>
                </a:lnTo>
                <a:lnTo>
                  <a:pt x="724026" y="85470"/>
                </a:lnTo>
                <a:lnTo>
                  <a:pt x="724026" y="100202"/>
                </a:lnTo>
                <a:lnTo>
                  <a:pt x="725932" y="107060"/>
                </a:lnTo>
                <a:lnTo>
                  <a:pt x="729869" y="112394"/>
                </a:lnTo>
                <a:lnTo>
                  <a:pt x="733679" y="117855"/>
                </a:lnTo>
                <a:lnTo>
                  <a:pt x="785441" y="137608"/>
                </a:lnTo>
                <a:lnTo>
                  <a:pt x="793480" y="140112"/>
                </a:lnTo>
                <a:lnTo>
                  <a:pt x="799971" y="142664"/>
                </a:lnTo>
                <a:lnTo>
                  <a:pt x="804926" y="145287"/>
                </a:lnTo>
                <a:lnTo>
                  <a:pt x="810387" y="148716"/>
                </a:lnTo>
                <a:lnTo>
                  <a:pt x="813181" y="154050"/>
                </a:lnTo>
                <a:lnTo>
                  <a:pt x="813181" y="169544"/>
                </a:lnTo>
                <a:lnTo>
                  <a:pt x="810133" y="175513"/>
                </a:lnTo>
                <a:lnTo>
                  <a:pt x="804037" y="179069"/>
                </a:lnTo>
                <a:lnTo>
                  <a:pt x="797730" y="182879"/>
                </a:lnTo>
                <a:lnTo>
                  <a:pt x="797387" y="182879"/>
                </a:lnTo>
                <a:lnTo>
                  <a:pt x="789640" y="184657"/>
                </a:lnTo>
                <a:lnTo>
                  <a:pt x="830452" y="184657"/>
                </a:lnTo>
                <a:lnTo>
                  <a:pt x="833374" y="179069"/>
                </a:lnTo>
                <a:lnTo>
                  <a:pt x="836295" y="173608"/>
                </a:lnTo>
                <a:lnTo>
                  <a:pt x="837692" y="167004"/>
                </a:lnTo>
                <a:lnTo>
                  <a:pt x="837692" y="150748"/>
                </a:lnTo>
                <a:lnTo>
                  <a:pt x="835913" y="143636"/>
                </a:lnTo>
                <a:lnTo>
                  <a:pt x="832104" y="138048"/>
                </a:lnTo>
                <a:lnTo>
                  <a:pt x="828421" y="132460"/>
                </a:lnTo>
                <a:lnTo>
                  <a:pt x="788288" y="115061"/>
                </a:lnTo>
                <a:lnTo>
                  <a:pt x="778383" y="112648"/>
                </a:lnTo>
                <a:lnTo>
                  <a:pt x="770509" y="110362"/>
                </a:lnTo>
                <a:lnTo>
                  <a:pt x="764667" y="108203"/>
                </a:lnTo>
                <a:lnTo>
                  <a:pt x="758825" y="106171"/>
                </a:lnTo>
                <a:lnTo>
                  <a:pt x="754634" y="103758"/>
                </a:lnTo>
                <a:lnTo>
                  <a:pt x="752094" y="101091"/>
                </a:lnTo>
                <a:lnTo>
                  <a:pt x="749681" y="98297"/>
                </a:lnTo>
                <a:lnTo>
                  <a:pt x="748411" y="95122"/>
                </a:lnTo>
                <a:lnTo>
                  <a:pt x="748411" y="84454"/>
                </a:lnTo>
                <a:lnTo>
                  <a:pt x="751205" y="79501"/>
                </a:lnTo>
                <a:lnTo>
                  <a:pt x="756793" y="76326"/>
                </a:lnTo>
                <a:lnTo>
                  <a:pt x="762254" y="73151"/>
                </a:lnTo>
                <a:lnTo>
                  <a:pt x="769620" y="71627"/>
                </a:lnTo>
                <a:lnTo>
                  <a:pt x="826167" y="71627"/>
                </a:lnTo>
                <a:lnTo>
                  <a:pt x="822833" y="67563"/>
                </a:lnTo>
                <a:lnTo>
                  <a:pt x="812546" y="60070"/>
                </a:lnTo>
                <a:lnTo>
                  <a:pt x="806704" y="57276"/>
                </a:lnTo>
                <a:lnTo>
                  <a:pt x="793242" y="53720"/>
                </a:lnTo>
                <a:lnTo>
                  <a:pt x="786130" y="52831"/>
                </a:lnTo>
                <a:close/>
              </a:path>
              <a:path w="838200" h="203200">
                <a:moveTo>
                  <a:pt x="826167" y="71627"/>
                </a:moveTo>
                <a:lnTo>
                  <a:pt x="787273" y="71627"/>
                </a:lnTo>
                <a:lnTo>
                  <a:pt x="794766" y="73659"/>
                </a:lnTo>
                <a:lnTo>
                  <a:pt x="807085" y="82168"/>
                </a:lnTo>
                <a:lnTo>
                  <a:pt x="810133" y="89534"/>
                </a:lnTo>
                <a:lnTo>
                  <a:pt x="810133" y="99821"/>
                </a:lnTo>
                <a:lnTo>
                  <a:pt x="834263" y="99821"/>
                </a:lnTo>
                <a:lnTo>
                  <a:pt x="834263" y="91566"/>
                </a:lnTo>
                <a:lnTo>
                  <a:pt x="832890" y="84454"/>
                </a:lnTo>
                <a:lnTo>
                  <a:pt x="831763" y="82168"/>
                </a:lnTo>
                <a:lnTo>
                  <a:pt x="829818" y="78358"/>
                </a:lnTo>
                <a:lnTo>
                  <a:pt x="826897" y="72516"/>
                </a:lnTo>
                <a:lnTo>
                  <a:pt x="826167" y="71627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29682" y="4600447"/>
            <a:ext cx="75564" cy="7543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568315" y="4543933"/>
            <a:ext cx="4283329" cy="257175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5543803" y="4878070"/>
            <a:ext cx="1188085" cy="203200"/>
          </a:xfrm>
          <a:custGeom>
            <a:avLst/>
            <a:gdLst/>
            <a:ahLst/>
            <a:cxnLst/>
            <a:rect l="l" t="t" r="r" b="b"/>
            <a:pathLst>
              <a:path w="1188084" h="203200">
                <a:moveTo>
                  <a:pt x="25908" y="55371"/>
                </a:moveTo>
                <a:lnTo>
                  <a:pt x="0" y="55371"/>
                </a:lnTo>
                <a:lnTo>
                  <a:pt x="46228" y="200278"/>
                </a:lnTo>
                <a:lnTo>
                  <a:pt x="72771" y="200278"/>
                </a:lnTo>
                <a:lnTo>
                  <a:pt x="81162" y="172338"/>
                </a:lnTo>
                <a:lnTo>
                  <a:pt x="60198" y="172338"/>
                </a:lnTo>
                <a:lnTo>
                  <a:pt x="25908" y="55371"/>
                </a:lnTo>
                <a:close/>
              </a:path>
              <a:path w="1188084" h="203200">
                <a:moveTo>
                  <a:pt x="130563" y="82295"/>
                </a:moveTo>
                <a:lnTo>
                  <a:pt x="108204" y="82295"/>
                </a:lnTo>
                <a:lnTo>
                  <a:pt x="143763" y="200278"/>
                </a:lnTo>
                <a:lnTo>
                  <a:pt x="169925" y="200278"/>
                </a:lnTo>
                <a:lnTo>
                  <a:pt x="178839" y="172338"/>
                </a:lnTo>
                <a:lnTo>
                  <a:pt x="157772" y="172338"/>
                </a:lnTo>
                <a:lnTo>
                  <a:pt x="130563" y="82295"/>
                </a:lnTo>
                <a:close/>
              </a:path>
              <a:path w="1188084" h="203200">
                <a:moveTo>
                  <a:pt x="122428" y="55371"/>
                </a:moveTo>
                <a:lnTo>
                  <a:pt x="94869" y="55371"/>
                </a:lnTo>
                <a:lnTo>
                  <a:pt x="60198" y="172338"/>
                </a:lnTo>
                <a:lnTo>
                  <a:pt x="81162" y="172338"/>
                </a:lnTo>
                <a:lnTo>
                  <a:pt x="108204" y="82295"/>
                </a:lnTo>
                <a:lnTo>
                  <a:pt x="130563" y="82295"/>
                </a:lnTo>
                <a:lnTo>
                  <a:pt x="122428" y="55371"/>
                </a:lnTo>
                <a:close/>
              </a:path>
              <a:path w="1188084" h="203200">
                <a:moveTo>
                  <a:pt x="216154" y="55371"/>
                </a:moveTo>
                <a:lnTo>
                  <a:pt x="191770" y="55371"/>
                </a:lnTo>
                <a:lnTo>
                  <a:pt x="157697" y="172338"/>
                </a:lnTo>
                <a:lnTo>
                  <a:pt x="178839" y="172338"/>
                </a:lnTo>
                <a:lnTo>
                  <a:pt x="216154" y="55371"/>
                </a:lnTo>
                <a:close/>
              </a:path>
              <a:path w="1188084" h="203200">
                <a:moveTo>
                  <a:pt x="300736" y="52577"/>
                </a:moveTo>
                <a:lnTo>
                  <a:pt x="257121" y="66643"/>
                </a:lnTo>
                <a:lnTo>
                  <a:pt x="235226" y="105943"/>
                </a:lnTo>
                <a:lnTo>
                  <a:pt x="233172" y="128142"/>
                </a:lnTo>
                <a:lnTo>
                  <a:pt x="233672" y="139265"/>
                </a:lnTo>
                <a:lnTo>
                  <a:pt x="245552" y="175797"/>
                </a:lnTo>
                <a:lnTo>
                  <a:pt x="280987" y="200421"/>
                </a:lnTo>
                <a:lnTo>
                  <a:pt x="300736" y="202691"/>
                </a:lnTo>
                <a:lnTo>
                  <a:pt x="311209" y="202122"/>
                </a:lnTo>
                <a:lnTo>
                  <a:pt x="351303" y="182879"/>
                </a:lnTo>
                <a:lnTo>
                  <a:pt x="300736" y="182879"/>
                </a:lnTo>
                <a:lnTo>
                  <a:pt x="293330" y="182447"/>
                </a:lnTo>
                <a:lnTo>
                  <a:pt x="262763" y="156336"/>
                </a:lnTo>
                <a:lnTo>
                  <a:pt x="258825" y="128142"/>
                </a:lnTo>
                <a:lnTo>
                  <a:pt x="259066" y="120282"/>
                </a:lnTo>
                <a:lnTo>
                  <a:pt x="259794" y="112887"/>
                </a:lnTo>
                <a:lnTo>
                  <a:pt x="260985" y="106156"/>
                </a:lnTo>
                <a:lnTo>
                  <a:pt x="261022" y="105943"/>
                </a:lnTo>
                <a:lnTo>
                  <a:pt x="286734" y="74072"/>
                </a:lnTo>
                <a:lnTo>
                  <a:pt x="300736" y="72262"/>
                </a:lnTo>
                <a:lnTo>
                  <a:pt x="351052" y="72262"/>
                </a:lnTo>
                <a:lnTo>
                  <a:pt x="345084" y="66643"/>
                </a:lnTo>
                <a:lnTo>
                  <a:pt x="337820" y="61594"/>
                </a:lnTo>
                <a:lnTo>
                  <a:pt x="329775" y="57614"/>
                </a:lnTo>
                <a:lnTo>
                  <a:pt x="320897" y="54800"/>
                </a:lnTo>
                <a:lnTo>
                  <a:pt x="311209" y="53129"/>
                </a:lnTo>
                <a:lnTo>
                  <a:pt x="300736" y="52577"/>
                </a:lnTo>
                <a:close/>
              </a:path>
              <a:path w="1188084" h="203200">
                <a:moveTo>
                  <a:pt x="351052" y="72262"/>
                </a:moveTo>
                <a:lnTo>
                  <a:pt x="300736" y="72262"/>
                </a:lnTo>
                <a:lnTo>
                  <a:pt x="308352" y="72715"/>
                </a:lnTo>
                <a:lnTo>
                  <a:pt x="315182" y="74072"/>
                </a:lnTo>
                <a:lnTo>
                  <a:pt x="341812" y="105943"/>
                </a:lnTo>
                <a:lnTo>
                  <a:pt x="344170" y="128142"/>
                </a:lnTo>
                <a:lnTo>
                  <a:pt x="343908" y="135834"/>
                </a:lnTo>
                <a:lnTo>
                  <a:pt x="326340" y="175797"/>
                </a:lnTo>
                <a:lnTo>
                  <a:pt x="300736" y="182879"/>
                </a:lnTo>
                <a:lnTo>
                  <a:pt x="351303" y="182879"/>
                </a:lnTo>
                <a:lnTo>
                  <a:pt x="367651" y="149931"/>
                </a:lnTo>
                <a:lnTo>
                  <a:pt x="367744" y="149590"/>
                </a:lnTo>
                <a:lnTo>
                  <a:pt x="369302" y="139265"/>
                </a:lnTo>
                <a:lnTo>
                  <a:pt x="369824" y="128142"/>
                </a:lnTo>
                <a:lnTo>
                  <a:pt x="369302" y="116738"/>
                </a:lnTo>
                <a:lnTo>
                  <a:pt x="356947" y="79597"/>
                </a:lnTo>
                <a:lnTo>
                  <a:pt x="351513" y="72715"/>
                </a:lnTo>
                <a:lnTo>
                  <a:pt x="351052" y="72262"/>
                </a:lnTo>
                <a:close/>
              </a:path>
              <a:path w="1188084" h="203200">
                <a:moveTo>
                  <a:pt x="426597" y="55483"/>
                </a:moveTo>
                <a:lnTo>
                  <a:pt x="403225" y="55483"/>
                </a:lnTo>
                <a:lnTo>
                  <a:pt x="403225" y="200278"/>
                </a:lnTo>
                <a:lnTo>
                  <a:pt x="428117" y="200278"/>
                </a:lnTo>
                <a:lnTo>
                  <a:pt x="428117" y="98551"/>
                </a:lnTo>
                <a:lnTo>
                  <a:pt x="431292" y="94106"/>
                </a:lnTo>
                <a:lnTo>
                  <a:pt x="434975" y="90296"/>
                </a:lnTo>
                <a:lnTo>
                  <a:pt x="443103" y="83692"/>
                </a:lnTo>
                <a:lnTo>
                  <a:pt x="447801" y="81025"/>
                </a:lnTo>
                <a:lnTo>
                  <a:pt x="450714" y="80009"/>
                </a:lnTo>
                <a:lnTo>
                  <a:pt x="427482" y="80009"/>
                </a:lnTo>
                <a:lnTo>
                  <a:pt x="426799" y="61086"/>
                </a:lnTo>
                <a:lnTo>
                  <a:pt x="426681" y="57826"/>
                </a:lnTo>
                <a:lnTo>
                  <a:pt x="426597" y="55483"/>
                </a:lnTo>
                <a:close/>
              </a:path>
              <a:path w="1188084" h="203200">
                <a:moveTo>
                  <a:pt x="475742" y="53593"/>
                </a:moveTo>
                <a:lnTo>
                  <a:pt x="472821" y="53593"/>
                </a:lnTo>
                <a:lnTo>
                  <a:pt x="464484" y="54068"/>
                </a:lnTo>
                <a:lnTo>
                  <a:pt x="430837" y="74606"/>
                </a:lnTo>
                <a:lnTo>
                  <a:pt x="427482" y="80009"/>
                </a:lnTo>
                <a:lnTo>
                  <a:pt x="450714" y="80009"/>
                </a:lnTo>
                <a:lnTo>
                  <a:pt x="458724" y="77215"/>
                </a:lnTo>
                <a:lnTo>
                  <a:pt x="465074" y="76326"/>
                </a:lnTo>
                <a:lnTo>
                  <a:pt x="475742" y="76326"/>
                </a:lnTo>
                <a:lnTo>
                  <a:pt x="475742" y="53593"/>
                </a:lnTo>
                <a:close/>
              </a:path>
              <a:path w="1188084" h="203200">
                <a:moveTo>
                  <a:pt x="532892" y="0"/>
                </a:moveTo>
                <a:lnTo>
                  <a:pt x="508000" y="0"/>
                </a:lnTo>
                <a:lnTo>
                  <a:pt x="508000" y="200278"/>
                </a:lnTo>
                <a:lnTo>
                  <a:pt x="532892" y="200278"/>
                </a:lnTo>
                <a:lnTo>
                  <a:pt x="532892" y="124967"/>
                </a:lnTo>
                <a:lnTo>
                  <a:pt x="563875" y="124967"/>
                </a:lnTo>
                <a:lnTo>
                  <a:pt x="562699" y="123697"/>
                </a:lnTo>
                <a:lnTo>
                  <a:pt x="532892" y="123697"/>
                </a:lnTo>
                <a:lnTo>
                  <a:pt x="532892" y="0"/>
                </a:lnTo>
                <a:close/>
              </a:path>
              <a:path w="1188084" h="203200">
                <a:moveTo>
                  <a:pt x="563875" y="124967"/>
                </a:moveTo>
                <a:lnTo>
                  <a:pt x="532892" y="124967"/>
                </a:lnTo>
                <a:lnTo>
                  <a:pt x="602742" y="200278"/>
                </a:lnTo>
                <a:lnTo>
                  <a:pt x="633603" y="200278"/>
                </a:lnTo>
                <a:lnTo>
                  <a:pt x="563875" y="124967"/>
                </a:lnTo>
                <a:close/>
              </a:path>
              <a:path w="1188084" h="203200">
                <a:moveTo>
                  <a:pt x="627761" y="55371"/>
                </a:moveTo>
                <a:lnTo>
                  <a:pt x="598424" y="55371"/>
                </a:lnTo>
                <a:lnTo>
                  <a:pt x="532892" y="123697"/>
                </a:lnTo>
                <a:lnTo>
                  <a:pt x="562699" y="123697"/>
                </a:lnTo>
                <a:lnTo>
                  <a:pt x="562229" y="123189"/>
                </a:lnTo>
                <a:lnTo>
                  <a:pt x="627761" y="55371"/>
                </a:lnTo>
                <a:close/>
              </a:path>
              <a:path w="1188084" h="203200">
                <a:moveTo>
                  <a:pt x="690245" y="75437"/>
                </a:moveTo>
                <a:lnTo>
                  <a:pt x="665480" y="75437"/>
                </a:lnTo>
                <a:lnTo>
                  <a:pt x="665480" y="200278"/>
                </a:lnTo>
                <a:lnTo>
                  <a:pt x="690245" y="200278"/>
                </a:lnTo>
                <a:lnTo>
                  <a:pt x="690245" y="75437"/>
                </a:lnTo>
                <a:close/>
              </a:path>
              <a:path w="1188084" h="203200">
                <a:moveTo>
                  <a:pt x="724026" y="55371"/>
                </a:moveTo>
                <a:lnTo>
                  <a:pt x="641223" y="55371"/>
                </a:lnTo>
                <a:lnTo>
                  <a:pt x="641223" y="75437"/>
                </a:lnTo>
                <a:lnTo>
                  <a:pt x="724026" y="75437"/>
                </a:lnTo>
                <a:lnTo>
                  <a:pt x="724026" y="55371"/>
                </a:lnTo>
                <a:close/>
              </a:path>
              <a:path w="1188084" h="203200">
                <a:moveTo>
                  <a:pt x="723900" y="0"/>
                </a:moveTo>
                <a:lnTo>
                  <a:pt x="699897" y="0"/>
                </a:lnTo>
                <a:lnTo>
                  <a:pt x="692658" y="1015"/>
                </a:lnTo>
                <a:lnTo>
                  <a:pt x="666115" y="33019"/>
                </a:lnTo>
                <a:lnTo>
                  <a:pt x="665480" y="39623"/>
                </a:lnTo>
                <a:lnTo>
                  <a:pt x="665480" y="55371"/>
                </a:lnTo>
                <a:lnTo>
                  <a:pt x="690245" y="55371"/>
                </a:lnTo>
                <a:lnTo>
                  <a:pt x="690245" y="38226"/>
                </a:lnTo>
                <a:lnTo>
                  <a:pt x="691388" y="31368"/>
                </a:lnTo>
                <a:lnTo>
                  <a:pt x="693674" y="26669"/>
                </a:lnTo>
                <a:lnTo>
                  <a:pt x="696087" y="21843"/>
                </a:lnTo>
                <a:lnTo>
                  <a:pt x="701675" y="19430"/>
                </a:lnTo>
                <a:lnTo>
                  <a:pt x="723900" y="19430"/>
                </a:lnTo>
                <a:lnTo>
                  <a:pt x="723900" y="0"/>
                </a:lnTo>
                <a:close/>
              </a:path>
              <a:path w="1188084" h="203200">
                <a:moveTo>
                  <a:pt x="769238" y="0"/>
                </a:moveTo>
                <a:lnTo>
                  <a:pt x="744601" y="0"/>
                </a:lnTo>
                <a:lnTo>
                  <a:pt x="744601" y="153415"/>
                </a:lnTo>
                <a:lnTo>
                  <a:pt x="754507" y="191007"/>
                </a:lnTo>
                <a:lnTo>
                  <a:pt x="787908" y="200278"/>
                </a:lnTo>
                <a:lnTo>
                  <a:pt x="796163" y="200278"/>
                </a:lnTo>
                <a:lnTo>
                  <a:pt x="796163" y="180085"/>
                </a:lnTo>
                <a:lnTo>
                  <a:pt x="780669" y="180085"/>
                </a:lnTo>
                <a:lnTo>
                  <a:pt x="775081" y="177672"/>
                </a:lnTo>
                <a:lnTo>
                  <a:pt x="772889" y="173168"/>
                </a:lnTo>
                <a:lnTo>
                  <a:pt x="770382" y="168147"/>
                </a:lnTo>
                <a:lnTo>
                  <a:pt x="769238" y="161289"/>
                </a:lnTo>
                <a:lnTo>
                  <a:pt x="769238" y="0"/>
                </a:lnTo>
                <a:close/>
              </a:path>
              <a:path w="1188084" h="203200">
                <a:moveTo>
                  <a:pt x="891286" y="52577"/>
                </a:moveTo>
                <a:lnTo>
                  <a:pt x="847671" y="66643"/>
                </a:lnTo>
                <a:lnTo>
                  <a:pt x="825776" y="105943"/>
                </a:lnTo>
                <a:lnTo>
                  <a:pt x="823722" y="128142"/>
                </a:lnTo>
                <a:lnTo>
                  <a:pt x="824222" y="139265"/>
                </a:lnTo>
                <a:lnTo>
                  <a:pt x="836102" y="175797"/>
                </a:lnTo>
                <a:lnTo>
                  <a:pt x="871537" y="200421"/>
                </a:lnTo>
                <a:lnTo>
                  <a:pt x="891286" y="202691"/>
                </a:lnTo>
                <a:lnTo>
                  <a:pt x="901759" y="202122"/>
                </a:lnTo>
                <a:lnTo>
                  <a:pt x="941853" y="182879"/>
                </a:lnTo>
                <a:lnTo>
                  <a:pt x="891286" y="182879"/>
                </a:lnTo>
                <a:lnTo>
                  <a:pt x="883880" y="182447"/>
                </a:lnTo>
                <a:lnTo>
                  <a:pt x="853313" y="156336"/>
                </a:lnTo>
                <a:lnTo>
                  <a:pt x="849376" y="128142"/>
                </a:lnTo>
                <a:lnTo>
                  <a:pt x="849616" y="120282"/>
                </a:lnTo>
                <a:lnTo>
                  <a:pt x="850344" y="112887"/>
                </a:lnTo>
                <a:lnTo>
                  <a:pt x="851535" y="106156"/>
                </a:lnTo>
                <a:lnTo>
                  <a:pt x="851572" y="105943"/>
                </a:lnTo>
                <a:lnTo>
                  <a:pt x="877284" y="74072"/>
                </a:lnTo>
                <a:lnTo>
                  <a:pt x="891286" y="72262"/>
                </a:lnTo>
                <a:lnTo>
                  <a:pt x="941602" y="72262"/>
                </a:lnTo>
                <a:lnTo>
                  <a:pt x="935634" y="66643"/>
                </a:lnTo>
                <a:lnTo>
                  <a:pt x="928370" y="61594"/>
                </a:lnTo>
                <a:lnTo>
                  <a:pt x="920325" y="57614"/>
                </a:lnTo>
                <a:lnTo>
                  <a:pt x="911447" y="54800"/>
                </a:lnTo>
                <a:lnTo>
                  <a:pt x="901759" y="53129"/>
                </a:lnTo>
                <a:lnTo>
                  <a:pt x="891286" y="52577"/>
                </a:lnTo>
                <a:close/>
              </a:path>
              <a:path w="1188084" h="203200">
                <a:moveTo>
                  <a:pt x="941602" y="72262"/>
                </a:moveTo>
                <a:lnTo>
                  <a:pt x="891286" y="72262"/>
                </a:lnTo>
                <a:lnTo>
                  <a:pt x="898902" y="72715"/>
                </a:lnTo>
                <a:lnTo>
                  <a:pt x="905732" y="74072"/>
                </a:lnTo>
                <a:lnTo>
                  <a:pt x="932362" y="105943"/>
                </a:lnTo>
                <a:lnTo>
                  <a:pt x="934720" y="128142"/>
                </a:lnTo>
                <a:lnTo>
                  <a:pt x="934458" y="135834"/>
                </a:lnTo>
                <a:lnTo>
                  <a:pt x="916890" y="175797"/>
                </a:lnTo>
                <a:lnTo>
                  <a:pt x="891286" y="182879"/>
                </a:lnTo>
                <a:lnTo>
                  <a:pt x="941853" y="182879"/>
                </a:lnTo>
                <a:lnTo>
                  <a:pt x="958201" y="149931"/>
                </a:lnTo>
                <a:lnTo>
                  <a:pt x="958294" y="149590"/>
                </a:lnTo>
                <a:lnTo>
                  <a:pt x="959852" y="139265"/>
                </a:lnTo>
                <a:lnTo>
                  <a:pt x="960374" y="128142"/>
                </a:lnTo>
                <a:lnTo>
                  <a:pt x="959852" y="116738"/>
                </a:lnTo>
                <a:lnTo>
                  <a:pt x="947497" y="79597"/>
                </a:lnTo>
                <a:lnTo>
                  <a:pt x="942063" y="72715"/>
                </a:lnTo>
                <a:lnTo>
                  <a:pt x="941602" y="72262"/>
                </a:lnTo>
                <a:close/>
              </a:path>
              <a:path w="1188084" h="203200">
                <a:moveTo>
                  <a:pt x="997457" y="55371"/>
                </a:moveTo>
                <a:lnTo>
                  <a:pt x="971550" y="55371"/>
                </a:lnTo>
                <a:lnTo>
                  <a:pt x="1017777" y="200278"/>
                </a:lnTo>
                <a:lnTo>
                  <a:pt x="1044321" y="200278"/>
                </a:lnTo>
                <a:lnTo>
                  <a:pt x="1052712" y="172338"/>
                </a:lnTo>
                <a:lnTo>
                  <a:pt x="1031748" y="172338"/>
                </a:lnTo>
                <a:lnTo>
                  <a:pt x="997457" y="55371"/>
                </a:lnTo>
                <a:close/>
              </a:path>
              <a:path w="1188084" h="203200">
                <a:moveTo>
                  <a:pt x="1102113" y="82295"/>
                </a:moveTo>
                <a:lnTo>
                  <a:pt x="1079753" y="82295"/>
                </a:lnTo>
                <a:lnTo>
                  <a:pt x="1115314" y="200278"/>
                </a:lnTo>
                <a:lnTo>
                  <a:pt x="1141476" y="200278"/>
                </a:lnTo>
                <a:lnTo>
                  <a:pt x="1150389" y="172338"/>
                </a:lnTo>
                <a:lnTo>
                  <a:pt x="1129322" y="172338"/>
                </a:lnTo>
                <a:lnTo>
                  <a:pt x="1102113" y="82295"/>
                </a:lnTo>
                <a:close/>
              </a:path>
              <a:path w="1188084" h="203200">
                <a:moveTo>
                  <a:pt x="1093977" y="55371"/>
                </a:moveTo>
                <a:lnTo>
                  <a:pt x="1066419" y="55371"/>
                </a:lnTo>
                <a:lnTo>
                  <a:pt x="1031748" y="172338"/>
                </a:lnTo>
                <a:lnTo>
                  <a:pt x="1052712" y="172338"/>
                </a:lnTo>
                <a:lnTo>
                  <a:pt x="1079753" y="82295"/>
                </a:lnTo>
                <a:lnTo>
                  <a:pt x="1102113" y="82295"/>
                </a:lnTo>
                <a:lnTo>
                  <a:pt x="1093977" y="55371"/>
                </a:lnTo>
                <a:close/>
              </a:path>
              <a:path w="1188084" h="203200">
                <a:moveTo>
                  <a:pt x="1187703" y="55371"/>
                </a:moveTo>
                <a:lnTo>
                  <a:pt x="1163320" y="55371"/>
                </a:lnTo>
                <a:lnTo>
                  <a:pt x="1129247" y="172338"/>
                </a:lnTo>
                <a:lnTo>
                  <a:pt x="1150389" y="172338"/>
                </a:lnTo>
                <a:lnTo>
                  <a:pt x="1187703" y="55371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10934700" y="0"/>
            <a:ext cx="1257300" cy="6858000"/>
            <a:chOff x="10934700" y="0"/>
            <a:chExt cx="1257300" cy="6858000"/>
          </a:xfrm>
        </p:grpSpPr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34700" y="0"/>
              <a:ext cx="713095" cy="68580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77609" y="0"/>
              <a:ext cx="714390" cy="68579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1685925"/>
          </a:xfrm>
          <a:custGeom>
            <a:avLst/>
            <a:gdLst/>
            <a:ahLst/>
            <a:cxnLst/>
            <a:rect l="l" t="t" r="r" b="b"/>
            <a:pathLst>
              <a:path w="12192000" h="1685925">
                <a:moveTo>
                  <a:pt x="0" y="1685925"/>
                </a:moveTo>
                <a:lnTo>
                  <a:pt x="12192000" y="1685925"/>
                </a:lnTo>
                <a:lnTo>
                  <a:pt x="12192000" y="0"/>
                </a:lnTo>
                <a:lnTo>
                  <a:pt x="0" y="0"/>
                </a:lnTo>
                <a:lnTo>
                  <a:pt x="0" y="168592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36662" y="575881"/>
            <a:ext cx="6396990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950" spc="-180" dirty="0"/>
              <a:t>Automated</a:t>
            </a:r>
            <a:r>
              <a:rPr sz="3950" spc="-345" dirty="0"/>
              <a:t> </a:t>
            </a:r>
            <a:r>
              <a:rPr sz="3950" spc="-140" dirty="0"/>
              <a:t>Calculation</a:t>
            </a:r>
            <a:r>
              <a:rPr sz="3950" spc="-360" dirty="0"/>
              <a:t> </a:t>
            </a:r>
            <a:r>
              <a:rPr sz="3950" spc="-25" dirty="0"/>
              <a:t>System</a:t>
            </a:r>
            <a:endParaRPr sz="3950"/>
          </a:p>
        </p:txBody>
      </p:sp>
      <p:grpSp>
        <p:nvGrpSpPr>
          <p:cNvPr id="4" name="object 4"/>
          <p:cNvGrpSpPr/>
          <p:nvPr/>
        </p:nvGrpSpPr>
        <p:grpSpPr>
          <a:xfrm>
            <a:off x="0" y="1685925"/>
            <a:ext cx="12192000" cy="5172075"/>
            <a:chOff x="0" y="1685925"/>
            <a:chExt cx="12192000" cy="5172075"/>
          </a:xfrm>
        </p:grpSpPr>
        <p:sp>
          <p:nvSpPr>
            <p:cNvPr id="5" name="object 5"/>
            <p:cNvSpPr/>
            <p:nvPr/>
          </p:nvSpPr>
          <p:spPr>
            <a:xfrm>
              <a:off x="0" y="1685925"/>
              <a:ext cx="12192000" cy="5172075"/>
            </a:xfrm>
            <a:custGeom>
              <a:avLst/>
              <a:gdLst/>
              <a:ahLst/>
              <a:cxnLst/>
              <a:rect l="l" t="t" r="r" b="b"/>
              <a:pathLst>
                <a:path w="12192000" h="5172075">
                  <a:moveTo>
                    <a:pt x="12192000" y="0"/>
                  </a:moveTo>
                  <a:lnTo>
                    <a:pt x="0" y="0"/>
                  </a:lnTo>
                  <a:lnTo>
                    <a:pt x="0" y="5172075"/>
                  </a:lnTo>
                  <a:lnTo>
                    <a:pt x="12192000" y="517207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52525" y="2009775"/>
              <a:ext cx="457200" cy="47625"/>
            </a:xfrm>
            <a:custGeom>
              <a:avLst/>
              <a:gdLst/>
              <a:ahLst/>
              <a:cxnLst/>
              <a:rect l="l" t="t" r="r" b="b"/>
              <a:pathLst>
                <a:path w="457200" h="47625">
                  <a:moveTo>
                    <a:pt x="457200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457200" y="47625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235392" y="2106358"/>
            <a:ext cx="9529445" cy="391731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700" spc="-10" dirty="0">
                <a:latin typeface="Tahoma"/>
                <a:cs typeface="Tahoma"/>
              </a:rPr>
              <a:t>Implementation:</a:t>
            </a:r>
            <a:endParaRPr sz="1700">
              <a:latin typeface="Tahoma"/>
              <a:cs typeface="Tahoma"/>
            </a:endParaRPr>
          </a:p>
          <a:p>
            <a:pPr marL="12700" marR="5080">
              <a:lnSpc>
                <a:spcPts val="1880"/>
              </a:lnSpc>
              <a:spcBef>
                <a:spcPts val="1010"/>
              </a:spcBef>
            </a:pPr>
            <a:r>
              <a:rPr sz="1700" spc="-60" dirty="0">
                <a:latin typeface="Tahoma"/>
                <a:cs typeface="Tahoma"/>
              </a:rPr>
              <a:t>//</a:t>
            </a:r>
            <a:r>
              <a:rPr sz="1700" spc="-155" dirty="0">
                <a:latin typeface="Tahoma"/>
                <a:cs typeface="Tahoma"/>
              </a:rPr>
              <a:t> </a:t>
            </a:r>
            <a:r>
              <a:rPr sz="1700" spc="-55" dirty="0">
                <a:latin typeface="Tahoma"/>
                <a:cs typeface="Tahoma"/>
              </a:rPr>
              <a:t>AUTO-</a:t>
            </a:r>
            <a:r>
              <a:rPr sz="1700" spc="-20" dirty="0">
                <a:latin typeface="Tahoma"/>
                <a:cs typeface="Tahoma"/>
              </a:rPr>
              <a:t>CALCULATION</a:t>
            </a:r>
            <a:r>
              <a:rPr sz="1700" spc="-110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FROM</a:t>
            </a:r>
            <a:r>
              <a:rPr sz="1700" spc="-190" dirty="0">
                <a:latin typeface="Tahoma"/>
                <a:cs typeface="Tahoma"/>
              </a:rPr>
              <a:t> </a:t>
            </a:r>
            <a:r>
              <a:rPr sz="1700" spc="-10" dirty="0">
                <a:latin typeface="Tahoma"/>
                <a:cs typeface="Tahoma"/>
              </a:rPr>
              <a:t>HR-</a:t>
            </a:r>
            <a:r>
              <a:rPr sz="1700" dirty="0">
                <a:latin typeface="Tahoma"/>
                <a:cs typeface="Tahoma"/>
              </a:rPr>
              <a:t>MANAGED</a:t>
            </a:r>
            <a:r>
              <a:rPr sz="1700" spc="-150" dirty="0">
                <a:latin typeface="Tahoma"/>
                <a:cs typeface="Tahoma"/>
              </a:rPr>
              <a:t> </a:t>
            </a:r>
            <a:r>
              <a:rPr sz="1700" spc="-110" dirty="0">
                <a:latin typeface="Tahoma"/>
                <a:cs typeface="Tahoma"/>
              </a:rPr>
              <a:t>DATA</a:t>
            </a:r>
            <a:r>
              <a:rPr sz="1700" spc="-114" dirty="0">
                <a:latin typeface="Tahoma"/>
                <a:cs typeface="Tahoma"/>
              </a:rPr>
              <a:t> </a:t>
            </a:r>
            <a:r>
              <a:rPr sz="1700" spc="-35" dirty="0">
                <a:latin typeface="Tahoma"/>
                <a:cs typeface="Tahoma"/>
              </a:rPr>
              <a:t>[HttpPost]</a:t>
            </a:r>
            <a:r>
              <a:rPr sz="1700" spc="-114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public</a:t>
            </a:r>
            <a:r>
              <a:rPr sz="1700" spc="-114" dirty="0">
                <a:latin typeface="Tahoma"/>
                <a:cs typeface="Tahoma"/>
              </a:rPr>
              <a:t> </a:t>
            </a:r>
            <a:r>
              <a:rPr sz="1700" spc="-10" dirty="0">
                <a:latin typeface="Tahoma"/>
                <a:cs typeface="Tahoma"/>
              </a:rPr>
              <a:t>IActionResult</a:t>
            </a:r>
            <a:r>
              <a:rPr sz="1700" spc="-140" dirty="0">
                <a:latin typeface="Tahoma"/>
                <a:cs typeface="Tahoma"/>
              </a:rPr>
              <a:t> </a:t>
            </a:r>
            <a:r>
              <a:rPr sz="1700" spc="-10" dirty="0">
                <a:latin typeface="Tahoma"/>
                <a:cs typeface="Tahoma"/>
              </a:rPr>
              <a:t>SubmitClaim(Claim model)</a:t>
            </a:r>
            <a:endParaRPr sz="1700">
              <a:latin typeface="Tahoma"/>
              <a:cs typeface="Tahoma"/>
            </a:endParaRPr>
          </a:p>
          <a:p>
            <a:pPr marL="12700">
              <a:lnSpc>
                <a:spcPts val="1680"/>
              </a:lnSpc>
            </a:pPr>
            <a:r>
              <a:rPr sz="1700" spc="-360" dirty="0">
                <a:latin typeface="Tahoma"/>
                <a:cs typeface="Tahoma"/>
              </a:rPr>
              <a:t>{</a:t>
            </a:r>
            <a:endParaRPr sz="1700">
              <a:latin typeface="Tahoma"/>
              <a:cs typeface="Tahoma"/>
            </a:endParaRPr>
          </a:p>
          <a:p>
            <a:pPr marL="927735">
              <a:lnSpc>
                <a:spcPts val="1839"/>
              </a:lnSpc>
            </a:pPr>
            <a:r>
              <a:rPr sz="1700" spc="-55" dirty="0">
                <a:latin typeface="Tahoma"/>
                <a:cs typeface="Tahoma"/>
              </a:rPr>
              <a:t>var</a:t>
            </a:r>
            <a:r>
              <a:rPr sz="1700" spc="-155" dirty="0">
                <a:latin typeface="Tahoma"/>
                <a:cs typeface="Tahoma"/>
              </a:rPr>
              <a:t> </a:t>
            </a:r>
            <a:r>
              <a:rPr sz="1700" spc="-10" dirty="0">
                <a:latin typeface="Tahoma"/>
                <a:cs typeface="Tahoma"/>
              </a:rPr>
              <a:t>lecturer</a:t>
            </a:r>
            <a:r>
              <a:rPr sz="1700" spc="-170" dirty="0">
                <a:latin typeface="Tahoma"/>
                <a:cs typeface="Tahoma"/>
              </a:rPr>
              <a:t> </a:t>
            </a:r>
            <a:r>
              <a:rPr sz="1700" spc="-325" dirty="0">
                <a:latin typeface="Tahoma"/>
                <a:cs typeface="Tahoma"/>
              </a:rPr>
              <a:t>=</a:t>
            </a:r>
            <a:r>
              <a:rPr sz="1700" spc="-160" dirty="0">
                <a:latin typeface="Tahoma"/>
                <a:cs typeface="Tahoma"/>
              </a:rPr>
              <a:t> </a:t>
            </a:r>
            <a:r>
              <a:rPr sz="1700" spc="-10" dirty="0">
                <a:latin typeface="Tahoma"/>
                <a:cs typeface="Tahoma"/>
              </a:rPr>
              <a:t>GetCurrentLecturer();</a:t>
            </a:r>
            <a:endParaRPr sz="1700">
              <a:latin typeface="Tahoma"/>
              <a:cs typeface="Tahoma"/>
            </a:endParaRPr>
          </a:p>
          <a:p>
            <a:pPr marL="927735">
              <a:lnSpc>
                <a:spcPts val="1839"/>
              </a:lnSpc>
            </a:pPr>
            <a:r>
              <a:rPr sz="1700" spc="-60" dirty="0">
                <a:latin typeface="Tahoma"/>
                <a:cs typeface="Tahoma"/>
              </a:rPr>
              <a:t>//</a:t>
            </a:r>
            <a:r>
              <a:rPr sz="1700" spc="-200" dirty="0">
                <a:latin typeface="Tahoma"/>
                <a:cs typeface="Tahoma"/>
              </a:rPr>
              <a:t> </a:t>
            </a:r>
            <a:r>
              <a:rPr sz="1700" spc="-50" dirty="0">
                <a:latin typeface="Tahoma"/>
                <a:cs typeface="Tahoma"/>
              </a:rPr>
              <a:t>REAL-</a:t>
            </a:r>
            <a:r>
              <a:rPr sz="1700" spc="-80" dirty="0">
                <a:latin typeface="Tahoma"/>
                <a:cs typeface="Tahoma"/>
              </a:rPr>
              <a:t>TIME</a:t>
            </a:r>
            <a:r>
              <a:rPr sz="1700" spc="-195" dirty="0">
                <a:latin typeface="Tahoma"/>
                <a:cs typeface="Tahoma"/>
              </a:rPr>
              <a:t> </a:t>
            </a:r>
            <a:r>
              <a:rPr sz="1700" spc="-10" dirty="0">
                <a:latin typeface="Tahoma"/>
                <a:cs typeface="Tahoma"/>
              </a:rPr>
              <a:t>CALCULATION</a:t>
            </a:r>
            <a:endParaRPr sz="1700">
              <a:latin typeface="Tahoma"/>
              <a:cs typeface="Tahoma"/>
            </a:endParaRPr>
          </a:p>
          <a:p>
            <a:pPr marL="927735">
              <a:lnSpc>
                <a:spcPts val="1839"/>
              </a:lnSpc>
            </a:pPr>
            <a:r>
              <a:rPr sz="1700" spc="-55" dirty="0">
                <a:latin typeface="Tahoma"/>
                <a:cs typeface="Tahoma"/>
              </a:rPr>
              <a:t>var</a:t>
            </a:r>
            <a:r>
              <a:rPr sz="1700" spc="-145" dirty="0">
                <a:latin typeface="Tahoma"/>
                <a:cs typeface="Tahoma"/>
              </a:rPr>
              <a:t> </a:t>
            </a:r>
            <a:r>
              <a:rPr sz="1700" spc="-10" dirty="0">
                <a:latin typeface="Tahoma"/>
                <a:cs typeface="Tahoma"/>
              </a:rPr>
              <a:t>totalAmount</a:t>
            </a:r>
            <a:r>
              <a:rPr sz="1700" spc="-120" dirty="0">
                <a:latin typeface="Tahoma"/>
                <a:cs typeface="Tahoma"/>
              </a:rPr>
              <a:t> </a:t>
            </a:r>
            <a:r>
              <a:rPr sz="1700" spc="-325" dirty="0">
                <a:latin typeface="Tahoma"/>
                <a:cs typeface="Tahoma"/>
              </a:rPr>
              <a:t>=</a:t>
            </a:r>
            <a:r>
              <a:rPr sz="1700" spc="-150" dirty="0">
                <a:latin typeface="Tahoma"/>
                <a:cs typeface="Tahoma"/>
              </a:rPr>
              <a:t> </a:t>
            </a:r>
            <a:r>
              <a:rPr sz="1700" spc="-30" dirty="0">
                <a:latin typeface="Tahoma"/>
                <a:cs typeface="Tahoma"/>
              </a:rPr>
              <a:t>model.TotalHours</a:t>
            </a:r>
            <a:r>
              <a:rPr sz="1700" spc="-135" dirty="0">
                <a:latin typeface="Tahoma"/>
                <a:cs typeface="Tahoma"/>
              </a:rPr>
              <a:t> </a:t>
            </a:r>
            <a:r>
              <a:rPr sz="1700" spc="-145" dirty="0">
                <a:latin typeface="Tahoma"/>
                <a:cs typeface="Tahoma"/>
              </a:rPr>
              <a:t>*</a:t>
            </a:r>
            <a:r>
              <a:rPr sz="1700" spc="-155" dirty="0">
                <a:latin typeface="Tahoma"/>
                <a:cs typeface="Tahoma"/>
              </a:rPr>
              <a:t> </a:t>
            </a:r>
            <a:r>
              <a:rPr sz="1700" spc="-10" dirty="0">
                <a:latin typeface="Tahoma"/>
                <a:cs typeface="Tahoma"/>
              </a:rPr>
              <a:t>(double)lecturer.HourlyRate;</a:t>
            </a:r>
            <a:endParaRPr sz="1700">
              <a:latin typeface="Tahoma"/>
              <a:cs typeface="Tahoma"/>
            </a:endParaRPr>
          </a:p>
          <a:p>
            <a:pPr marL="972185">
              <a:lnSpc>
                <a:spcPts val="1839"/>
              </a:lnSpc>
            </a:pPr>
            <a:r>
              <a:rPr sz="1700" spc="-60" dirty="0">
                <a:latin typeface="Tahoma"/>
                <a:cs typeface="Tahoma"/>
              </a:rPr>
              <a:t>//</a:t>
            </a:r>
            <a:r>
              <a:rPr sz="1700" spc="-185" dirty="0">
                <a:latin typeface="Tahoma"/>
                <a:cs typeface="Tahoma"/>
              </a:rPr>
              <a:t> </a:t>
            </a:r>
            <a:r>
              <a:rPr sz="1700" spc="-60" dirty="0">
                <a:latin typeface="Tahoma"/>
                <a:cs typeface="Tahoma"/>
              </a:rPr>
              <a:t>STORE</a:t>
            </a:r>
            <a:r>
              <a:rPr sz="1700" spc="-185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FOR</a:t>
            </a:r>
            <a:r>
              <a:rPr sz="1700" spc="-200" dirty="0">
                <a:latin typeface="Tahoma"/>
                <a:cs typeface="Tahoma"/>
              </a:rPr>
              <a:t> </a:t>
            </a:r>
            <a:r>
              <a:rPr sz="1700" spc="-80" dirty="0">
                <a:latin typeface="Tahoma"/>
                <a:cs typeface="Tahoma"/>
              </a:rPr>
              <a:t>AUDIT</a:t>
            </a:r>
            <a:r>
              <a:rPr sz="1700" spc="-200" dirty="0">
                <a:latin typeface="Tahoma"/>
                <a:cs typeface="Tahoma"/>
              </a:rPr>
              <a:t> </a:t>
            </a:r>
            <a:r>
              <a:rPr sz="1700" spc="-20" dirty="0">
                <a:latin typeface="Tahoma"/>
                <a:cs typeface="Tahoma"/>
              </a:rPr>
              <a:t>TRAIL</a:t>
            </a:r>
            <a:endParaRPr sz="1700">
              <a:latin typeface="Tahoma"/>
              <a:cs typeface="Tahoma"/>
            </a:endParaRPr>
          </a:p>
          <a:p>
            <a:pPr marL="927735">
              <a:lnSpc>
                <a:spcPts val="1839"/>
              </a:lnSpc>
            </a:pPr>
            <a:r>
              <a:rPr sz="1700" spc="-55" dirty="0">
                <a:latin typeface="Tahoma"/>
                <a:cs typeface="Tahoma"/>
              </a:rPr>
              <a:t>var</a:t>
            </a:r>
            <a:r>
              <a:rPr sz="1700" spc="-130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newClaim</a:t>
            </a:r>
            <a:r>
              <a:rPr sz="1700" spc="-165" dirty="0">
                <a:latin typeface="Tahoma"/>
                <a:cs typeface="Tahoma"/>
              </a:rPr>
              <a:t> </a:t>
            </a:r>
            <a:r>
              <a:rPr sz="1700" spc="-325" dirty="0">
                <a:latin typeface="Tahoma"/>
                <a:cs typeface="Tahoma"/>
              </a:rPr>
              <a:t>=</a:t>
            </a:r>
            <a:r>
              <a:rPr sz="1700" spc="-135" dirty="0">
                <a:latin typeface="Tahoma"/>
                <a:cs typeface="Tahoma"/>
              </a:rPr>
              <a:t> </a:t>
            </a:r>
            <a:r>
              <a:rPr sz="1700" spc="-35" dirty="0">
                <a:latin typeface="Tahoma"/>
                <a:cs typeface="Tahoma"/>
              </a:rPr>
              <a:t>new</a:t>
            </a:r>
            <a:r>
              <a:rPr sz="1700" spc="-95" dirty="0">
                <a:latin typeface="Tahoma"/>
                <a:cs typeface="Tahoma"/>
              </a:rPr>
              <a:t> </a:t>
            </a:r>
            <a:r>
              <a:rPr sz="1700" spc="30" dirty="0">
                <a:latin typeface="Tahoma"/>
                <a:cs typeface="Tahoma"/>
              </a:rPr>
              <a:t>Claim</a:t>
            </a:r>
            <a:endParaRPr sz="1700">
              <a:latin typeface="Tahoma"/>
              <a:cs typeface="Tahoma"/>
            </a:endParaRPr>
          </a:p>
          <a:p>
            <a:pPr marL="927735">
              <a:lnSpc>
                <a:spcPts val="1805"/>
              </a:lnSpc>
            </a:pPr>
            <a:r>
              <a:rPr sz="1700" spc="-360" dirty="0">
                <a:latin typeface="Tahoma"/>
                <a:cs typeface="Tahoma"/>
              </a:rPr>
              <a:t>{</a:t>
            </a:r>
            <a:endParaRPr sz="1700">
              <a:latin typeface="Tahoma"/>
              <a:cs typeface="Tahoma"/>
            </a:endParaRPr>
          </a:p>
          <a:p>
            <a:pPr marL="1842770" marR="3564254">
              <a:lnSpc>
                <a:spcPct val="90200"/>
              </a:lnSpc>
              <a:spcBef>
                <a:spcPts val="80"/>
              </a:spcBef>
            </a:pPr>
            <a:r>
              <a:rPr sz="1700" spc="-20" dirty="0">
                <a:latin typeface="Tahoma"/>
                <a:cs typeface="Tahoma"/>
              </a:rPr>
              <a:t>StoredHourlyRate</a:t>
            </a:r>
            <a:r>
              <a:rPr sz="1700" spc="-125" dirty="0">
                <a:latin typeface="Tahoma"/>
                <a:cs typeface="Tahoma"/>
              </a:rPr>
              <a:t> </a:t>
            </a:r>
            <a:r>
              <a:rPr sz="1700" spc="-325" dirty="0">
                <a:latin typeface="Tahoma"/>
                <a:cs typeface="Tahoma"/>
              </a:rPr>
              <a:t>=</a:t>
            </a:r>
            <a:r>
              <a:rPr sz="1700" spc="-130" dirty="0">
                <a:latin typeface="Tahoma"/>
                <a:cs typeface="Tahoma"/>
              </a:rPr>
              <a:t> </a:t>
            </a:r>
            <a:r>
              <a:rPr sz="1700" spc="-10" dirty="0">
                <a:latin typeface="Tahoma"/>
                <a:cs typeface="Tahoma"/>
              </a:rPr>
              <a:t>lecturer.HourlyRate, </a:t>
            </a:r>
            <a:r>
              <a:rPr sz="1700" spc="-35" dirty="0">
                <a:latin typeface="Tahoma"/>
                <a:cs typeface="Tahoma"/>
              </a:rPr>
              <a:t>StoredTotalAmount</a:t>
            </a:r>
            <a:r>
              <a:rPr sz="1700" spc="-75" dirty="0">
                <a:latin typeface="Tahoma"/>
                <a:cs typeface="Tahoma"/>
              </a:rPr>
              <a:t> </a:t>
            </a:r>
            <a:r>
              <a:rPr sz="1700" spc="-325" dirty="0">
                <a:latin typeface="Tahoma"/>
                <a:cs typeface="Tahoma"/>
              </a:rPr>
              <a:t>=</a:t>
            </a:r>
            <a:r>
              <a:rPr sz="1700" spc="-130" dirty="0">
                <a:latin typeface="Tahoma"/>
                <a:cs typeface="Tahoma"/>
              </a:rPr>
              <a:t> </a:t>
            </a:r>
            <a:r>
              <a:rPr sz="1700" spc="-10" dirty="0">
                <a:latin typeface="Tahoma"/>
                <a:cs typeface="Tahoma"/>
              </a:rPr>
              <a:t>(decimal)totalAmount, </a:t>
            </a:r>
            <a:r>
              <a:rPr sz="1700" dirty="0">
                <a:latin typeface="Tahoma"/>
                <a:cs typeface="Tahoma"/>
              </a:rPr>
              <a:t>Status</a:t>
            </a:r>
            <a:r>
              <a:rPr sz="1700" spc="-175" dirty="0">
                <a:latin typeface="Tahoma"/>
                <a:cs typeface="Tahoma"/>
              </a:rPr>
              <a:t> </a:t>
            </a:r>
            <a:r>
              <a:rPr sz="1700" spc="-325" dirty="0">
                <a:latin typeface="Tahoma"/>
                <a:cs typeface="Tahoma"/>
              </a:rPr>
              <a:t>=</a:t>
            </a:r>
            <a:r>
              <a:rPr sz="1700" spc="-165" dirty="0">
                <a:latin typeface="Tahoma"/>
                <a:cs typeface="Tahoma"/>
              </a:rPr>
              <a:t> </a:t>
            </a:r>
            <a:r>
              <a:rPr sz="1700" spc="-40" dirty="0">
                <a:latin typeface="Tahoma"/>
                <a:cs typeface="Tahoma"/>
              </a:rPr>
              <a:t>"Pending</a:t>
            </a:r>
            <a:r>
              <a:rPr sz="1700" spc="-140" dirty="0">
                <a:latin typeface="Tahoma"/>
                <a:cs typeface="Tahoma"/>
              </a:rPr>
              <a:t> </a:t>
            </a:r>
            <a:r>
              <a:rPr sz="1700" spc="-10" dirty="0">
                <a:latin typeface="Tahoma"/>
                <a:cs typeface="Tahoma"/>
              </a:rPr>
              <a:t>Verification"</a:t>
            </a:r>
            <a:endParaRPr sz="1700">
              <a:latin typeface="Tahoma"/>
              <a:cs typeface="Tahoma"/>
            </a:endParaRPr>
          </a:p>
          <a:p>
            <a:pPr marL="927735">
              <a:lnSpc>
                <a:spcPts val="1875"/>
              </a:lnSpc>
            </a:pPr>
            <a:r>
              <a:rPr sz="1700" spc="-25" dirty="0">
                <a:latin typeface="Tahoma"/>
                <a:cs typeface="Tahoma"/>
              </a:rPr>
              <a:t>};</a:t>
            </a:r>
            <a:endParaRPr sz="17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700" spc="-360" dirty="0">
                <a:latin typeface="Tahoma"/>
                <a:cs typeface="Tahoma"/>
              </a:rPr>
              <a:t>}</a:t>
            </a:r>
            <a:endParaRPr sz="17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266700"/>
            <a:ext cx="10744200" cy="6172200"/>
            <a:chOff x="0" y="266700"/>
            <a:chExt cx="10744200" cy="61722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34150" y="266700"/>
              <a:ext cx="4210050" cy="4191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57338"/>
              <a:ext cx="7153338" cy="538156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76804" y="2355913"/>
            <a:ext cx="4026535" cy="2337435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 marR="5080" indent="635" algn="ctr">
              <a:lnSpc>
                <a:spcPts val="5860"/>
              </a:lnSpc>
              <a:spcBef>
                <a:spcPts val="820"/>
              </a:spcBef>
            </a:pPr>
            <a:r>
              <a:rPr sz="5400" spc="-100" dirty="0"/>
              <a:t>Feedback- </a:t>
            </a:r>
            <a:r>
              <a:rPr sz="5400" spc="-265" dirty="0"/>
              <a:t>Driven Improvements</a:t>
            </a:r>
            <a:endParaRPr sz="5400"/>
          </a:p>
        </p:txBody>
      </p:sp>
      <p:grpSp>
        <p:nvGrpSpPr>
          <p:cNvPr id="7" name="object 7"/>
          <p:cNvGrpSpPr/>
          <p:nvPr/>
        </p:nvGrpSpPr>
        <p:grpSpPr>
          <a:xfrm>
            <a:off x="9486900" y="533463"/>
            <a:ext cx="1553210" cy="4076700"/>
            <a:chOff x="9486900" y="533463"/>
            <a:chExt cx="1553210" cy="4076700"/>
          </a:xfrm>
        </p:grpSpPr>
        <p:sp>
          <p:nvSpPr>
            <p:cNvPr id="8" name="object 8"/>
            <p:cNvSpPr/>
            <p:nvPr/>
          </p:nvSpPr>
          <p:spPr>
            <a:xfrm>
              <a:off x="10606150" y="547751"/>
              <a:ext cx="419100" cy="409575"/>
            </a:xfrm>
            <a:custGeom>
              <a:avLst/>
              <a:gdLst/>
              <a:ahLst/>
              <a:cxnLst/>
              <a:rect l="l" t="t" r="r" b="b"/>
              <a:pathLst>
                <a:path w="419100" h="409575">
                  <a:moveTo>
                    <a:pt x="209550" y="0"/>
                  </a:moveTo>
                  <a:lnTo>
                    <a:pt x="161472" y="5402"/>
                  </a:lnTo>
                  <a:lnTo>
                    <a:pt x="117354" y="20792"/>
                  </a:lnTo>
                  <a:lnTo>
                    <a:pt x="78448" y="44946"/>
                  </a:lnTo>
                  <a:lnTo>
                    <a:pt x="46006" y="76641"/>
                  </a:lnTo>
                  <a:lnTo>
                    <a:pt x="21282" y="114651"/>
                  </a:lnTo>
                  <a:lnTo>
                    <a:pt x="5529" y="157753"/>
                  </a:lnTo>
                  <a:lnTo>
                    <a:pt x="0" y="204724"/>
                  </a:lnTo>
                  <a:lnTo>
                    <a:pt x="5529" y="251701"/>
                  </a:lnTo>
                  <a:lnTo>
                    <a:pt x="21282" y="294821"/>
                  </a:lnTo>
                  <a:lnTo>
                    <a:pt x="46006" y="332856"/>
                  </a:lnTo>
                  <a:lnTo>
                    <a:pt x="78448" y="364578"/>
                  </a:lnTo>
                  <a:lnTo>
                    <a:pt x="117354" y="388757"/>
                  </a:lnTo>
                  <a:lnTo>
                    <a:pt x="161472" y="404165"/>
                  </a:lnTo>
                  <a:lnTo>
                    <a:pt x="209550" y="409575"/>
                  </a:lnTo>
                  <a:lnTo>
                    <a:pt x="257587" y="404165"/>
                  </a:lnTo>
                  <a:lnTo>
                    <a:pt x="301689" y="388757"/>
                  </a:lnTo>
                  <a:lnTo>
                    <a:pt x="340598" y="364578"/>
                  </a:lnTo>
                  <a:lnTo>
                    <a:pt x="366935" y="338836"/>
                  </a:lnTo>
                  <a:lnTo>
                    <a:pt x="209550" y="338836"/>
                  </a:lnTo>
                  <a:lnTo>
                    <a:pt x="166144" y="331996"/>
                  </a:lnTo>
                  <a:lnTo>
                    <a:pt x="128426" y="312952"/>
                  </a:lnTo>
                  <a:lnTo>
                    <a:pt x="98669" y="283917"/>
                  </a:lnTo>
                  <a:lnTo>
                    <a:pt x="79148" y="247103"/>
                  </a:lnTo>
                  <a:lnTo>
                    <a:pt x="72135" y="204724"/>
                  </a:lnTo>
                  <a:lnTo>
                    <a:pt x="79148" y="162344"/>
                  </a:lnTo>
                  <a:lnTo>
                    <a:pt x="98669" y="125530"/>
                  </a:lnTo>
                  <a:lnTo>
                    <a:pt x="128426" y="96495"/>
                  </a:lnTo>
                  <a:lnTo>
                    <a:pt x="166144" y="77451"/>
                  </a:lnTo>
                  <a:lnTo>
                    <a:pt x="209550" y="70612"/>
                  </a:lnTo>
                  <a:lnTo>
                    <a:pt x="366879" y="70612"/>
                  </a:lnTo>
                  <a:lnTo>
                    <a:pt x="340598" y="44946"/>
                  </a:lnTo>
                  <a:lnTo>
                    <a:pt x="301689" y="20792"/>
                  </a:lnTo>
                  <a:lnTo>
                    <a:pt x="257587" y="5402"/>
                  </a:lnTo>
                  <a:lnTo>
                    <a:pt x="209550" y="0"/>
                  </a:lnTo>
                  <a:close/>
                </a:path>
                <a:path w="419100" h="409575">
                  <a:moveTo>
                    <a:pt x="366879" y="70612"/>
                  </a:moveTo>
                  <a:lnTo>
                    <a:pt x="209550" y="70612"/>
                  </a:lnTo>
                  <a:lnTo>
                    <a:pt x="252893" y="77451"/>
                  </a:lnTo>
                  <a:lnTo>
                    <a:pt x="290573" y="96495"/>
                  </a:lnTo>
                  <a:lnTo>
                    <a:pt x="320311" y="125530"/>
                  </a:lnTo>
                  <a:lnTo>
                    <a:pt x="339825" y="162344"/>
                  </a:lnTo>
                  <a:lnTo>
                    <a:pt x="346837" y="204724"/>
                  </a:lnTo>
                  <a:lnTo>
                    <a:pt x="339825" y="247103"/>
                  </a:lnTo>
                  <a:lnTo>
                    <a:pt x="320311" y="283917"/>
                  </a:lnTo>
                  <a:lnTo>
                    <a:pt x="290573" y="312952"/>
                  </a:lnTo>
                  <a:lnTo>
                    <a:pt x="252893" y="331996"/>
                  </a:lnTo>
                  <a:lnTo>
                    <a:pt x="209550" y="338836"/>
                  </a:lnTo>
                  <a:lnTo>
                    <a:pt x="366935" y="338836"/>
                  </a:lnTo>
                  <a:lnTo>
                    <a:pt x="373053" y="332856"/>
                  </a:lnTo>
                  <a:lnTo>
                    <a:pt x="397795" y="294821"/>
                  </a:lnTo>
                  <a:lnTo>
                    <a:pt x="413563" y="251701"/>
                  </a:lnTo>
                  <a:lnTo>
                    <a:pt x="419100" y="204724"/>
                  </a:lnTo>
                  <a:lnTo>
                    <a:pt x="413563" y="157753"/>
                  </a:lnTo>
                  <a:lnTo>
                    <a:pt x="397795" y="114651"/>
                  </a:lnTo>
                  <a:lnTo>
                    <a:pt x="373053" y="76641"/>
                  </a:lnTo>
                  <a:lnTo>
                    <a:pt x="366879" y="706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606150" y="547751"/>
              <a:ext cx="419100" cy="409575"/>
            </a:xfrm>
            <a:custGeom>
              <a:avLst/>
              <a:gdLst/>
              <a:ahLst/>
              <a:cxnLst/>
              <a:rect l="l" t="t" r="r" b="b"/>
              <a:pathLst>
                <a:path w="419100" h="409575">
                  <a:moveTo>
                    <a:pt x="209550" y="0"/>
                  </a:moveTo>
                  <a:lnTo>
                    <a:pt x="161472" y="5402"/>
                  </a:lnTo>
                  <a:lnTo>
                    <a:pt x="117354" y="20792"/>
                  </a:lnTo>
                  <a:lnTo>
                    <a:pt x="78448" y="44946"/>
                  </a:lnTo>
                  <a:lnTo>
                    <a:pt x="46006" y="76641"/>
                  </a:lnTo>
                  <a:lnTo>
                    <a:pt x="21282" y="114651"/>
                  </a:lnTo>
                  <a:lnTo>
                    <a:pt x="5529" y="157753"/>
                  </a:lnTo>
                  <a:lnTo>
                    <a:pt x="0" y="204724"/>
                  </a:lnTo>
                  <a:lnTo>
                    <a:pt x="5529" y="251701"/>
                  </a:lnTo>
                  <a:lnTo>
                    <a:pt x="21282" y="294821"/>
                  </a:lnTo>
                  <a:lnTo>
                    <a:pt x="46006" y="332856"/>
                  </a:lnTo>
                  <a:lnTo>
                    <a:pt x="78448" y="364578"/>
                  </a:lnTo>
                  <a:lnTo>
                    <a:pt x="117354" y="388757"/>
                  </a:lnTo>
                  <a:lnTo>
                    <a:pt x="161472" y="404165"/>
                  </a:lnTo>
                  <a:lnTo>
                    <a:pt x="209550" y="409575"/>
                  </a:lnTo>
                  <a:lnTo>
                    <a:pt x="257587" y="404165"/>
                  </a:lnTo>
                  <a:lnTo>
                    <a:pt x="301689" y="388757"/>
                  </a:lnTo>
                  <a:lnTo>
                    <a:pt x="340598" y="364578"/>
                  </a:lnTo>
                  <a:lnTo>
                    <a:pt x="373053" y="332856"/>
                  </a:lnTo>
                  <a:lnTo>
                    <a:pt x="397795" y="294821"/>
                  </a:lnTo>
                  <a:lnTo>
                    <a:pt x="413563" y="251701"/>
                  </a:lnTo>
                  <a:lnTo>
                    <a:pt x="419100" y="204724"/>
                  </a:lnTo>
                  <a:lnTo>
                    <a:pt x="413563" y="157753"/>
                  </a:lnTo>
                  <a:lnTo>
                    <a:pt x="397795" y="114651"/>
                  </a:lnTo>
                  <a:lnTo>
                    <a:pt x="373053" y="76641"/>
                  </a:lnTo>
                  <a:lnTo>
                    <a:pt x="340598" y="44946"/>
                  </a:lnTo>
                  <a:lnTo>
                    <a:pt x="301689" y="20792"/>
                  </a:lnTo>
                  <a:lnTo>
                    <a:pt x="257587" y="5402"/>
                  </a:lnTo>
                  <a:lnTo>
                    <a:pt x="209550" y="0"/>
                  </a:lnTo>
                  <a:close/>
                </a:path>
                <a:path w="419100" h="409575">
                  <a:moveTo>
                    <a:pt x="209550" y="338836"/>
                  </a:moveTo>
                  <a:lnTo>
                    <a:pt x="166144" y="331996"/>
                  </a:lnTo>
                  <a:lnTo>
                    <a:pt x="128426" y="312952"/>
                  </a:lnTo>
                  <a:lnTo>
                    <a:pt x="98669" y="283917"/>
                  </a:lnTo>
                  <a:lnTo>
                    <a:pt x="79148" y="247103"/>
                  </a:lnTo>
                  <a:lnTo>
                    <a:pt x="72135" y="204724"/>
                  </a:lnTo>
                  <a:lnTo>
                    <a:pt x="79148" y="162344"/>
                  </a:lnTo>
                  <a:lnTo>
                    <a:pt x="98669" y="125530"/>
                  </a:lnTo>
                  <a:lnTo>
                    <a:pt x="128426" y="96495"/>
                  </a:lnTo>
                  <a:lnTo>
                    <a:pt x="166144" y="77451"/>
                  </a:lnTo>
                  <a:lnTo>
                    <a:pt x="209550" y="70612"/>
                  </a:lnTo>
                  <a:lnTo>
                    <a:pt x="252893" y="77451"/>
                  </a:lnTo>
                  <a:lnTo>
                    <a:pt x="290573" y="96495"/>
                  </a:lnTo>
                  <a:lnTo>
                    <a:pt x="320311" y="125530"/>
                  </a:lnTo>
                  <a:lnTo>
                    <a:pt x="339825" y="162344"/>
                  </a:lnTo>
                  <a:lnTo>
                    <a:pt x="346837" y="204724"/>
                  </a:lnTo>
                  <a:lnTo>
                    <a:pt x="339825" y="247103"/>
                  </a:lnTo>
                  <a:lnTo>
                    <a:pt x="320311" y="283917"/>
                  </a:lnTo>
                  <a:lnTo>
                    <a:pt x="290573" y="312952"/>
                  </a:lnTo>
                  <a:lnTo>
                    <a:pt x="252893" y="331996"/>
                  </a:lnTo>
                  <a:lnTo>
                    <a:pt x="209550" y="338836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606150" y="547751"/>
              <a:ext cx="419100" cy="409575"/>
            </a:xfrm>
            <a:custGeom>
              <a:avLst/>
              <a:gdLst/>
              <a:ahLst/>
              <a:cxnLst/>
              <a:rect l="l" t="t" r="r" b="b"/>
              <a:pathLst>
                <a:path w="419100" h="409575">
                  <a:moveTo>
                    <a:pt x="209550" y="0"/>
                  </a:moveTo>
                  <a:lnTo>
                    <a:pt x="161472" y="5402"/>
                  </a:lnTo>
                  <a:lnTo>
                    <a:pt x="117354" y="20792"/>
                  </a:lnTo>
                  <a:lnTo>
                    <a:pt x="78448" y="44946"/>
                  </a:lnTo>
                  <a:lnTo>
                    <a:pt x="46006" y="76641"/>
                  </a:lnTo>
                  <a:lnTo>
                    <a:pt x="21282" y="114651"/>
                  </a:lnTo>
                  <a:lnTo>
                    <a:pt x="5529" y="157753"/>
                  </a:lnTo>
                  <a:lnTo>
                    <a:pt x="0" y="204724"/>
                  </a:lnTo>
                  <a:lnTo>
                    <a:pt x="5529" y="251701"/>
                  </a:lnTo>
                  <a:lnTo>
                    <a:pt x="21282" y="294821"/>
                  </a:lnTo>
                  <a:lnTo>
                    <a:pt x="46006" y="332856"/>
                  </a:lnTo>
                  <a:lnTo>
                    <a:pt x="78448" y="364578"/>
                  </a:lnTo>
                  <a:lnTo>
                    <a:pt x="117354" y="388757"/>
                  </a:lnTo>
                  <a:lnTo>
                    <a:pt x="161472" y="404165"/>
                  </a:lnTo>
                  <a:lnTo>
                    <a:pt x="209550" y="409575"/>
                  </a:lnTo>
                  <a:lnTo>
                    <a:pt x="257587" y="404165"/>
                  </a:lnTo>
                  <a:lnTo>
                    <a:pt x="301689" y="388757"/>
                  </a:lnTo>
                  <a:lnTo>
                    <a:pt x="340598" y="364578"/>
                  </a:lnTo>
                  <a:lnTo>
                    <a:pt x="366935" y="338836"/>
                  </a:lnTo>
                  <a:lnTo>
                    <a:pt x="209550" y="338836"/>
                  </a:lnTo>
                  <a:lnTo>
                    <a:pt x="166144" y="331996"/>
                  </a:lnTo>
                  <a:lnTo>
                    <a:pt x="128426" y="312952"/>
                  </a:lnTo>
                  <a:lnTo>
                    <a:pt x="98669" y="283917"/>
                  </a:lnTo>
                  <a:lnTo>
                    <a:pt x="79148" y="247103"/>
                  </a:lnTo>
                  <a:lnTo>
                    <a:pt x="72135" y="204724"/>
                  </a:lnTo>
                  <a:lnTo>
                    <a:pt x="79148" y="162344"/>
                  </a:lnTo>
                  <a:lnTo>
                    <a:pt x="98669" y="125530"/>
                  </a:lnTo>
                  <a:lnTo>
                    <a:pt x="128426" y="96495"/>
                  </a:lnTo>
                  <a:lnTo>
                    <a:pt x="166144" y="77451"/>
                  </a:lnTo>
                  <a:lnTo>
                    <a:pt x="209550" y="70612"/>
                  </a:lnTo>
                  <a:lnTo>
                    <a:pt x="366879" y="70612"/>
                  </a:lnTo>
                  <a:lnTo>
                    <a:pt x="340598" y="44946"/>
                  </a:lnTo>
                  <a:lnTo>
                    <a:pt x="301689" y="20792"/>
                  </a:lnTo>
                  <a:lnTo>
                    <a:pt x="257587" y="5402"/>
                  </a:lnTo>
                  <a:lnTo>
                    <a:pt x="209550" y="0"/>
                  </a:lnTo>
                  <a:close/>
                </a:path>
                <a:path w="419100" h="409575">
                  <a:moveTo>
                    <a:pt x="366879" y="70612"/>
                  </a:moveTo>
                  <a:lnTo>
                    <a:pt x="209550" y="70612"/>
                  </a:lnTo>
                  <a:lnTo>
                    <a:pt x="252893" y="77451"/>
                  </a:lnTo>
                  <a:lnTo>
                    <a:pt x="290573" y="96495"/>
                  </a:lnTo>
                  <a:lnTo>
                    <a:pt x="320311" y="125530"/>
                  </a:lnTo>
                  <a:lnTo>
                    <a:pt x="339825" y="162344"/>
                  </a:lnTo>
                  <a:lnTo>
                    <a:pt x="346837" y="204724"/>
                  </a:lnTo>
                  <a:lnTo>
                    <a:pt x="339825" y="247103"/>
                  </a:lnTo>
                  <a:lnTo>
                    <a:pt x="320311" y="283917"/>
                  </a:lnTo>
                  <a:lnTo>
                    <a:pt x="290573" y="312952"/>
                  </a:lnTo>
                  <a:lnTo>
                    <a:pt x="252893" y="331996"/>
                  </a:lnTo>
                  <a:lnTo>
                    <a:pt x="209550" y="338836"/>
                  </a:lnTo>
                  <a:lnTo>
                    <a:pt x="366935" y="338836"/>
                  </a:lnTo>
                  <a:lnTo>
                    <a:pt x="373053" y="332856"/>
                  </a:lnTo>
                  <a:lnTo>
                    <a:pt x="397795" y="294821"/>
                  </a:lnTo>
                  <a:lnTo>
                    <a:pt x="413563" y="251701"/>
                  </a:lnTo>
                  <a:lnTo>
                    <a:pt x="419100" y="204724"/>
                  </a:lnTo>
                  <a:lnTo>
                    <a:pt x="413563" y="157753"/>
                  </a:lnTo>
                  <a:lnTo>
                    <a:pt x="397795" y="114651"/>
                  </a:lnTo>
                  <a:lnTo>
                    <a:pt x="373053" y="76641"/>
                  </a:lnTo>
                  <a:lnTo>
                    <a:pt x="366879" y="70612"/>
                  </a:lnTo>
                  <a:close/>
                </a:path>
              </a:pathLst>
            </a:custGeom>
            <a:solidFill>
              <a:srgbClr val="4EA72D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606150" y="547751"/>
              <a:ext cx="419100" cy="409575"/>
            </a:xfrm>
            <a:custGeom>
              <a:avLst/>
              <a:gdLst/>
              <a:ahLst/>
              <a:cxnLst/>
              <a:rect l="l" t="t" r="r" b="b"/>
              <a:pathLst>
                <a:path w="419100" h="409575">
                  <a:moveTo>
                    <a:pt x="209550" y="0"/>
                  </a:moveTo>
                  <a:lnTo>
                    <a:pt x="161472" y="5402"/>
                  </a:lnTo>
                  <a:lnTo>
                    <a:pt x="117354" y="20792"/>
                  </a:lnTo>
                  <a:lnTo>
                    <a:pt x="78448" y="44946"/>
                  </a:lnTo>
                  <a:lnTo>
                    <a:pt x="46006" y="76641"/>
                  </a:lnTo>
                  <a:lnTo>
                    <a:pt x="21282" y="114651"/>
                  </a:lnTo>
                  <a:lnTo>
                    <a:pt x="5529" y="157753"/>
                  </a:lnTo>
                  <a:lnTo>
                    <a:pt x="0" y="204724"/>
                  </a:lnTo>
                  <a:lnTo>
                    <a:pt x="5529" y="251701"/>
                  </a:lnTo>
                  <a:lnTo>
                    <a:pt x="21282" y="294821"/>
                  </a:lnTo>
                  <a:lnTo>
                    <a:pt x="46006" y="332856"/>
                  </a:lnTo>
                  <a:lnTo>
                    <a:pt x="78448" y="364578"/>
                  </a:lnTo>
                  <a:lnTo>
                    <a:pt x="117354" y="388757"/>
                  </a:lnTo>
                  <a:lnTo>
                    <a:pt x="161472" y="404165"/>
                  </a:lnTo>
                  <a:lnTo>
                    <a:pt x="209550" y="409575"/>
                  </a:lnTo>
                  <a:lnTo>
                    <a:pt x="257587" y="404165"/>
                  </a:lnTo>
                  <a:lnTo>
                    <a:pt x="301689" y="388757"/>
                  </a:lnTo>
                  <a:lnTo>
                    <a:pt x="340598" y="364578"/>
                  </a:lnTo>
                  <a:lnTo>
                    <a:pt x="373053" y="332856"/>
                  </a:lnTo>
                  <a:lnTo>
                    <a:pt x="397795" y="294821"/>
                  </a:lnTo>
                  <a:lnTo>
                    <a:pt x="413563" y="251701"/>
                  </a:lnTo>
                  <a:lnTo>
                    <a:pt x="419100" y="204724"/>
                  </a:lnTo>
                  <a:lnTo>
                    <a:pt x="413563" y="157753"/>
                  </a:lnTo>
                  <a:lnTo>
                    <a:pt x="397795" y="114651"/>
                  </a:lnTo>
                  <a:lnTo>
                    <a:pt x="373053" y="76641"/>
                  </a:lnTo>
                  <a:lnTo>
                    <a:pt x="340598" y="44946"/>
                  </a:lnTo>
                  <a:lnTo>
                    <a:pt x="301689" y="20792"/>
                  </a:lnTo>
                  <a:lnTo>
                    <a:pt x="257587" y="5402"/>
                  </a:lnTo>
                  <a:lnTo>
                    <a:pt x="209550" y="0"/>
                  </a:lnTo>
                  <a:close/>
                </a:path>
                <a:path w="419100" h="409575">
                  <a:moveTo>
                    <a:pt x="209550" y="338836"/>
                  </a:moveTo>
                  <a:lnTo>
                    <a:pt x="166144" y="331996"/>
                  </a:lnTo>
                  <a:lnTo>
                    <a:pt x="128426" y="312952"/>
                  </a:lnTo>
                  <a:lnTo>
                    <a:pt x="98669" y="283917"/>
                  </a:lnTo>
                  <a:lnTo>
                    <a:pt x="79148" y="247103"/>
                  </a:lnTo>
                  <a:lnTo>
                    <a:pt x="72135" y="204724"/>
                  </a:lnTo>
                  <a:lnTo>
                    <a:pt x="79148" y="162344"/>
                  </a:lnTo>
                  <a:lnTo>
                    <a:pt x="98669" y="125530"/>
                  </a:lnTo>
                  <a:lnTo>
                    <a:pt x="128426" y="96495"/>
                  </a:lnTo>
                  <a:lnTo>
                    <a:pt x="166144" y="77451"/>
                  </a:lnTo>
                  <a:lnTo>
                    <a:pt x="209550" y="70612"/>
                  </a:lnTo>
                  <a:lnTo>
                    <a:pt x="252893" y="77451"/>
                  </a:lnTo>
                  <a:lnTo>
                    <a:pt x="290573" y="96495"/>
                  </a:lnTo>
                  <a:lnTo>
                    <a:pt x="320311" y="125530"/>
                  </a:lnTo>
                  <a:lnTo>
                    <a:pt x="339825" y="162344"/>
                  </a:lnTo>
                  <a:lnTo>
                    <a:pt x="346837" y="204724"/>
                  </a:lnTo>
                  <a:lnTo>
                    <a:pt x="339825" y="247103"/>
                  </a:lnTo>
                  <a:lnTo>
                    <a:pt x="320311" y="283917"/>
                  </a:lnTo>
                  <a:lnTo>
                    <a:pt x="290573" y="312952"/>
                  </a:lnTo>
                  <a:lnTo>
                    <a:pt x="252893" y="331996"/>
                  </a:lnTo>
                  <a:lnTo>
                    <a:pt x="209550" y="338836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486900" y="4143374"/>
              <a:ext cx="1057275" cy="466725"/>
            </a:xfrm>
            <a:custGeom>
              <a:avLst/>
              <a:gdLst/>
              <a:ahLst/>
              <a:cxnLst/>
              <a:rect l="l" t="t" r="r" b="b"/>
              <a:pathLst>
                <a:path w="1057275" h="466725">
                  <a:moveTo>
                    <a:pt x="352425" y="0"/>
                  </a:moveTo>
                  <a:lnTo>
                    <a:pt x="316357" y="0"/>
                  </a:lnTo>
                  <a:lnTo>
                    <a:pt x="0" y="466725"/>
                  </a:lnTo>
                  <a:lnTo>
                    <a:pt x="36068" y="466725"/>
                  </a:lnTo>
                  <a:lnTo>
                    <a:pt x="352425" y="0"/>
                  </a:lnTo>
                  <a:close/>
                </a:path>
                <a:path w="1057275" h="466725">
                  <a:moveTo>
                    <a:pt x="533400" y="0"/>
                  </a:moveTo>
                  <a:lnTo>
                    <a:pt x="497332" y="0"/>
                  </a:lnTo>
                  <a:lnTo>
                    <a:pt x="180975" y="466725"/>
                  </a:lnTo>
                  <a:lnTo>
                    <a:pt x="217043" y="466725"/>
                  </a:lnTo>
                  <a:lnTo>
                    <a:pt x="533400" y="0"/>
                  </a:lnTo>
                  <a:close/>
                </a:path>
                <a:path w="1057275" h="466725">
                  <a:moveTo>
                    <a:pt x="704850" y="0"/>
                  </a:moveTo>
                  <a:lnTo>
                    <a:pt x="668782" y="0"/>
                  </a:lnTo>
                  <a:lnTo>
                    <a:pt x="352425" y="466725"/>
                  </a:lnTo>
                  <a:lnTo>
                    <a:pt x="388366" y="466725"/>
                  </a:lnTo>
                  <a:lnTo>
                    <a:pt x="704850" y="0"/>
                  </a:lnTo>
                  <a:close/>
                </a:path>
                <a:path w="1057275" h="466725">
                  <a:moveTo>
                    <a:pt x="885825" y="0"/>
                  </a:moveTo>
                  <a:lnTo>
                    <a:pt x="848741" y="0"/>
                  </a:lnTo>
                  <a:lnTo>
                    <a:pt x="523875" y="466725"/>
                  </a:lnTo>
                  <a:lnTo>
                    <a:pt x="560705" y="466725"/>
                  </a:lnTo>
                  <a:lnTo>
                    <a:pt x="885825" y="0"/>
                  </a:lnTo>
                  <a:close/>
                </a:path>
                <a:path w="1057275" h="466725">
                  <a:moveTo>
                    <a:pt x="1057275" y="0"/>
                  </a:moveTo>
                  <a:lnTo>
                    <a:pt x="1021207" y="0"/>
                  </a:lnTo>
                  <a:lnTo>
                    <a:pt x="704850" y="466725"/>
                  </a:lnTo>
                  <a:lnTo>
                    <a:pt x="740791" y="466725"/>
                  </a:lnTo>
                  <a:lnTo>
                    <a:pt x="10572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990913" y="123888"/>
            <a:ext cx="6334125" cy="6334125"/>
            <a:chOff x="2990913" y="123888"/>
            <a:chExt cx="6334125" cy="6334125"/>
          </a:xfrm>
        </p:grpSpPr>
        <p:sp>
          <p:nvSpPr>
            <p:cNvPr id="4" name="object 4"/>
            <p:cNvSpPr/>
            <p:nvPr/>
          </p:nvSpPr>
          <p:spPr>
            <a:xfrm>
              <a:off x="3143250" y="257175"/>
              <a:ext cx="6181725" cy="6181725"/>
            </a:xfrm>
            <a:custGeom>
              <a:avLst/>
              <a:gdLst/>
              <a:ahLst/>
              <a:cxnLst/>
              <a:rect l="l" t="t" r="r" b="b"/>
              <a:pathLst>
                <a:path w="6181725" h="6181725">
                  <a:moveTo>
                    <a:pt x="3090926" y="0"/>
                  </a:moveTo>
                  <a:lnTo>
                    <a:pt x="3042698" y="368"/>
                  </a:lnTo>
                  <a:lnTo>
                    <a:pt x="2994648" y="1470"/>
                  </a:lnTo>
                  <a:lnTo>
                    <a:pt x="2946781" y="3301"/>
                  </a:lnTo>
                  <a:lnTo>
                    <a:pt x="2899103" y="5854"/>
                  </a:lnTo>
                  <a:lnTo>
                    <a:pt x="2851620" y="9125"/>
                  </a:lnTo>
                  <a:lnTo>
                    <a:pt x="2804335" y="13108"/>
                  </a:lnTo>
                  <a:lnTo>
                    <a:pt x="2757255" y="17798"/>
                  </a:lnTo>
                  <a:lnTo>
                    <a:pt x="2710386" y="23190"/>
                  </a:lnTo>
                  <a:lnTo>
                    <a:pt x="2663731" y="29277"/>
                  </a:lnTo>
                  <a:lnTo>
                    <a:pt x="2617298" y="36056"/>
                  </a:lnTo>
                  <a:lnTo>
                    <a:pt x="2571091" y="43520"/>
                  </a:lnTo>
                  <a:lnTo>
                    <a:pt x="2525115" y="51665"/>
                  </a:lnTo>
                  <a:lnTo>
                    <a:pt x="2479375" y="60484"/>
                  </a:lnTo>
                  <a:lnTo>
                    <a:pt x="2433878" y="69972"/>
                  </a:lnTo>
                  <a:lnTo>
                    <a:pt x="2388629" y="80125"/>
                  </a:lnTo>
                  <a:lnTo>
                    <a:pt x="2343632" y="90937"/>
                  </a:lnTo>
                  <a:lnTo>
                    <a:pt x="2298893" y="102402"/>
                  </a:lnTo>
                  <a:lnTo>
                    <a:pt x="2254418" y="114515"/>
                  </a:lnTo>
                  <a:lnTo>
                    <a:pt x="2210211" y="127271"/>
                  </a:lnTo>
                  <a:lnTo>
                    <a:pt x="2166279" y="140664"/>
                  </a:lnTo>
                  <a:lnTo>
                    <a:pt x="2122626" y="154689"/>
                  </a:lnTo>
                  <a:lnTo>
                    <a:pt x="2079258" y="169342"/>
                  </a:lnTo>
                  <a:lnTo>
                    <a:pt x="2036181" y="184615"/>
                  </a:lnTo>
                  <a:lnTo>
                    <a:pt x="1993399" y="200505"/>
                  </a:lnTo>
                  <a:lnTo>
                    <a:pt x="1950917" y="217005"/>
                  </a:lnTo>
                  <a:lnTo>
                    <a:pt x="1908742" y="234111"/>
                  </a:lnTo>
                  <a:lnTo>
                    <a:pt x="1866879" y="251817"/>
                  </a:lnTo>
                  <a:lnTo>
                    <a:pt x="1825332" y="270117"/>
                  </a:lnTo>
                  <a:lnTo>
                    <a:pt x="1784108" y="289007"/>
                  </a:lnTo>
                  <a:lnTo>
                    <a:pt x="1743211" y="308480"/>
                  </a:lnTo>
                  <a:lnTo>
                    <a:pt x="1702647" y="328533"/>
                  </a:lnTo>
                  <a:lnTo>
                    <a:pt x="1662422" y="349159"/>
                  </a:lnTo>
                  <a:lnTo>
                    <a:pt x="1622540" y="370352"/>
                  </a:lnTo>
                  <a:lnTo>
                    <a:pt x="1583007" y="392108"/>
                  </a:lnTo>
                  <a:lnTo>
                    <a:pt x="1543828" y="414422"/>
                  </a:lnTo>
                  <a:lnTo>
                    <a:pt x="1505009" y="437288"/>
                  </a:lnTo>
                  <a:lnTo>
                    <a:pt x="1466555" y="460700"/>
                  </a:lnTo>
                  <a:lnTo>
                    <a:pt x="1428471" y="484653"/>
                  </a:lnTo>
                  <a:lnTo>
                    <a:pt x="1390763" y="509142"/>
                  </a:lnTo>
                  <a:lnTo>
                    <a:pt x="1353436" y="534162"/>
                  </a:lnTo>
                  <a:lnTo>
                    <a:pt x="1316495" y="559707"/>
                  </a:lnTo>
                  <a:lnTo>
                    <a:pt x="1279946" y="585772"/>
                  </a:lnTo>
                  <a:lnTo>
                    <a:pt x="1243794" y="612352"/>
                  </a:lnTo>
                  <a:lnTo>
                    <a:pt x="1208045" y="639441"/>
                  </a:lnTo>
                  <a:lnTo>
                    <a:pt x="1172703" y="667033"/>
                  </a:lnTo>
                  <a:lnTo>
                    <a:pt x="1137774" y="695124"/>
                  </a:lnTo>
                  <a:lnTo>
                    <a:pt x="1103264" y="723709"/>
                  </a:lnTo>
                  <a:lnTo>
                    <a:pt x="1069177" y="752781"/>
                  </a:lnTo>
                  <a:lnTo>
                    <a:pt x="1035520" y="782335"/>
                  </a:lnTo>
                  <a:lnTo>
                    <a:pt x="1002297" y="812367"/>
                  </a:lnTo>
                  <a:lnTo>
                    <a:pt x="969513" y="842870"/>
                  </a:lnTo>
                  <a:lnTo>
                    <a:pt x="937175" y="873840"/>
                  </a:lnTo>
                  <a:lnTo>
                    <a:pt x="905287" y="905271"/>
                  </a:lnTo>
                  <a:lnTo>
                    <a:pt x="873855" y="937158"/>
                  </a:lnTo>
                  <a:lnTo>
                    <a:pt x="842884" y="969495"/>
                  </a:lnTo>
                  <a:lnTo>
                    <a:pt x="812380" y="1002278"/>
                  </a:lnTo>
                  <a:lnTo>
                    <a:pt x="782348" y="1035500"/>
                  </a:lnTo>
                  <a:lnTo>
                    <a:pt x="752792" y="1069156"/>
                  </a:lnTo>
                  <a:lnTo>
                    <a:pt x="723720" y="1103242"/>
                  </a:lnTo>
                  <a:lnTo>
                    <a:pt x="695135" y="1137751"/>
                  </a:lnTo>
                  <a:lnTo>
                    <a:pt x="667043" y="1172679"/>
                  </a:lnTo>
                  <a:lnTo>
                    <a:pt x="639450" y="1208019"/>
                  </a:lnTo>
                  <a:lnTo>
                    <a:pt x="612360" y="1243768"/>
                  </a:lnTo>
                  <a:lnTo>
                    <a:pt x="585780" y="1279918"/>
                  </a:lnTo>
                  <a:lnTo>
                    <a:pt x="559715" y="1316466"/>
                  </a:lnTo>
                  <a:lnTo>
                    <a:pt x="534169" y="1353405"/>
                  </a:lnTo>
                  <a:lnTo>
                    <a:pt x="509149" y="1390731"/>
                  </a:lnTo>
                  <a:lnTo>
                    <a:pt x="484659" y="1428438"/>
                  </a:lnTo>
                  <a:lnTo>
                    <a:pt x="460705" y="1466520"/>
                  </a:lnTo>
                  <a:lnTo>
                    <a:pt x="437293" y="1504972"/>
                  </a:lnTo>
                  <a:lnTo>
                    <a:pt x="414427" y="1543790"/>
                  </a:lnTo>
                  <a:lnTo>
                    <a:pt x="392113" y="1582967"/>
                  </a:lnTo>
                  <a:lnTo>
                    <a:pt x="370356" y="1622498"/>
                  </a:lnTo>
                  <a:lnTo>
                    <a:pt x="349162" y="1662378"/>
                  </a:lnTo>
                  <a:lnTo>
                    <a:pt x="328536" y="1702602"/>
                  </a:lnTo>
                  <a:lnTo>
                    <a:pt x="308483" y="1743164"/>
                  </a:lnTo>
                  <a:lnTo>
                    <a:pt x="289009" y="1784059"/>
                  </a:lnTo>
                  <a:lnTo>
                    <a:pt x="270119" y="1825281"/>
                  </a:lnTo>
                  <a:lnTo>
                    <a:pt x="251819" y="1866826"/>
                  </a:lnTo>
                  <a:lnTo>
                    <a:pt x="234113" y="1908688"/>
                  </a:lnTo>
                  <a:lnTo>
                    <a:pt x="217007" y="1950861"/>
                  </a:lnTo>
                  <a:lnTo>
                    <a:pt x="200506" y="1993340"/>
                  </a:lnTo>
                  <a:lnTo>
                    <a:pt x="184616" y="2036120"/>
                  </a:lnTo>
                  <a:lnTo>
                    <a:pt x="169343" y="2079195"/>
                  </a:lnTo>
                  <a:lnTo>
                    <a:pt x="154690" y="2122561"/>
                  </a:lnTo>
                  <a:lnTo>
                    <a:pt x="140665" y="2166211"/>
                  </a:lnTo>
                  <a:lnTo>
                    <a:pt x="127271" y="2210141"/>
                  </a:lnTo>
                  <a:lnTo>
                    <a:pt x="114515" y="2254345"/>
                  </a:lnTo>
                  <a:lnTo>
                    <a:pt x="102402" y="2298818"/>
                  </a:lnTo>
                  <a:lnTo>
                    <a:pt x="90937" y="2343554"/>
                  </a:lnTo>
                  <a:lnTo>
                    <a:pt x="80125" y="2388548"/>
                  </a:lnTo>
                  <a:lnTo>
                    <a:pt x="69973" y="2433795"/>
                  </a:lnTo>
                  <a:lnTo>
                    <a:pt x="60484" y="2479290"/>
                  </a:lnTo>
                  <a:lnTo>
                    <a:pt x="51665" y="2525026"/>
                  </a:lnTo>
                  <a:lnTo>
                    <a:pt x="43520" y="2570999"/>
                  </a:lnTo>
                  <a:lnTo>
                    <a:pt x="36056" y="2617204"/>
                  </a:lnTo>
                  <a:lnTo>
                    <a:pt x="29278" y="2663634"/>
                  </a:lnTo>
                  <a:lnTo>
                    <a:pt x="23190" y="2710285"/>
                  </a:lnTo>
                  <a:lnTo>
                    <a:pt x="17798" y="2757152"/>
                  </a:lnTo>
                  <a:lnTo>
                    <a:pt x="13108" y="2804228"/>
                  </a:lnTo>
                  <a:lnTo>
                    <a:pt x="9125" y="2851510"/>
                  </a:lnTo>
                  <a:lnTo>
                    <a:pt x="5854" y="2898990"/>
                  </a:lnTo>
                  <a:lnTo>
                    <a:pt x="3301" y="2946665"/>
                  </a:lnTo>
                  <a:lnTo>
                    <a:pt x="1470" y="2994528"/>
                  </a:lnTo>
                  <a:lnTo>
                    <a:pt x="368" y="3042574"/>
                  </a:lnTo>
                  <a:lnTo>
                    <a:pt x="0" y="3090799"/>
                  </a:lnTo>
                  <a:lnTo>
                    <a:pt x="368" y="3139026"/>
                  </a:lnTo>
                  <a:lnTo>
                    <a:pt x="1470" y="3187076"/>
                  </a:lnTo>
                  <a:lnTo>
                    <a:pt x="3301" y="3234943"/>
                  </a:lnTo>
                  <a:lnTo>
                    <a:pt x="5854" y="3282621"/>
                  </a:lnTo>
                  <a:lnTo>
                    <a:pt x="9125" y="3330104"/>
                  </a:lnTo>
                  <a:lnTo>
                    <a:pt x="13108" y="3377389"/>
                  </a:lnTo>
                  <a:lnTo>
                    <a:pt x="17798" y="3424469"/>
                  </a:lnTo>
                  <a:lnTo>
                    <a:pt x="23190" y="3471338"/>
                  </a:lnTo>
                  <a:lnTo>
                    <a:pt x="29278" y="3517993"/>
                  </a:lnTo>
                  <a:lnTo>
                    <a:pt x="36056" y="3564426"/>
                  </a:lnTo>
                  <a:lnTo>
                    <a:pt x="43520" y="3610633"/>
                  </a:lnTo>
                  <a:lnTo>
                    <a:pt x="51665" y="3656609"/>
                  </a:lnTo>
                  <a:lnTo>
                    <a:pt x="60484" y="3702349"/>
                  </a:lnTo>
                  <a:lnTo>
                    <a:pt x="69973" y="3747846"/>
                  </a:lnTo>
                  <a:lnTo>
                    <a:pt x="80125" y="3793095"/>
                  </a:lnTo>
                  <a:lnTo>
                    <a:pt x="90937" y="3838092"/>
                  </a:lnTo>
                  <a:lnTo>
                    <a:pt x="102402" y="3882831"/>
                  </a:lnTo>
                  <a:lnTo>
                    <a:pt x="114515" y="3927306"/>
                  </a:lnTo>
                  <a:lnTo>
                    <a:pt x="127271" y="3971513"/>
                  </a:lnTo>
                  <a:lnTo>
                    <a:pt x="140665" y="4015445"/>
                  </a:lnTo>
                  <a:lnTo>
                    <a:pt x="154690" y="4059098"/>
                  </a:lnTo>
                  <a:lnTo>
                    <a:pt x="169343" y="4102466"/>
                  </a:lnTo>
                  <a:lnTo>
                    <a:pt x="184616" y="4145543"/>
                  </a:lnTo>
                  <a:lnTo>
                    <a:pt x="200506" y="4188325"/>
                  </a:lnTo>
                  <a:lnTo>
                    <a:pt x="217007" y="4230807"/>
                  </a:lnTo>
                  <a:lnTo>
                    <a:pt x="234113" y="4272982"/>
                  </a:lnTo>
                  <a:lnTo>
                    <a:pt x="251819" y="4314845"/>
                  </a:lnTo>
                  <a:lnTo>
                    <a:pt x="270119" y="4356392"/>
                  </a:lnTo>
                  <a:lnTo>
                    <a:pt x="289009" y="4397616"/>
                  </a:lnTo>
                  <a:lnTo>
                    <a:pt x="308483" y="4438513"/>
                  </a:lnTo>
                  <a:lnTo>
                    <a:pt x="328536" y="4479077"/>
                  </a:lnTo>
                  <a:lnTo>
                    <a:pt x="349162" y="4519302"/>
                  </a:lnTo>
                  <a:lnTo>
                    <a:pt x="370356" y="4559184"/>
                  </a:lnTo>
                  <a:lnTo>
                    <a:pt x="392113" y="4598717"/>
                  </a:lnTo>
                  <a:lnTo>
                    <a:pt x="414427" y="4637896"/>
                  </a:lnTo>
                  <a:lnTo>
                    <a:pt x="437293" y="4676715"/>
                  </a:lnTo>
                  <a:lnTo>
                    <a:pt x="460705" y="4715169"/>
                  </a:lnTo>
                  <a:lnTo>
                    <a:pt x="484659" y="4753253"/>
                  </a:lnTo>
                  <a:lnTo>
                    <a:pt x="509149" y="4790961"/>
                  </a:lnTo>
                  <a:lnTo>
                    <a:pt x="534169" y="4828288"/>
                  </a:lnTo>
                  <a:lnTo>
                    <a:pt x="559715" y="4865229"/>
                  </a:lnTo>
                  <a:lnTo>
                    <a:pt x="585780" y="4901778"/>
                  </a:lnTo>
                  <a:lnTo>
                    <a:pt x="612360" y="4937930"/>
                  </a:lnTo>
                  <a:lnTo>
                    <a:pt x="639450" y="4973679"/>
                  </a:lnTo>
                  <a:lnTo>
                    <a:pt x="667043" y="5009021"/>
                  </a:lnTo>
                  <a:lnTo>
                    <a:pt x="695135" y="5043950"/>
                  </a:lnTo>
                  <a:lnTo>
                    <a:pt x="723720" y="5078460"/>
                  </a:lnTo>
                  <a:lnTo>
                    <a:pt x="752792" y="5112547"/>
                  </a:lnTo>
                  <a:lnTo>
                    <a:pt x="782348" y="5146204"/>
                  </a:lnTo>
                  <a:lnTo>
                    <a:pt x="812380" y="5179427"/>
                  </a:lnTo>
                  <a:lnTo>
                    <a:pt x="842884" y="5212211"/>
                  </a:lnTo>
                  <a:lnTo>
                    <a:pt x="873855" y="5244549"/>
                  </a:lnTo>
                  <a:lnTo>
                    <a:pt x="905287" y="5276437"/>
                  </a:lnTo>
                  <a:lnTo>
                    <a:pt x="937175" y="5307869"/>
                  </a:lnTo>
                  <a:lnTo>
                    <a:pt x="969513" y="5338840"/>
                  </a:lnTo>
                  <a:lnTo>
                    <a:pt x="1002297" y="5369344"/>
                  </a:lnTo>
                  <a:lnTo>
                    <a:pt x="1035520" y="5399376"/>
                  </a:lnTo>
                  <a:lnTo>
                    <a:pt x="1069177" y="5428932"/>
                  </a:lnTo>
                  <a:lnTo>
                    <a:pt x="1103264" y="5458004"/>
                  </a:lnTo>
                  <a:lnTo>
                    <a:pt x="1137774" y="5486589"/>
                  </a:lnTo>
                  <a:lnTo>
                    <a:pt x="1172703" y="5514681"/>
                  </a:lnTo>
                  <a:lnTo>
                    <a:pt x="1208045" y="5542274"/>
                  </a:lnTo>
                  <a:lnTo>
                    <a:pt x="1243794" y="5569364"/>
                  </a:lnTo>
                  <a:lnTo>
                    <a:pt x="1279946" y="5595944"/>
                  </a:lnTo>
                  <a:lnTo>
                    <a:pt x="1316495" y="5622009"/>
                  </a:lnTo>
                  <a:lnTo>
                    <a:pt x="1353436" y="5647555"/>
                  </a:lnTo>
                  <a:lnTo>
                    <a:pt x="1390763" y="5672575"/>
                  </a:lnTo>
                  <a:lnTo>
                    <a:pt x="1428471" y="5697065"/>
                  </a:lnTo>
                  <a:lnTo>
                    <a:pt x="1466555" y="5721019"/>
                  </a:lnTo>
                  <a:lnTo>
                    <a:pt x="1505009" y="5744431"/>
                  </a:lnTo>
                  <a:lnTo>
                    <a:pt x="1543828" y="5767297"/>
                  </a:lnTo>
                  <a:lnTo>
                    <a:pt x="1583007" y="5789611"/>
                  </a:lnTo>
                  <a:lnTo>
                    <a:pt x="1622540" y="5811368"/>
                  </a:lnTo>
                  <a:lnTo>
                    <a:pt x="1662422" y="5832562"/>
                  </a:lnTo>
                  <a:lnTo>
                    <a:pt x="1702647" y="5853188"/>
                  </a:lnTo>
                  <a:lnTo>
                    <a:pt x="1743211" y="5873241"/>
                  </a:lnTo>
                  <a:lnTo>
                    <a:pt x="1784108" y="5892715"/>
                  </a:lnTo>
                  <a:lnTo>
                    <a:pt x="1825332" y="5911605"/>
                  </a:lnTo>
                  <a:lnTo>
                    <a:pt x="1866879" y="5929905"/>
                  </a:lnTo>
                  <a:lnTo>
                    <a:pt x="1908742" y="5947611"/>
                  </a:lnTo>
                  <a:lnTo>
                    <a:pt x="1950917" y="5964717"/>
                  </a:lnTo>
                  <a:lnTo>
                    <a:pt x="1993399" y="5981218"/>
                  </a:lnTo>
                  <a:lnTo>
                    <a:pt x="2036181" y="5997108"/>
                  </a:lnTo>
                  <a:lnTo>
                    <a:pt x="2079258" y="6012381"/>
                  </a:lnTo>
                  <a:lnTo>
                    <a:pt x="2122626" y="6027034"/>
                  </a:lnTo>
                  <a:lnTo>
                    <a:pt x="2166279" y="6041059"/>
                  </a:lnTo>
                  <a:lnTo>
                    <a:pt x="2210211" y="6054453"/>
                  </a:lnTo>
                  <a:lnTo>
                    <a:pt x="2254418" y="6067209"/>
                  </a:lnTo>
                  <a:lnTo>
                    <a:pt x="2298893" y="6079322"/>
                  </a:lnTo>
                  <a:lnTo>
                    <a:pt x="2343632" y="6090787"/>
                  </a:lnTo>
                  <a:lnTo>
                    <a:pt x="2388629" y="6101599"/>
                  </a:lnTo>
                  <a:lnTo>
                    <a:pt x="2433878" y="6111751"/>
                  </a:lnTo>
                  <a:lnTo>
                    <a:pt x="2479375" y="6121240"/>
                  </a:lnTo>
                  <a:lnTo>
                    <a:pt x="2525115" y="6130059"/>
                  </a:lnTo>
                  <a:lnTo>
                    <a:pt x="2571091" y="6138204"/>
                  </a:lnTo>
                  <a:lnTo>
                    <a:pt x="2617298" y="6145668"/>
                  </a:lnTo>
                  <a:lnTo>
                    <a:pt x="2663731" y="6152446"/>
                  </a:lnTo>
                  <a:lnTo>
                    <a:pt x="2710386" y="6158534"/>
                  </a:lnTo>
                  <a:lnTo>
                    <a:pt x="2757255" y="6163926"/>
                  </a:lnTo>
                  <a:lnTo>
                    <a:pt x="2804335" y="6168616"/>
                  </a:lnTo>
                  <a:lnTo>
                    <a:pt x="2851620" y="6172599"/>
                  </a:lnTo>
                  <a:lnTo>
                    <a:pt x="2899103" y="6175870"/>
                  </a:lnTo>
                  <a:lnTo>
                    <a:pt x="2946781" y="6178423"/>
                  </a:lnTo>
                  <a:lnTo>
                    <a:pt x="2994648" y="6180254"/>
                  </a:lnTo>
                  <a:lnTo>
                    <a:pt x="3042698" y="6181356"/>
                  </a:lnTo>
                  <a:lnTo>
                    <a:pt x="3090926" y="6181725"/>
                  </a:lnTo>
                  <a:lnTo>
                    <a:pt x="3139150" y="6181356"/>
                  </a:lnTo>
                  <a:lnTo>
                    <a:pt x="3187196" y="6180254"/>
                  </a:lnTo>
                  <a:lnTo>
                    <a:pt x="3235059" y="6178423"/>
                  </a:lnTo>
                  <a:lnTo>
                    <a:pt x="3282734" y="6175870"/>
                  </a:lnTo>
                  <a:lnTo>
                    <a:pt x="3330214" y="6172599"/>
                  </a:lnTo>
                  <a:lnTo>
                    <a:pt x="3377496" y="6168616"/>
                  </a:lnTo>
                  <a:lnTo>
                    <a:pt x="3424572" y="6163926"/>
                  </a:lnTo>
                  <a:lnTo>
                    <a:pt x="3471439" y="6158534"/>
                  </a:lnTo>
                  <a:lnTo>
                    <a:pt x="3518090" y="6152446"/>
                  </a:lnTo>
                  <a:lnTo>
                    <a:pt x="3564520" y="6145668"/>
                  </a:lnTo>
                  <a:lnTo>
                    <a:pt x="3610725" y="6138204"/>
                  </a:lnTo>
                  <a:lnTo>
                    <a:pt x="3656698" y="6130059"/>
                  </a:lnTo>
                  <a:lnTo>
                    <a:pt x="3702434" y="6121240"/>
                  </a:lnTo>
                  <a:lnTo>
                    <a:pt x="3747929" y="6111751"/>
                  </a:lnTo>
                  <a:lnTo>
                    <a:pt x="3793176" y="6101599"/>
                  </a:lnTo>
                  <a:lnTo>
                    <a:pt x="3838170" y="6090787"/>
                  </a:lnTo>
                  <a:lnTo>
                    <a:pt x="3882906" y="6079322"/>
                  </a:lnTo>
                  <a:lnTo>
                    <a:pt x="3927379" y="6067209"/>
                  </a:lnTo>
                  <a:lnTo>
                    <a:pt x="3971583" y="6054453"/>
                  </a:lnTo>
                  <a:lnTo>
                    <a:pt x="4015513" y="6041059"/>
                  </a:lnTo>
                  <a:lnTo>
                    <a:pt x="4059163" y="6027034"/>
                  </a:lnTo>
                  <a:lnTo>
                    <a:pt x="4102529" y="6012381"/>
                  </a:lnTo>
                  <a:lnTo>
                    <a:pt x="4145604" y="5997108"/>
                  </a:lnTo>
                  <a:lnTo>
                    <a:pt x="4188384" y="5981218"/>
                  </a:lnTo>
                  <a:lnTo>
                    <a:pt x="4230863" y="5964717"/>
                  </a:lnTo>
                  <a:lnTo>
                    <a:pt x="4273036" y="5947611"/>
                  </a:lnTo>
                  <a:lnTo>
                    <a:pt x="4314898" y="5929905"/>
                  </a:lnTo>
                  <a:lnTo>
                    <a:pt x="4356443" y="5911605"/>
                  </a:lnTo>
                  <a:lnTo>
                    <a:pt x="4397665" y="5892715"/>
                  </a:lnTo>
                  <a:lnTo>
                    <a:pt x="4438560" y="5873241"/>
                  </a:lnTo>
                  <a:lnTo>
                    <a:pt x="4479122" y="5853188"/>
                  </a:lnTo>
                  <a:lnTo>
                    <a:pt x="4519346" y="5832562"/>
                  </a:lnTo>
                  <a:lnTo>
                    <a:pt x="4559226" y="5811368"/>
                  </a:lnTo>
                  <a:lnTo>
                    <a:pt x="4598757" y="5789611"/>
                  </a:lnTo>
                  <a:lnTo>
                    <a:pt x="4637934" y="5767297"/>
                  </a:lnTo>
                  <a:lnTo>
                    <a:pt x="4676752" y="5744431"/>
                  </a:lnTo>
                  <a:lnTo>
                    <a:pt x="4715204" y="5721019"/>
                  </a:lnTo>
                  <a:lnTo>
                    <a:pt x="4753286" y="5697065"/>
                  </a:lnTo>
                  <a:lnTo>
                    <a:pt x="4790993" y="5672575"/>
                  </a:lnTo>
                  <a:lnTo>
                    <a:pt x="4828319" y="5647555"/>
                  </a:lnTo>
                  <a:lnTo>
                    <a:pt x="4865258" y="5622009"/>
                  </a:lnTo>
                  <a:lnTo>
                    <a:pt x="4901806" y="5595944"/>
                  </a:lnTo>
                  <a:lnTo>
                    <a:pt x="4937956" y="5569364"/>
                  </a:lnTo>
                  <a:lnTo>
                    <a:pt x="4973705" y="5542274"/>
                  </a:lnTo>
                  <a:lnTo>
                    <a:pt x="5009045" y="5514681"/>
                  </a:lnTo>
                  <a:lnTo>
                    <a:pt x="5043973" y="5486589"/>
                  </a:lnTo>
                  <a:lnTo>
                    <a:pt x="5078482" y="5458004"/>
                  </a:lnTo>
                  <a:lnTo>
                    <a:pt x="5112568" y="5428932"/>
                  </a:lnTo>
                  <a:lnTo>
                    <a:pt x="5146224" y="5399376"/>
                  </a:lnTo>
                  <a:lnTo>
                    <a:pt x="5179446" y="5369344"/>
                  </a:lnTo>
                  <a:lnTo>
                    <a:pt x="5212229" y="5338840"/>
                  </a:lnTo>
                  <a:lnTo>
                    <a:pt x="5244566" y="5307869"/>
                  </a:lnTo>
                  <a:lnTo>
                    <a:pt x="5276453" y="5276437"/>
                  </a:lnTo>
                  <a:lnTo>
                    <a:pt x="5307884" y="5244549"/>
                  </a:lnTo>
                  <a:lnTo>
                    <a:pt x="5338854" y="5212211"/>
                  </a:lnTo>
                  <a:lnTo>
                    <a:pt x="5369357" y="5179427"/>
                  </a:lnTo>
                  <a:lnTo>
                    <a:pt x="5399389" y="5146204"/>
                  </a:lnTo>
                  <a:lnTo>
                    <a:pt x="5428943" y="5112547"/>
                  </a:lnTo>
                  <a:lnTo>
                    <a:pt x="5458015" y="5078460"/>
                  </a:lnTo>
                  <a:lnTo>
                    <a:pt x="5486600" y="5043950"/>
                  </a:lnTo>
                  <a:lnTo>
                    <a:pt x="5514691" y="5009021"/>
                  </a:lnTo>
                  <a:lnTo>
                    <a:pt x="5542283" y="4973679"/>
                  </a:lnTo>
                  <a:lnTo>
                    <a:pt x="5569372" y="4937930"/>
                  </a:lnTo>
                  <a:lnTo>
                    <a:pt x="5595952" y="4901778"/>
                  </a:lnTo>
                  <a:lnTo>
                    <a:pt x="5622017" y="4865229"/>
                  </a:lnTo>
                  <a:lnTo>
                    <a:pt x="5647562" y="4828288"/>
                  </a:lnTo>
                  <a:lnTo>
                    <a:pt x="5672582" y="4790961"/>
                  </a:lnTo>
                  <a:lnTo>
                    <a:pt x="5697071" y="4753253"/>
                  </a:lnTo>
                  <a:lnTo>
                    <a:pt x="5721024" y="4715169"/>
                  </a:lnTo>
                  <a:lnTo>
                    <a:pt x="5744436" y="4676715"/>
                  </a:lnTo>
                  <a:lnTo>
                    <a:pt x="5767302" y="4637896"/>
                  </a:lnTo>
                  <a:lnTo>
                    <a:pt x="5789616" y="4598717"/>
                  </a:lnTo>
                  <a:lnTo>
                    <a:pt x="5811372" y="4559184"/>
                  </a:lnTo>
                  <a:lnTo>
                    <a:pt x="5832565" y="4519302"/>
                  </a:lnTo>
                  <a:lnTo>
                    <a:pt x="5853191" y="4479077"/>
                  </a:lnTo>
                  <a:lnTo>
                    <a:pt x="5873244" y="4438513"/>
                  </a:lnTo>
                  <a:lnTo>
                    <a:pt x="5892717" y="4397616"/>
                  </a:lnTo>
                  <a:lnTo>
                    <a:pt x="5911607" y="4356392"/>
                  </a:lnTo>
                  <a:lnTo>
                    <a:pt x="5929907" y="4314845"/>
                  </a:lnTo>
                  <a:lnTo>
                    <a:pt x="5947613" y="4272982"/>
                  </a:lnTo>
                  <a:lnTo>
                    <a:pt x="5964719" y="4230807"/>
                  </a:lnTo>
                  <a:lnTo>
                    <a:pt x="5981219" y="4188325"/>
                  </a:lnTo>
                  <a:lnTo>
                    <a:pt x="5997109" y="4145543"/>
                  </a:lnTo>
                  <a:lnTo>
                    <a:pt x="6012382" y="4102466"/>
                  </a:lnTo>
                  <a:lnTo>
                    <a:pt x="6027035" y="4059098"/>
                  </a:lnTo>
                  <a:lnTo>
                    <a:pt x="6041060" y="4015445"/>
                  </a:lnTo>
                  <a:lnTo>
                    <a:pt x="6054453" y="3971513"/>
                  </a:lnTo>
                  <a:lnTo>
                    <a:pt x="6067209" y="3927306"/>
                  </a:lnTo>
                  <a:lnTo>
                    <a:pt x="6079322" y="3882831"/>
                  </a:lnTo>
                  <a:lnTo>
                    <a:pt x="6090787" y="3838092"/>
                  </a:lnTo>
                  <a:lnTo>
                    <a:pt x="6101599" y="3793095"/>
                  </a:lnTo>
                  <a:lnTo>
                    <a:pt x="6111752" y="3747846"/>
                  </a:lnTo>
                  <a:lnTo>
                    <a:pt x="6121240" y="3702349"/>
                  </a:lnTo>
                  <a:lnTo>
                    <a:pt x="6130059" y="3656609"/>
                  </a:lnTo>
                  <a:lnTo>
                    <a:pt x="6138204" y="3610633"/>
                  </a:lnTo>
                  <a:lnTo>
                    <a:pt x="6145668" y="3564426"/>
                  </a:lnTo>
                  <a:lnTo>
                    <a:pt x="6152447" y="3517993"/>
                  </a:lnTo>
                  <a:lnTo>
                    <a:pt x="6158534" y="3471338"/>
                  </a:lnTo>
                  <a:lnTo>
                    <a:pt x="6163926" y="3424469"/>
                  </a:lnTo>
                  <a:lnTo>
                    <a:pt x="6168616" y="3377389"/>
                  </a:lnTo>
                  <a:lnTo>
                    <a:pt x="6172599" y="3330104"/>
                  </a:lnTo>
                  <a:lnTo>
                    <a:pt x="6175870" y="3282621"/>
                  </a:lnTo>
                  <a:lnTo>
                    <a:pt x="6178423" y="3234943"/>
                  </a:lnTo>
                  <a:lnTo>
                    <a:pt x="6180254" y="3187076"/>
                  </a:lnTo>
                  <a:lnTo>
                    <a:pt x="6181356" y="3139026"/>
                  </a:lnTo>
                  <a:lnTo>
                    <a:pt x="6181725" y="3090799"/>
                  </a:lnTo>
                  <a:lnTo>
                    <a:pt x="6181356" y="3042574"/>
                  </a:lnTo>
                  <a:lnTo>
                    <a:pt x="6180254" y="2994528"/>
                  </a:lnTo>
                  <a:lnTo>
                    <a:pt x="6178423" y="2946665"/>
                  </a:lnTo>
                  <a:lnTo>
                    <a:pt x="6175870" y="2898990"/>
                  </a:lnTo>
                  <a:lnTo>
                    <a:pt x="6172599" y="2851510"/>
                  </a:lnTo>
                  <a:lnTo>
                    <a:pt x="6168616" y="2804228"/>
                  </a:lnTo>
                  <a:lnTo>
                    <a:pt x="6163926" y="2757152"/>
                  </a:lnTo>
                  <a:lnTo>
                    <a:pt x="6158534" y="2710285"/>
                  </a:lnTo>
                  <a:lnTo>
                    <a:pt x="6152447" y="2663634"/>
                  </a:lnTo>
                  <a:lnTo>
                    <a:pt x="6145668" y="2617204"/>
                  </a:lnTo>
                  <a:lnTo>
                    <a:pt x="6138204" y="2570999"/>
                  </a:lnTo>
                  <a:lnTo>
                    <a:pt x="6130059" y="2525026"/>
                  </a:lnTo>
                  <a:lnTo>
                    <a:pt x="6121240" y="2479290"/>
                  </a:lnTo>
                  <a:lnTo>
                    <a:pt x="6111752" y="2433795"/>
                  </a:lnTo>
                  <a:lnTo>
                    <a:pt x="6101599" y="2388548"/>
                  </a:lnTo>
                  <a:lnTo>
                    <a:pt x="6090787" y="2343554"/>
                  </a:lnTo>
                  <a:lnTo>
                    <a:pt x="6079322" y="2298818"/>
                  </a:lnTo>
                  <a:lnTo>
                    <a:pt x="6067209" y="2254345"/>
                  </a:lnTo>
                  <a:lnTo>
                    <a:pt x="6054453" y="2210141"/>
                  </a:lnTo>
                  <a:lnTo>
                    <a:pt x="6041060" y="2166211"/>
                  </a:lnTo>
                  <a:lnTo>
                    <a:pt x="6027035" y="2122561"/>
                  </a:lnTo>
                  <a:lnTo>
                    <a:pt x="6012382" y="2079195"/>
                  </a:lnTo>
                  <a:lnTo>
                    <a:pt x="5997109" y="2036120"/>
                  </a:lnTo>
                  <a:lnTo>
                    <a:pt x="5981219" y="1993340"/>
                  </a:lnTo>
                  <a:lnTo>
                    <a:pt x="5964719" y="1950861"/>
                  </a:lnTo>
                  <a:lnTo>
                    <a:pt x="5947613" y="1908688"/>
                  </a:lnTo>
                  <a:lnTo>
                    <a:pt x="5929907" y="1866826"/>
                  </a:lnTo>
                  <a:lnTo>
                    <a:pt x="5911607" y="1825281"/>
                  </a:lnTo>
                  <a:lnTo>
                    <a:pt x="5892717" y="1784059"/>
                  </a:lnTo>
                  <a:lnTo>
                    <a:pt x="5873244" y="1743164"/>
                  </a:lnTo>
                  <a:lnTo>
                    <a:pt x="5853191" y="1702602"/>
                  </a:lnTo>
                  <a:lnTo>
                    <a:pt x="5832565" y="1662378"/>
                  </a:lnTo>
                  <a:lnTo>
                    <a:pt x="5811372" y="1622498"/>
                  </a:lnTo>
                  <a:lnTo>
                    <a:pt x="5789616" y="1582967"/>
                  </a:lnTo>
                  <a:lnTo>
                    <a:pt x="5767302" y="1543790"/>
                  </a:lnTo>
                  <a:lnTo>
                    <a:pt x="5744436" y="1504972"/>
                  </a:lnTo>
                  <a:lnTo>
                    <a:pt x="5721024" y="1466520"/>
                  </a:lnTo>
                  <a:lnTo>
                    <a:pt x="5697071" y="1428438"/>
                  </a:lnTo>
                  <a:lnTo>
                    <a:pt x="5672582" y="1390731"/>
                  </a:lnTo>
                  <a:lnTo>
                    <a:pt x="5647562" y="1353405"/>
                  </a:lnTo>
                  <a:lnTo>
                    <a:pt x="5622017" y="1316466"/>
                  </a:lnTo>
                  <a:lnTo>
                    <a:pt x="5595952" y="1279918"/>
                  </a:lnTo>
                  <a:lnTo>
                    <a:pt x="5569372" y="1243768"/>
                  </a:lnTo>
                  <a:lnTo>
                    <a:pt x="5542283" y="1208019"/>
                  </a:lnTo>
                  <a:lnTo>
                    <a:pt x="5514691" y="1172679"/>
                  </a:lnTo>
                  <a:lnTo>
                    <a:pt x="5486600" y="1137751"/>
                  </a:lnTo>
                  <a:lnTo>
                    <a:pt x="5458015" y="1103242"/>
                  </a:lnTo>
                  <a:lnTo>
                    <a:pt x="5428943" y="1069156"/>
                  </a:lnTo>
                  <a:lnTo>
                    <a:pt x="5399389" y="1035500"/>
                  </a:lnTo>
                  <a:lnTo>
                    <a:pt x="5369357" y="1002278"/>
                  </a:lnTo>
                  <a:lnTo>
                    <a:pt x="5338854" y="969495"/>
                  </a:lnTo>
                  <a:lnTo>
                    <a:pt x="5307884" y="937158"/>
                  </a:lnTo>
                  <a:lnTo>
                    <a:pt x="5276453" y="905271"/>
                  </a:lnTo>
                  <a:lnTo>
                    <a:pt x="5244566" y="873840"/>
                  </a:lnTo>
                  <a:lnTo>
                    <a:pt x="5212229" y="842870"/>
                  </a:lnTo>
                  <a:lnTo>
                    <a:pt x="5179446" y="812367"/>
                  </a:lnTo>
                  <a:lnTo>
                    <a:pt x="5146224" y="782335"/>
                  </a:lnTo>
                  <a:lnTo>
                    <a:pt x="5112568" y="752781"/>
                  </a:lnTo>
                  <a:lnTo>
                    <a:pt x="5078482" y="723709"/>
                  </a:lnTo>
                  <a:lnTo>
                    <a:pt x="5043973" y="695124"/>
                  </a:lnTo>
                  <a:lnTo>
                    <a:pt x="5009045" y="667033"/>
                  </a:lnTo>
                  <a:lnTo>
                    <a:pt x="4973705" y="639441"/>
                  </a:lnTo>
                  <a:lnTo>
                    <a:pt x="4937956" y="612352"/>
                  </a:lnTo>
                  <a:lnTo>
                    <a:pt x="4901806" y="585772"/>
                  </a:lnTo>
                  <a:lnTo>
                    <a:pt x="4865258" y="559707"/>
                  </a:lnTo>
                  <a:lnTo>
                    <a:pt x="4828319" y="534162"/>
                  </a:lnTo>
                  <a:lnTo>
                    <a:pt x="4790993" y="509142"/>
                  </a:lnTo>
                  <a:lnTo>
                    <a:pt x="4753286" y="484653"/>
                  </a:lnTo>
                  <a:lnTo>
                    <a:pt x="4715204" y="460700"/>
                  </a:lnTo>
                  <a:lnTo>
                    <a:pt x="4676752" y="437288"/>
                  </a:lnTo>
                  <a:lnTo>
                    <a:pt x="4637934" y="414422"/>
                  </a:lnTo>
                  <a:lnTo>
                    <a:pt x="4598757" y="392108"/>
                  </a:lnTo>
                  <a:lnTo>
                    <a:pt x="4559226" y="370352"/>
                  </a:lnTo>
                  <a:lnTo>
                    <a:pt x="4519346" y="349159"/>
                  </a:lnTo>
                  <a:lnTo>
                    <a:pt x="4479122" y="328533"/>
                  </a:lnTo>
                  <a:lnTo>
                    <a:pt x="4438560" y="308480"/>
                  </a:lnTo>
                  <a:lnTo>
                    <a:pt x="4397665" y="289007"/>
                  </a:lnTo>
                  <a:lnTo>
                    <a:pt x="4356443" y="270117"/>
                  </a:lnTo>
                  <a:lnTo>
                    <a:pt x="4314898" y="251817"/>
                  </a:lnTo>
                  <a:lnTo>
                    <a:pt x="4273036" y="234111"/>
                  </a:lnTo>
                  <a:lnTo>
                    <a:pt x="4230863" y="217005"/>
                  </a:lnTo>
                  <a:lnTo>
                    <a:pt x="4188384" y="200505"/>
                  </a:lnTo>
                  <a:lnTo>
                    <a:pt x="4145604" y="184615"/>
                  </a:lnTo>
                  <a:lnTo>
                    <a:pt x="4102529" y="169342"/>
                  </a:lnTo>
                  <a:lnTo>
                    <a:pt x="4059163" y="154689"/>
                  </a:lnTo>
                  <a:lnTo>
                    <a:pt x="4015513" y="140664"/>
                  </a:lnTo>
                  <a:lnTo>
                    <a:pt x="3971583" y="127271"/>
                  </a:lnTo>
                  <a:lnTo>
                    <a:pt x="3927379" y="114515"/>
                  </a:lnTo>
                  <a:lnTo>
                    <a:pt x="3882906" y="102402"/>
                  </a:lnTo>
                  <a:lnTo>
                    <a:pt x="3838170" y="90937"/>
                  </a:lnTo>
                  <a:lnTo>
                    <a:pt x="3793176" y="80125"/>
                  </a:lnTo>
                  <a:lnTo>
                    <a:pt x="3747929" y="69972"/>
                  </a:lnTo>
                  <a:lnTo>
                    <a:pt x="3702434" y="60484"/>
                  </a:lnTo>
                  <a:lnTo>
                    <a:pt x="3656698" y="51665"/>
                  </a:lnTo>
                  <a:lnTo>
                    <a:pt x="3610725" y="43520"/>
                  </a:lnTo>
                  <a:lnTo>
                    <a:pt x="3564520" y="36056"/>
                  </a:lnTo>
                  <a:lnTo>
                    <a:pt x="3518090" y="29277"/>
                  </a:lnTo>
                  <a:lnTo>
                    <a:pt x="3471439" y="23190"/>
                  </a:lnTo>
                  <a:lnTo>
                    <a:pt x="3424572" y="17798"/>
                  </a:lnTo>
                  <a:lnTo>
                    <a:pt x="3377496" y="13108"/>
                  </a:lnTo>
                  <a:lnTo>
                    <a:pt x="3330214" y="9125"/>
                  </a:lnTo>
                  <a:lnTo>
                    <a:pt x="3282734" y="5854"/>
                  </a:lnTo>
                  <a:lnTo>
                    <a:pt x="3235059" y="3301"/>
                  </a:lnTo>
                  <a:lnTo>
                    <a:pt x="3187196" y="1470"/>
                  </a:lnTo>
                  <a:lnTo>
                    <a:pt x="3139150" y="368"/>
                  </a:lnTo>
                  <a:lnTo>
                    <a:pt x="30909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29026" y="262001"/>
              <a:ext cx="6181725" cy="6181725"/>
            </a:xfrm>
            <a:custGeom>
              <a:avLst/>
              <a:gdLst/>
              <a:ahLst/>
              <a:cxnLst/>
              <a:rect l="l" t="t" r="r" b="b"/>
              <a:pathLst>
                <a:path w="6181725" h="6181725">
                  <a:moveTo>
                    <a:pt x="3090799" y="0"/>
                  </a:moveTo>
                  <a:lnTo>
                    <a:pt x="3042574" y="368"/>
                  </a:lnTo>
                  <a:lnTo>
                    <a:pt x="2994528" y="1470"/>
                  </a:lnTo>
                  <a:lnTo>
                    <a:pt x="2946665" y="3301"/>
                  </a:lnTo>
                  <a:lnTo>
                    <a:pt x="2898990" y="5854"/>
                  </a:lnTo>
                  <a:lnTo>
                    <a:pt x="2851510" y="9125"/>
                  </a:lnTo>
                  <a:lnTo>
                    <a:pt x="2804228" y="13108"/>
                  </a:lnTo>
                  <a:lnTo>
                    <a:pt x="2757152" y="17798"/>
                  </a:lnTo>
                  <a:lnTo>
                    <a:pt x="2710285" y="23190"/>
                  </a:lnTo>
                  <a:lnTo>
                    <a:pt x="2663634" y="29277"/>
                  </a:lnTo>
                  <a:lnTo>
                    <a:pt x="2617204" y="36056"/>
                  </a:lnTo>
                  <a:lnTo>
                    <a:pt x="2570999" y="43520"/>
                  </a:lnTo>
                  <a:lnTo>
                    <a:pt x="2525026" y="51665"/>
                  </a:lnTo>
                  <a:lnTo>
                    <a:pt x="2479290" y="60484"/>
                  </a:lnTo>
                  <a:lnTo>
                    <a:pt x="2433795" y="69972"/>
                  </a:lnTo>
                  <a:lnTo>
                    <a:pt x="2388548" y="80125"/>
                  </a:lnTo>
                  <a:lnTo>
                    <a:pt x="2343554" y="90937"/>
                  </a:lnTo>
                  <a:lnTo>
                    <a:pt x="2298818" y="102402"/>
                  </a:lnTo>
                  <a:lnTo>
                    <a:pt x="2254345" y="114515"/>
                  </a:lnTo>
                  <a:lnTo>
                    <a:pt x="2210141" y="127271"/>
                  </a:lnTo>
                  <a:lnTo>
                    <a:pt x="2166211" y="140664"/>
                  </a:lnTo>
                  <a:lnTo>
                    <a:pt x="2122561" y="154689"/>
                  </a:lnTo>
                  <a:lnTo>
                    <a:pt x="2079195" y="169342"/>
                  </a:lnTo>
                  <a:lnTo>
                    <a:pt x="2036120" y="184615"/>
                  </a:lnTo>
                  <a:lnTo>
                    <a:pt x="1993340" y="200505"/>
                  </a:lnTo>
                  <a:lnTo>
                    <a:pt x="1950861" y="217005"/>
                  </a:lnTo>
                  <a:lnTo>
                    <a:pt x="1908688" y="234111"/>
                  </a:lnTo>
                  <a:lnTo>
                    <a:pt x="1866826" y="251817"/>
                  </a:lnTo>
                  <a:lnTo>
                    <a:pt x="1825281" y="270117"/>
                  </a:lnTo>
                  <a:lnTo>
                    <a:pt x="1784059" y="289007"/>
                  </a:lnTo>
                  <a:lnTo>
                    <a:pt x="1743164" y="308480"/>
                  </a:lnTo>
                  <a:lnTo>
                    <a:pt x="1702602" y="328533"/>
                  </a:lnTo>
                  <a:lnTo>
                    <a:pt x="1662378" y="349159"/>
                  </a:lnTo>
                  <a:lnTo>
                    <a:pt x="1622498" y="370352"/>
                  </a:lnTo>
                  <a:lnTo>
                    <a:pt x="1582967" y="392108"/>
                  </a:lnTo>
                  <a:lnTo>
                    <a:pt x="1543790" y="414422"/>
                  </a:lnTo>
                  <a:lnTo>
                    <a:pt x="1504972" y="437288"/>
                  </a:lnTo>
                  <a:lnTo>
                    <a:pt x="1466520" y="460700"/>
                  </a:lnTo>
                  <a:lnTo>
                    <a:pt x="1428438" y="484653"/>
                  </a:lnTo>
                  <a:lnTo>
                    <a:pt x="1390731" y="509142"/>
                  </a:lnTo>
                  <a:lnTo>
                    <a:pt x="1353405" y="534162"/>
                  </a:lnTo>
                  <a:lnTo>
                    <a:pt x="1316466" y="559707"/>
                  </a:lnTo>
                  <a:lnTo>
                    <a:pt x="1279918" y="585772"/>
                  </a:lnTo>
                  <a:lnTo>
                    <a:pt x="1243768" y="612352"/>
                  </a:lnTo>
                  <a:lnTo>
                    <a:pt x="1208019" y="639441"/>
                  </a:lnTo>
                  <a:lnTo>
                    <a:pt x="1172679" y="667033"/>
                  </a:lnTo>
                  <a:lnTo>
                    <a:pt x="1137751" y="695124"/>
                  </a:lnTo>
                  <a:lnTo>
                    <a:pt x="1103242" y="723709"/>
                  </a:lnTo>
                  <a:lnTo>
                    <a:pt x="1069156" y="752781"/>
                  </a:lnTo>
                  <a:lnTo>
                    <a:pt x="1035500" y="782335"/>
                  </a:lnTo>
                  <a:lnTo>
                    <a:pt x="1002278" y="812367"/>
                  </a:lnTo>
                  <a:lnTo>
                    <a:pt x="969495" y="842870"/>
                  </a:lnTo>
                  <a:lnTo>
                    <a:pt x="937158" y="873840"/>
                  </a:lnTo>
                  <a:lnTo>
                    <a:pt x="905271" y="905271"/>
                  </a:lnTo>
                  <a:lnTo>
                    <a:pt x="873840" y="937158"/>
                  </a:lnTo>
                  <a:lnTo>
                    <a:pt x="842870" y="969495"/>
                  </a:lnTo>
                  <a:lnTo>
                    <a:pt x="812367" y="1002278"/>
                  </a:lnTo>
                  <a:lnTo>
                    <a:pt x="782335" y="1035500"/>
                  </a:lnTo>
                  <a:lnTo>
                    <a:pt x="752781" y="1069156"/>
                  </a:lnTo>
                  <a:lnTo>
                    <a:pt x="723709" y="1103242"/>
                  </a:lnTo>
                  <a:lnTo>
                    <a:pt x="695124" y="1137751"/>
                  </a:lnTo>
                  <a:lnTo>
                    <a:pt x="667033" y="1172679"/>
                  </a:lnTo>
                  <a:lnTo>
                    <a:pt x="639441" y="1208019"/>
                  </a:lnTo>
                  <a:lnTo>
                    <a:pt x="612352" y="1243768"/>
                  </a:lnTo>
                  <a:lnTo>
                    <a:pt x="585772" y="1279918"/>
                  </a:lnTo>
                  <a:lnTo>
                    <a:pt x="559707" y="1316466"/>
                  </a:lnTo>
                  <a:lnTo>
                    <a:pt x="534162" y="1353405"/>
                  </a:lnTo>
                  <a:lnTo>
                    <a:pt x="509142" y="1390731"/>
                  </a:lnTo>
                  <a:lnTo>
                    <a:pt x="484653" y="1428438"/>
                  </a:lnTo>
                  <a:lnTo>
                    <a:pt x="460700" y="1466520"/>
                  </a:lnTo>
                  <a:lnTo>
                    <a:pt x="437288" y="1504972"/>
                  </a:lnTo>
                  <a:lnTo>
                    <a:pt x="414422" y="1543790"/>
                  </a:lnTo>
                  <a:lnTo>
                    <a:pt x="392108" y="1582967"/>
                  </a:lnTo>
                  <a:lnTo>
                    <a:pt x="370352" y="1622498"/>
                  </a:lnTo>
                  <a:lnTo>
                    <a:pt x="349159" y="1662378"/>
                  </a:lnTo>
                  <a:lnTo>
                    <a:pt x="328533" y="1702602"/>
                  </a:lnTo>
                  <a:lnTo>
                    <a:pt x="308480" y="1743164"/>
                  </a:lnTo>
                  <a:lnTo>
                    <a:pt x="289007" y="1784059"/>
                  </a:lnTo>
                  <a:lnTo>
                    <a:pt x="270117" y="1825281"/>
                  </a:lnTo>
                  <a:lnTo>
                    <a:pt x="251817" y="1866826"/>
                  </a:lnTo>
                  <a:lnTo>
                    <a:pt x="234111" y="1908688"/>
                  </a:lnTo>
                  <a:lnTo>
                    <a:pt x="217005" y="1950861"/>
                  </a:lnTo>
                  <a:lnTo>
                    <a:pt x="200505" y="1993340"/>
                  </a:lnTo>
                  <a:lnTo>
                    <a:pt x="184615" y="2036120"/>
                  </a:lnTo>
                  <a:lnTo>
                    <a:pt x="169342" y="2079195"/>
                  </a:lnTo>
                  <a:lnTo>
                    <a:pt x="154689" y="2122561"/>
                  </a:lnTo>
                  <a:lnTo>
                    <a:pt x="140664" y="2166211"/>
                  </a:lnTo>
                  <a:lnTo>
                    <a:pt x="127271" y="2210141"/>
                  </a:lnTo>
                  <a:lnTo>
                    <a:pt x="114515" y="2254345"/>
                  </a:lnTo>
                  <a:lnTo>
                    <a:pt x="102402" y="2298818"/>
                  </a:lnTo>
                  <a:lnTo>
                    <a:pt x="90937" y="2343554"/>
                  </a:lnTo>
                  <a:lnTo>
                    <a:pt x="80125" y="2388548"/>
                  </a:lnTo>
                  <a:lnTo>
                    <a:pt x="69972" y="2433795"/>
                  </a:lnTo>
                  <a:lnTo>
                    <a:pt x="60484" y="2479290"/>
                  </a:lnTo>
                  <a:lnTo>
                    <a:pt x="51665" y="2525026"/>
                  </a:lnTo>
                  <a:lnTo>
                    <a:pt x="43520" y="2570999"/>
                  </a:lnTo>
                  <a:lnTo>
                    <a:pt x="36056" y="2617204"/>
                  </a:lnTo>
                  <a:lnTo>
                    <a:pt x="29277" y="2663634"/>
                  </a:lnTo>
                  <a:lnTo>
                    <a:pt x="23190" y="2710285"/>
                  </a:lnTo>
                  <a:lnTo>
                    <a:pt x="17798" y="2757152"/>
                  </a:lnTo>
                  <a:lnTo>
                    <a:pt x="13108" y="2804228"/>
                  </a:lnTo>
                  <a:lnTo>
                    <a:pt x="9125" y="2851510"/>
                  </a:lnTo>
                  <a:lnTo>
                    <a:pt x="5854" y="2898990"/>
                  </a:lnTo>
                  <a:lnTo>
                    <a:pt x="3301" y="2946665"/>
                  </a:lnTo>
                  <a:lnTo>
                    <a:pt x="1470" y="2994528"/>
                  </a:lnTo>
                  <a:lnTo>
                    <a:pt x="368" y="3042574"/>
                  </a:lnTo>
                  <a:lnTo>
                    <a:pt x="0" y="3090799"/>
                  </a:lnTo>
                  <a:lnTo>
                    <a:pt x="368" y="3139023"/>
                  </a:lnTo>
                  <a:lnTo>
                    <a:pt x="1470" y="3187069"/>
                  </a:lnTo>
                  <a:lnTo>
                    <a:pt x="3301" y="3234932"/>
                  </a:lnTo>
                  <a:lnTo>
                    <a:pt x="5854" y="3282607"/>
                  </a:lnTo>
                  <a:lnTo>
                    <a:pt x="9125" y="3330088"/>
                  </a:lnTo>
                  <a:lnTo>
                    <a:pt x="13108" y="3377369"/>
                  </a:lnTo>
                  <a:lnTo>
                    <a:pt x="17798" y="3424446"/>
                  </a:lnTo>
                  <a:lnTo>
                    <a:pt x="23190" y="3471313"/>
                  </a:lnTo>
                  <a:lnTo>
                    <a:pt x="29277" y="3517964"/>
                  </a:lnTo>
                  <a:lnTo>
                    <a:pt x="36056" y="3564395"/>
                  </a:lnTo>
                  <a:lnTo>
                    <a:pt x="43520" y="3610600"/>
                  </a:lnTo>
                  <a:lnTo>
                    <a:pt x="51665" y="3656573"/>
                  </a:lnTo>
                  <a:lnTo>
                    <a:pt x="60484" y="3702310"/>
                  </a:lnTo>
                  <a:lnTo>
                    <a:pt x="69972" y="3747805"/>
                  </a:lnTo>
                  <a:lnTo>
                    <a:pt x="80125" y="3793052"/>
                  </a:lnTo>
                  <a:lnTo>
                    <a:pt x="90937" y="3838047"/>
                  </a:lnTo>
                  <a:lnTo>
                    <a:pt x="102402" y="3882784"/>
                  </a:lnTo>
                  <a:lnTo>
                    <a:pt x="114515" y="3927257"/>
                  </a:lnTo>
                  <a:lnTo>
                    <a:pt x="127271" y="3971461"/>
                  </a:lnTo>
                  <a:lnTo>
                    <a:pt x="140664" y="4015392"/>
                  </a:lnTo>
                  <a:lnTo>
                    <a:pt x="154689" y="4059043"/>
                  </a:lnTo>
                  <a:lnTo>
                    <a:pt x="169342" y="4102409"/>
                  </a:lnTo>
                  <a:lnTo>
                    <a:pt x="184615" y="4145485"/>
                  </a:lnTo>
                  <a:lnTo>
                    <a:pt x="200505" y="4188266"/>
                  </a:lnTo>
                  <a:lnTo>
                    <a:pt x="217005" y="4230745"/>
                  </a:lnTo>
                  <a:lnTo>
                    <a:pt x="234111" y="4272919"/>
                  </a:lnTo>
                  <a:lnTo>
                    <a:pt x="251817" y="4314781"/>
                  </a:lnTo>
                  <a:lnTo>
                    <a:pt x="270117" y="4356326"/>
                  </a:lnTo>
                  <a:lnTo>
                    <a:pt x="289007" y="4397550"/>
                  </a:lnTo>
                  <a:lnTo>
                    <a:pt x="308480" y="4438445"/>
                  </a:lnTo>
                  <a:lnTo>
                    <a:pt x="328533" y="4479008"/>
                  </a:lnTo>
                  <a:lnTo>
                    <a:pt x="349159" y="4519232"/>
                  </a:lnTo>
                  <a:lnTo>
                    <a:pt x="370352" y="4559113"/>
                  </a:lnTo>
                  <a:lnTo>
                    <a:pt x="392108" y="4598646"/>
                  </a:lnTo>
                  <a:lnTo>
                    <a:pt x="414422" y="4637823"/>
                  </a:lnTo>
                  <a:lnTo>
                    <a:pt x="437288" y="4676642"/>
                  </a:lnTo>
                  <a:lnTo>
                    <a:pt x="460700" y="4715095"/>
                  </a:lnTo>
                  <a:lnTo>
                    <a:pt x="484653" y="4753178"/>
                  </a:lnTo>
                  <a:lnTo>
                    <a:pt x="509142" y="4790885"/>
                  </a:lnTo>
                  <a:lnTo>
                    <a:pt x="534162" y="4828212"/>
                  </a:lnTo>
                  <a:lnTo>
                    <a:pt x="559707" y="4865152"/>
                  </a:lnTo>
                  <a:lnTo>
                    <a:pt x="585772" y="4901701"/>
                  </a:lnTo>
                  <a:lnTo>
                    <a:pt x="612352" y="4937852"/>
                  </a:lnTo>
                  <a:lnTo>
                    <a:pt x="639441" y="4973601"/>
                  </a:lnTo>
                  <a:lnTo>
                    <a:pt x="667033" y="5008943"/>
                  </a:lnTo>
                  <a:lnTo>
                    <a:pt x="695124" y="5043871"/>
                  </a:lnTo>
                  <a:lnTo>
                    <a:pt x="723709" y="5078381"/>
                  </a:lnTo>
                  <a:lnTo>
                    <a:pt x="752781" y="5112468"/>
                  </a:lnTo>
                  <a:lnTo>
                    <a:pt x="782335" y="5146125"/>
                  </a:lnTo>
                  <a:lnTo>
                    <a:pt x="812367" y="5179348"/>
                  </a:lnTo>
                  <a:lnTo>
                    <a:pt x="842870" y="5212131"/>
                  </a:lnTo>
                  <a:lnTo>
                    <a:pt x="873840" y="5244470"/>
                  </a:lnTo>
                  <a:lnTo>
                    <a:pt x="905271" y="5276357"/>
                  </a:lnTo>
                  <a:lnTo>
                    <a:pt x="937158" y="5307789"/>
                  </a:lnTo>
                  <a:lnTo>
                    <a:pt x="969495" y="5338760"/>
                  </a:lnTo>
                  <a:lnTo>
                    <a:pt x="1002278" y="5369265"/>
                  </a:lnTo>
                  <a:lnTo>
                    <a:pt x="1035500" y="5399297"/>
                  </a:lnTo>
                  <a:lnTo>
                    <a:pt x="1069156" y="5428853"/>
                  </a:lnTo>
                  <a:lnTo>
                    <a:pt x="1103242" y="5457926"/>
                  </a:lnTo>
                  <a:lnTo>
                    <a:pt x="1137751" y="5486511"/>
                  </a:lnTo>
                  <a:lnTo>
                    <a:pt x="1172679" y="5514603"/>
                  </a:lnTo>
                  <a:lnTo>
                    <a:pt x="1208019" y="5542196"/>
                  </a:lnTo>
                  <a:lnTo>
                    <a:pt x="1243768" y="5569286"/>
                  </a:lnTo>
                  <a:lnTo>
                    <a:pt x="1279918" y="5595866"/>
                  </a:lnTo>
                  <a:lnTo>
                    <a:pt x="1316466" y="5621932"/>
                  </a:lnTo>
                  <a:lnTo>
                    <a:pt x="1353405" y="5647478"/>
                  </a:lnTo>
                  <a:lnTo>
                    <a:pt x="1390731" y="5672499"/>
                  </a:lnTo>
                  <a:lnTo>
                    <a:pt x="1428438" y="5696989"/>
                  </a:lnTo>
                  <a:lnTo>
                    <a:pt x="1466520" y="5720943"/>
                  </a:lnTo>
                  <a:lnTo>
                    <a:pt x="1504972" y="5744356"/>
                  </a:lnTo>
                  <a:lnTo>
                    <a:pt x="1543790" y="5767222"/>
                  </a:lnTo>
                  <a:lnTo>
                    <a:pt x="1582967" y="5789537"/>
                  </a:lnTo>
                  <a:lnTo>
                    <a:pt x="1622498" y="5811294"/>
                  </a:lnTo>
                  <a:lnTo>
                    <a:pt x="1662378" y="5832488"/>
                  </a:lnTo>
                  <a:lnTo>
                    <a:pt x="1702602" y="5853115"/>
                  </a:lnTo>
                  <a:lnTo>
                    <a:pt x="1743164" y="5873168"/>
                  </a:lnTo>
                  <a:lnTo>
                    <a:pt x="1784059" y="5892642"/>
                  </a:lnTo>
                  <a:lnTo>
                    <a:pt x="1825281" y="5911533"/>
                  </a:lnTo>
                  <a:lnTo>
                    <a:pt x="1866826" y="5929834"/>
                  </a:lnTo>
                  <a:lnTo>
                    <a:pt x="1908688" y="5947540"/>
                  </a:lnTo>
                  <a:lnTo>
                    <a:pt x="1950861" y="5964646"/>
                  </a:lnTo>
                  <a:lnTo>
                    <a:pt x="1993340" y="5981147"/>
                  </a:lnTo>
                  <a:lnTo>
                    <a:pt x="2036120" y="5997038"/>
                  </a:lnTo>
                  <a:lnTo>
                    <a:pt x="2079195" y="6012312"/>
                  </a:lnTo>
                  <a:lnTo>
                    <a:pt x="2122561" y="6026965"/>
                  </a:lnTo>
                  <a:lnTo>
                    <a:pt x="2166211" y="6040991"/>
                  </a:lnTo>
                  <a:lnTo>
                    <a:pt x="2210141" y="6054384"/>
                  </a:lnTo>
                  <a:lnTo>
                    <a:pt x="2254345" y="6067141"/>
                  </a:lnTo>
                  <a:lnTo>
                    <a:pt x="2298818" y="6079254"/>
                  </a:lnTo>
                  <a:lnTo>
                    <a:pt x="2343554" y="6090720"/>
                  </a:lnTo>
                  <a:lnTo>
                    <a:pt x="2388548" y="6101532"/>
                  </a:lnTo>
                  <a:lnTo>
                    <a:pt x="2433795" y="6111685"/>
                  </a:lnTo>
                  <a:lnTo>
                    <a:pt x="2479290" y="6121174"/>
                  </a:lnTo>
                  <a:lnTo>
                    <a:pt x="2525026" y="6129994"/>
                  </a:lnTo>
                  <a:lnTo>
                    <a:pt x="2570999" y="6138138"/>
                  </a:lnTo>
                  <a:lnTo>
                    <a:pt x="2617204" y="6145603"/>
                  </a:lnTo>
                  <a:lnTo>
                    <a:pt x="2663634" y="6152382"/>
                  </a:lnTo>
                  <a:lnTo>
                    <a:pt x="2710285" y="6158470"/>
                  </a:lnTo>
                  <a:lnTo>
                    <a:pt x="2757152" y="6163862"/>
                  </a:lnTo>
                  <a:lnTo>
                    <a:pt x="2804228" y="6168552"/>
                  </a:lnTo>
                  <a:lnTo>
                    <a:pt x="2851510" y="6172535"/>
                  </a:lnTo>
                  <a:lnTo>
                    <a:pt x="2898990" y="6175806"/>
                  </a:lnTo>
                  <a:lnTo>
                    <a:pt x="2946665" y="6178360"/>
                  </a:lnTo>
                  <a:lnTo>
                    <a:pt x="2994528" y="6180190"/>
                  </a:lnTo>
                  <a:lnTo>
                    <a:pt x="3042574" y="6181292"/>
                  </a:lnTo>
                  <a:lnTo>
                    <a:pt x="3090799" y="6181661"/>
                  </a:lnTo>
                  <a:lnTo>
                    <a:pt x="3139023" y="6181292"/>
                  </a:lnTo>
                  <a:lnTo>
                    <a:pt x="3187069" y="6180190"/>
                  </a:lnTo>
                  <a:lnTo>
                    <a:pt x="3234933" y="6178360"/>
                  </a:lnTo>
                  <a:lnTo>
                    <a:pt x="3282607" y="6175806"/>
                  </a:lnTo>
                  <a:lnTo>
                    <a:pt x="3330088" y="6172535"/>
                  </a:lnTo>
                  <a:lnTo>
                    <a:pt x="3377370" y="6168552"/>
                  </a:lnTo>
                  <a:lnTo>
                    <a:pt x="3424447" y="6163862"/>
                  </a:lnTo>
                  <a:lnTo>
                    <a:pt x="3471314" y="6158470"/>
                  </a:lnTo>
                  <a:lnTo>
                    <a:pt x="3517965" y="6152382"/>
                  </a:lnTo>
                  <a:lnTo>
                    <a:pt x="3564397" y="6145603"/>
                  </a:lnTo>
                  <a:lnTo>
                    <a:pt x="3610602" y="6138138"/>
                  </a:lnTo>
                  <a:lnTo>
                    <a:pt x="3656576" y="6129994"/>
                  </a:lnTo>
                  <a:lnTo>
                    <a:pt x="3702313" y="6121174"/>
                  </a:lnTo>
                  <a:lnTo>
                    <a:pt x="3747808" y="6111685"/>
                  </a:lnTo>
                  <a:lnTo>
                    <a:pt x="3793056" y="6101532"/>
                  </a:lnTo>
                  <a:lnTo>
                    <a:pt x="3838051" y="6090720"/>
                  </a:lnTo>
                  <a:lnTo>
                    <a:pt x="3882788" y="6079254"/>
                  </a:lnTo>
                  <a:lnTo>
                    <a:pt x="3927262" y="6067141"/>
                  </a:lnTo>
                  <a:lnTo>
                    <a:pt x="3971467" y="6054384"/>
                  </a:lnTo>
                  <a:lnTo>
                    <a:pt x="4015398" y="6040991"/>
                  </a:lnTo>
                  <a:lnTo>
                    <a:pt x="4059049" y="6026965"/>
                  </a:lnTo>
                  <a:lnTo>
                    <a:pt x="4102416" y="6012312"/>
                  </a:lnTo>
                  <a:lnTo>
                    <a:pt x="4145493" y="5997038"/>
                  </a:lnTo>
                  <a:lnTo>
                    <a:pt x="4188274" y="5981147"/>
                  </a:lnTo>
                  <a:lnTo>
                    <a:pt x="4230754" y="5964646"/>
                  </a:lnTo>
                  <a:lnTo>
                    <a:pt x="4272929" y="5947540"/>
                  </a:lnTo>
                  <a:lnTo>
                    <a:pt x="4314791" y="5929834"/>
                  </a:lnTo>
                  <a:lnTo>
                    <a:pt x="4356337" y="5911533"/>
                  </a:lnTo>
                  <a:lnTo>
                    <a:pt x="4397561" y="5892642"/>
                  </a:lnTo>
                  <a:lnTo>
                    <a:pt x="4438458" y="5873168"/>
                  </a:lnTo>
                  <a:lnTo>
                    <a:pt x="4479021" y="5853115"/>
                  </a:lnTo>
                  <a:lnTo>
                    <a:pt x="4519246" y="5832488"/>
                  </a:lnTo>
                  <a:lnTo>
                    <a:pt x="4559128" y="5811294"/>
                  </a:lnTo>
                  <a:lnTo>
                    <a:pt x="4598661" y="5789537"/>
                  </a:lnTo>
                  <a:lnTo>
                    <a:pt x="4637840" y="5767222"/>
                  </a:lnTo>
                  <a:lnTo>
                    <a:pt x="4676659" y="5744356"/>
                  </a:lnTo>
                  <a:lnTo>
                    <a:pt x="4715113" y="5720943"/>
                  </a:lnTo>
                  <a:lnTo>
                    <a:pt x="4753197" y="5696989"/>
                  </a:lnTo>
                  <a:lnTo>
                    <a:pt x="4790905" y="5672499"/>
                  </a:lnTo>
                  <a:lnTo>
                    <a:pt x="4828232" y="5647478"/>
                  </a:lnTo>
                  <a:lnTo>
                    <a:pt x="4865173" y="5621932"/>
                  </a:lnTo>
                  <a:lnTo>
                    <a:pt x="4901723" y="5595866"/>
                  </a:lnTo>
                  <a:lnTo>
                    <a:pt x="4937875" y="5569286"/>
                  </a:lnTo>
                  <a:lnTo>
                    <a:pt x="4973625" y="5542196"/>
                  </a:lnTo>
                  <a:lnTo>
                    <a:pt x="5008967" y="5514603"/>
                  </a:lnTo>
                  <a:lnTo>
                    <a:pt x="5043897" y="5486511"/>
                  </a:lnTo>
                  <a:lnTo>
                    <a:pt x="5078408" y="5457926"/>
                  </a:lnTo>
                  <a:lnTo>
                    <a:pt x="5112495" y="5428853"/>
                  </a:lnTo>
                  <a:lnTo>
                    <a:pt x="5146153" y="5399297"/>
                  </a:lnTo>
                  <a:lnTo>
                    <a:pt x="5179377" y="5369265"/>
                  </a:lnTo>
                  <a:lnTo>
                    <a:pt x="5212161" y="5338760"/>
                  </a:lnTo>
                  <a:lnTo>
                    <a:pt x="5244500" y="5307789"/>
                  </a:lnTo>
                  <a:lnTo>
                    <a:pt x="5276389" y="5276357"/>
                  </a:lnTo>
                  <a:lnTo>
                    <a:pt x="5307822" y="5244470"/>
                  </a:lnTo>
                  <a:lnTo>
                    <a:pt x="5338794" y="5212131"/>
                  </a:lnTo>
                  <a:lnTo>
                    <a:pt x="5369299" y="5179348"/>
                  </a:lnTo>
                  <a:lnTo>
                    <a:pt x="5399333" y="5146125"/>
                  </a:lnTo>
                  <a:lnTo>
                    <a:pt x="5428889" y="5112468"/>
                  </a:lnTo>
                  <a:lnTo>
                    <a:pt x="5457963" y="5078381"/>
                  </a:lnTo>
                  <a:lnTo>
                    <a:pt x="5486549" y="5043871"/>
                  </a:lnTo>
                  <a:lnTo>
                    <a:pt x="5514642" y="5008943"/>
                  </a:lnTo>
                  <a:lnTo>
                    <a:pt x="5542236" y="4973601"/>
                  </a:lnTo>
                  <a:lnTo>
                    <a:pt x="5569326" y="4937852"/>
                  </a:lnTo>
                  <a:lnTo>
                    <a:pt x="5595908" y="4901701"/>
                  </a:lnTo>
                  <a:lnTo>
                    <a:pt x="5621974" y="4865152"/>
                  </a:lnTo>
                  <a:lnTo>
                    <a:pt x="5647521" y="4828212"/>
                  </a:lnTo>
                  <a:lnTo>
                    <a:pt x="5672543" y="4790885"/>
                  </a:lnTo>
                  <a:lnTo>
                    <a:pt x="5697034" y="4753178"/>
                  </a:lnTo>
                  <a:lnTo>
                    <a:pt x="5720989" y="4715095"/>
                  </a:lnTo>
                  <a:lnTo>
                    <a:pt x="5744402" y="4676642"/>
                  </a:lnTo>
                  <a:lnTo>
                    <a:pt x="5767270" y="4637823"/>
                  </a:lnTo>
                  <a:lnTo>
                    <a:pt x="5789585" y="4598646"/>
                  </a:lnTo>
                  <a:lnTo>
                    <a:pt x="5811343" y="4559113"/>
                  </a:lnTo>
                  <a:lnTo>
                    <a:pt x="5832538" y="4519232"/>
                  </a:lnTo>
                  <a:lnTo>
                    <a:pt x="5853165" y="4479008"/>
                  </a:lnTo>
                  <a:lnTo>
                    <a:pt x="5873219" y="4438445"/>
                  </a:lnTo>
                  <a:lnTo>
                    <a:pt x="5892694" y="4397550"/>
                  </a:lnTo>
                  <a:lnTo>
                    <a:pt x="5911585" y="4356326"/>
                  </a:lnTo>
                  <a:lnTo>
                    <a:pt x="5929887" y="4314781"/>
                  </a:lnTo>
                  <a:lnTo>
                    <a:pt x="5947594" y="4272919"/>
                  </a:lnTo>
                  <a:lnTo>
                    <a:pt x="5964701" y="4230745"/>
                  </a:lnTo>
                  <a:lnTo>
                    <a:pt x="5981203" y="4188266"/>
                  </a:lnTo>
                  <a:lnTo>
                    <a:pt x="5997093" y="4145485"/>
                  </a:lnTo>
                  <a:lnTo>
                    <a:pt x="6012368" y="4102409"/>
                  </a:lnTo>
                  <a:lnTo>
                    <a:pt x="6027022" y="4059043"/>
                  </a:lnTo>
                  <a:lnTo>
                    <a:pt x="6041048" y="4015392"/>
                  </a:lnTo>
                  <a:lnTo>
                    <a:pt x="6054443" y="3971461"/>
                  </a:lnTo>
                  <a:lnTo>
                    <a:pt x="6067199" y="3927257"/>
                  </a:lnTo>
                  <a:lnTo>
                    <a:pt x="6079314" y="3882784"/>
                  </a:lnTo>
                  <a:lnTo>
                    <a:pt x="6090780" y="3838047"/>
                  </a:lnTo>
                  <a:lnTo>
                    <a:pt x="6101592" y="3793052"/>
                  </a:lnTo>
                  <a:lnTo>
                    <a:pt x="6111746" y="3747805"/>
                  </a:lnTo>
                  <a:lnTo>
                    <a:pt x="6121235" y="3702310"/>
                  </a:lnTo>
                  <a:lnTo>
                    <a:pt x="6130055" y="3656573"/>
                  </a:lnTo>
                  <a:lnTo>
                    <a:pt x="6138200" y="3610600"/>
                  </a:lnTo>
                  <a:lnTo>
                    <a:pt x="6145665" y="3564395"/>
                  </a:lnTo>
                  <a:lnTo>
                    <a:pt x="6152444" y="3517964"/>
                  </a:lnTo>
                  <a:lnTo>
                    <a:pt x="6158532" y="3471313"/>
                  </a:lnTo>
                  <a:lnTo>
                    <a:pt x="6163924" y="3424446"/>
                  </a:lnTo>
                  <a:lnTo>
                    <a:pt x="6168615" y="3377369"/>
                  </a:lnTo>
                  <a:lnTo>
                    <a:pt x="6172598" y="3330088"/>
                  </a:lnTo>
                  <a:lnTo>
                    <a:pt x="6175869" y="3282607"/>
                  </a:lnTo>
                  <a:lnTo>
                    <a:pt x="6178423" y="3234932"/>
                  </a:lnTo>
                  <a:lnTo>
                    <a:pt x="6180254" y="3187069"/>
                  </a:lnTo>
                  <a:lnTo>
                    <a:pt x="6181356" y="3139023"/>
                  </a:lnTo>
                  <a:lnTo>
                    <a:pt x="6181725" y="3090799"/>
                  </a:lnTo>
                  <a:lnTo>
                    <a:pt x="6181356" y="3042574"/>
                  </a:lnTo>
                  <a:lnTo>
                    <a:pt x="6180254" y="2994528"/>
                  </a:lnTo>
                  <a:lnTo>
                    <a:pt x="6178423" y="2946665"/>
                  </a:lnTo>
                  <a:lnTo>
                    <a:pt x="6175869" y="2898990"/>
                  </a:lnTo>
                  <a:lnTo>
                    <a:pt x="6172598" y="2851510"/>
                  </a:lnTo>
                  <a:lnTo>
                    <a:pt x="6168615" y="2804228"/>
                  </a:lnTo>
                  <a:lnTo>
                    <a:pt x="6163924" y="2757152"/>
                  </a:lnTo>
                  <a:lnTo>
                    <a:pt x="6158532" y="2710285"/>
                  </a:lnTo>
                  <a:lnTo>
                    <a:pt x="6152444" y="2663634"/>
                  </a:lnTo>
                  <a:lnTo>
                    <a:pt x="6145665" y="2617204"/>
                  </a:lnTo>
                  <a:lnTo>
                    <a:pt x="6138200" y="2570999"/>
                  </a:lnTo>
                  <a:lnTo>
                    <a:pt x="6130055" y="2525026"/>
                  </a:lnTo>
                  <a:lnTo>
                    <a:pt x="6121235" y="2479290"/>
                  </a:lnTo>
                  <a:lnTo>
                    <a:pt x="6111746" y="2433795"/>
                  </a:lnTo>
                  <a:lnTo>
                    <a:pt x="6101592" y="2388548"/>
                  </a:lnTo>
                  <a:lnTo>
                    <a:pt x="6090780" y="2343554"/>
                  </a:lnTo>
                  <a:lnTo>
                    <a:pt x="6079314" y="2298818"/>
                  </a:lnTo>
                  <a:lnTo>
                    <a:pt x="6067199" y="2254345"/>
                  </a:lnTo>
                  <a:lnTo>
                    <a:pt x="6054443" y="2210141"/>
                  </a:lnTo>
                  <a:lnTo>
                    <a:pt x="6041048" y="2166211"/>
                  </a:lnTo>
                  <a:lnTo>
                    <a:pt x="6027022" y="2122561"/>
                  </a:lnTo>
                  <a:lnTo>
                    <a:pt x="6012368" y="2079195"/>
                  </a:lnTo>
                  <a:lnTo>
                    <a:pt x="5997093" y="2036120"/>
                  </a:lnTo>
                  <a:lnTo>
                    <a:pt x="5981203" y="1993340"/>
                  </a:lnTo>
                  <a:lnTo>
                    <a:pt x="5964701" y="1950861"/>
                  </a:lnTo>
                  <a:lnTo>
                    <a:pt x="5947594" y="1908688"/>
                  </a:lnTo>
                  <a:lnTo>
                    <a:pt x="5929887" y="1866826"/>
                  </a:lnTo>
                  <a:lnTo>
                    <a:pt x="5911585" y="1825281"/>
                  </a:lnTo>
                  <a:lnTo>
                    <a:pt x="5892694" y="1784059"/>
                  </a:lnTo>
                  <a:lnTo>
                    <a:pt x="5873219" y="1743164"/>
                  </a:lnTo>
                  <a:lnTo>
                    <a:pt x="5853165" y="1702602"/>
                  </a:lnTo>
                  <a:lnTo>
                    <a:pt x="5832538" y="1662378"/>
                  </a:lnTo>
                  <a:lnTo>
                    <a:pt x="5811343" y="1622498"/>
                  </a:lnTo>
                  <a:lnTo>
                    <a:pt x="5789585" y="1582967"/>
                  </a:lnTo>
                  <a:lnTo>
                    <a:pt x="5767270" y="1543790"/>
                  </a:lnTo>
                  <a:lnTo>
                    <a:pt x="5744402" y="1504972"/>
                  </a:lnTo>
                  <a:lnTo>
                    <a:pt x="5720989" y="1466520"/>
                  </a:lnTo>
                  <a:lnTo>
                    <a:pt x="5697034" y="1428438"/>
                  </a:lnTo>
                  <a:lnTo>
                    <a:pt x="5672543" y="1390731"/>
                  </a:lnTo>
                  <a:lnTo>
                    <a:pt x="5647521" y="1353405"/>
                  </a:lnTo>
                  <a:lnTo>
                    <a:pt x="5621974" y="1316466"/>
                  </a:lnTo>
                  <a:lnTo>
                    <a:pt x="5595908" y="1279918"/>
                  </a:lnTo>
                  <a:lnTo>
                    <a:pt x="5569326" y="1243768"/>
                  </a:lnTo>
                  <a:lnTo>
                    <a:pt x="5542236" y="1208019"/>
                  </a:lnTo>
                  <a:lnTo>
                    <a:pt x="5514642" y="1172679"/>
                  </a:lnTo>
                  <a:lnTo>
                    <a:pt x="5486549" y="1137751"/>
                  </a:lnTo>
                  <a:lnTo>
                    <a:pt x="5457963" y="1103242"/>
                  </a:lnTo>
                  <a:lnTo>
                    <a:pt x="5428889" y="1069156"/>
                  </a:lnTo>
                  <a:lnTo>
                    <a:pt x="5399333" y="1035500"/>
                  </a:lnTo>
                  <a:lnTo>
                    <a:pt x="5369299" y="1002278"/>
                  </a:lnTo>
                  <a:lnTo>
                    <a:pt x="5338794" y="969495"/>
                  </a:lnTo>
                  <a:lnTo>
                    <a:pt x="5307822" y="937158"/>
                  </a:lnTo>
                  <a:lnTo>
                    <a:pt x="5276389" y="905271"/>
                  </a:lnTo>
                  <a:lnTo>
                    <a:pt x="5244500" y="873840"/>
                  </a:lnTo>
                  <a:lnTo>
                    <a:pt x="5212161" y="842870"/>
                  </a:lnTo>
                  <a:lnTo>
                    <a:pt x="5179377" y="812367"/>
                  </a:lnTo>
                  <a:lnTo>
                    <a:pt x="5146153" y="782335"/>
                  </a:lnTo>
                  <a:lnTo>
                    <a:pt x="5112495" y="752781"/>
                  </a:lnTo>
                  <a:lnTo>
                    <a:pt x="5078408" y="723709"/>
                  </a:lnTo>
                  <a:lnTo>
                    <a:pt x="5043897" y="695124"/>
                  </a:lnTo>
                  <a:lnTo>
                    <a:pt x="5008967" y="667033"/>
                  </a:lnTo>
                  <a:lnTo>
                    <a:pt x="4973625" y="639441"/>
                  </a:lnTo>
                  <a:lnTo>
                    <a:pt x="4937875" y="612352"/>
                  </a:lnTo>
                  <a:lnTo>
                    <a:pt x="4901723" y="585772"/>
                  </a:lnTo>
                  <a:lnTo>
                    <a:pt x="4865173" y="559707"/>
                  </a:lnTo>
                  <a:lnTo>
                    <a:pt x="4828232" y="534162"/>
                  </a:lnTo>
                  <a:lnTo>
                    <a:pt x="4790905" y="509142"/>
                  </a:lnTo>
                  <a:lnTo>
                    <a:pt x="4753197" y="484653"/>
                  </a:lnTo>
                  <a:lnTo>
                    <a:pt x="4715113" y="460700"/>
                  </a:lnTo>
                  <a:lnTo>
                    <a:pt x="4676659" y="437288"/>
                  </a:lnTo>
                  <a:lnTo>
                    <a:pt x="4637840" y="414422"/>
                  </a:lnTo>
                  <a:lnTo>
                    <a:pt x="4598661" y="392108"/>
                  </a:lnTo>
                  <a:lnTo>
                    <a:pt x="4559128" y="370352"/>
                  </a:lnTo>
                  <a:lnTo>
                    <a:pt x="4519246" y="349159"/>
                  </a:lnTo>
                  <a:lnTo>
                    <a:pt x="4479021" y="328533"/>
                  </a:lnTo>
                  <a:lnTo>
                    <a:pt x="4438458" y="308480"/>
                  </a:lnTo>
                  <a:lnTo>
                    <a:pt x="4397561" y="289007"/>
                  </a:lnTo>
                  <a:lnTo>
                    <a:pt x="4356337" y="270117"/>
                  </a:lnTo>
                  <a:lnTo>
                    <a:pt x="4314791" y="251817"/>
                  </a:lnTo>
                  <a:lnTo>
                    <a:pt x="4272929" y="234111"/>
                  </a:lnTo>
                  <a:lnTo>
                    <a:pt x="4230754" y="217005"/>
                  </a:lnTo>
                  <a:lnTo>
                    <a:pt x="4188274" y="200505"/>
                  </a:lnTo>
                  <a:lnTo>
                    <a:pt x="4145493" y="184615"/>
                  </a:lnTo>
                  <a:lnTo>
                    <a:pt x="4102416" y="169342"/>
                  </a:lnTo>
                  <a:lnTo>
                    <a:pt x="4059049" y="154689"/>
                  </a:lnTo>
                  <a:lnTo>
                    <a:pt x="4015398" y="140664"/>
                  </a:lnTo>
                  <a:lnTo>
                    <a:pt x="3971467" y="127271"/>
                  </a:lnTo>
                  <a:lnTo>
                    <a:pt x="3927262" y="114515"/>
                  </a:lnTo>
                  <a:lnTo>
                    <a:pt x="3882788" y="102402"/>
                  </a:lnTo>
                  <a:lnTo>
                    <a:pt x="3838051" y="90937"/>
                  </a:lnTo>
                  <a:lnTo>
                    <a:pt x="3793056" y="80125"/>
                  </a:lnTo>
                  <a:lnTo>
                    <a:pt x="3747808" y="69972"/>
                  </a:lnTo>
                  <a:lnTo>
                    <a:pt x="3702313" y="60484"/>
                  </a:lnTo>
                  <a:lnTo>
                    <a:pt x="3656576" y="51665"/>
                  </a:lnTo>
                  <a:lnTo>
                    <a:pt x="3610602" y="43520"/>
                  </a:lnTo>
                  <a:lnTo>
                    <a:pt x="3564397" y="36056"/>
                  </a:lnTo>
                  <a:lnTo>
                    <a:pt x="3517965" y="29277"/>
                  </a:lnTo>
                  <a:lnTo>
                    <a:pt x="3471314" y="23190"/>
                  </a:lnTo>
                  <a:lnTo>
                    <a:pt x="3424447" y="17798"/>
                  </a:lnTo>
                  <a:lnTo>
                    <a:pt x="3377370" y="13108"/>
                  </a:lnTo>
                  <a:lnTo>
                    <a:pt x="3330088" y="9125"/>
                  </a:lnTo>
                  <a:lnTo>
                    <a:pt x="3282607" y="5854"/>
                  </a:lnTo>
                  <a:lnTo>
                    <a:pt x="3234933" y="3301"/>
                  </a:lnTo>
                  <a:lnTo>
                    <a:pt x="3187069" y="1470"/>
                  </a:lnTo>
                  <a:lnTo>
                    <a:pt x="3139023" y="368"/>
                  </a:lnTo>
                  <a:lnTo>
                    <a:pt x="3090799" y="0"/>
                  </a:lnTo>
                  <a:close/>
                </a:path>
              </a:pathLst>
            </a:custGeom>
            <a:solidFill>
              <a:srgbClr val="4EA72D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29026" y="262001"/>
              <a:ext cx="6181725" cy="6181725"/>
            </a:xfrm>
            <a:custGeom>
              <a:avLst/>
              <a:gdLst/>
              <a:ahLst/>
              <a:cxnLst/>
              <a:rect l="l" t="t" r="r" b="b"/>
              <a:pathLst>
                <a:path w="6181725" h="6181725">
                  <a:moveTo>
                    <a:pt x="0" y="3090799"/>
                  </a:moveTo>
                  <a:lnTo>
                    <a:pt x="368" y="3042574"/>
                  </a:lnTo>
                  <a:lnTo>
                    <a:pt x="1470" y="2994528"/>
                  </a:lnTo>
                  <a:lnTo>
                    <a:pt x="3301" y="2946665"/>
                  </a:lnTo>
                  <a:lnTo>
                    <a:pt x="5854" y="2898990"/>
                  </a:lnTo>
                  <a:lnTo>
                    <a:pt x="9125" y="2851510"/>
                  </a:lnTo>
                  <a:lnTo>
                    <a:pt x="13108" y="2804228"/>
                  </a:lnTo>
                  <a:lnTo>
                    <a:pt x="17798" y="2757152"/>
                  </a:lnTo>
                  <a:lnTo>
                    <a:pt x="23190" y="2710285"/>
                  </a:lnTo>
                  <a:lnTo>
                    <a:pt x="29277" y="2663634"/>
                  </a:lnTo>
                  <a:lnTo>
                    <a:pt x="36056" y="2617204"/>
                  </a:lnTo>
                  <a:lnTo>
                    <a:pt x="43520" y="2570999"/>
                  </a:lnTo>
                  <a:lnTo>
                    <a:pt x="51665" y="2525026"/>
                  </a:lnTo>
                  <a:lnTo>
                    <a:pt x="60484" y="2479290"/>
                  </a:lnTo>
                  <a:lnTo>
                    <a:pt x="69972" y="2433795"/>
                  </a:lnTo>
                  <a:lnTo>
                    <a:pt x="80125" y="2388548"/>
                  </a:lnTo>
                  <a:lnTo>
                    <a:pt x="90937" y="2343554"/>
                  </a:lnTo>
                  <a:lnTo>
                    <a:pt x="102402" y="2298818"/>
                  </a:lnTo>
                  <a:lnTo>
                    <a:pt x="114515" y="2254345"/>
                  </a:lnTo>
                  <a:lnTo>
                    <a:pt x="127271" y="2210141"/>
                  </a:lnTo>
                  <a:lnTo>
                    <a:pt x="140664" y="2166211"/>
                  </a:lnTo>
                  <a:lnTo>
                    <a:pt x="154689" y="2122561"/>
                  </a:lnTo>
                  <a:lnTo>
                    <a:pt x="169342" y="2079195"/>
                  </a:lnTo>
                  <a:lnTo>
                    <a:pt x="184615" y="2036120"/>
                  </a:lnTo>
                  <a:lnTo>
                    <a:pt x="200505" y="1993340"/>
                  </a:lnTo>
                  <a:lnTo>
                    <a:pt x="217005" y="1950861"/>
                  </a:lnTo>
                  <a:lnTo>
                    <a:pt x="234111" y="1908688"/>
                  </a:lnTo>
                  <a:lnTo>
                    <a:pt x="251817" y="1866826"/>
                  </a:lnTo>
                  <a:lnTo>
                    <a:pt x="270117" y="1825281"/>
                  </a:lnTo>
                  <a:lnTo>
                    <a:pt x="289007" y="1784059"/>
                  </a:lnTo>
                  <a:lnTo>
                    <a:pt x="308480" y="1743164"/>
                  </a:lnTo>
                  <a:lnTo>
                    <a:pt x="328533" y="1702602"/>
                  </a:lnTo>
                  <a:lnTo>
                    <a:pt x="349159" y="1662378"/>
                  </a:lnTo>
                  <a:lnTo>
                    <a:pt x="370352" y="1622498"/>
                  </a:lnTo>
                  <a:lnTo>
                    <a:pt x="392108" y="1582967"/>
                  </a:lnTo>
                  <a:lnTo>
                    <a:pt x="414422" y="1543790"/>
                  </a:lnTo>
                  <a:lnTo>
                    <a:pt x="437288" y="1504972"/>
                  </a:lnTo>
                  <a:lnTo>
                    <a:pt x="460700" y="1466520"/>
                  </a:lnTo>
                  <a:lnTo>
                    <a:pt x="484653" y="1428438"/>
                  </a:lnTo>
                  <a:lnTo>
                    <a:pt x="509142" y="1390731"/>
                  </a:lnTo>
                  <a:lnTo>
                    <a:pt x="534162" y="1353405"/>
                  </a:lnTo>
                  <a:lnTo>
                    <a:pt x="559707" y="1316466"/>
                  </a:lnTo>
                  <a:lnTo>
                    <a:pt x="585772" y="1279918"/>
                  </a:lnTo>
                  <a:lnTo>
                    <a:pt x="612352" y="1243768"/>
                  </a:lnTo>
                  <a:lnTo>
                    <a:pt x="639441" y="1208019"/>
                  </a:lnTo>
                  <a:lnTo>
                    <a:pt x="667033" y="1172679"/>
                  </a:lnTo>
                  <a:lnTo>
                    <a:pt x="695124" y="1137751"/>
                  </a:lnTo>
                  <a:lnTo>
                    <a:pt x="723709" y="1103242"/>
                  </a:lnTo>
                  <a:lnTo>
                    <a:pt x="752781" y="1069156"/>
                  </a:lnTo>
                  <a:lnTo>
                    <a:pt x="782335" y="1035500"/>
                  </a:lnTo>
                  <a:lnTo>
                    <a:pt x="812367" y="1002278"/>
                  </a:lnTo>
                  <a:lnTo>
                    <a:pt x="842870" y="969495"/>
                  </a:lnTo>
                  <a:lnTo>
                    <a:pt x="873840" y="937158"/>
                  </a:lnTo>
                  <a:lnTo>
                    <a:pt x="905271" y="905271"/>
                  </a:lnTo>
                  <a:lnTo>
                    <a:pt x="937158" y="873840"/>
                  </a:lnTo>
                  <a:lnTo>
                    <a:pt x="969495" y="842870"/>
                  </a:lnTo>
                  <a:lnTo>
                    <a:pt x="1002278" y="812367"/>
                  </a:lnTo>
                  <a:lnTo>
                    <a:pt x="1035500" y="782335"/>
                  </a:lnTo>
                  <a:lnTo>
                    <a:pt x="1069156" y="752781"/>
                  </a:lnTo>
                  <a:lnTo>
                    <a:pt x="1103242" y="723709"/>
                  </a:lnTo>
                  <a:lnTo>
                    <a:pt x="1137751" y="695124"/>
                  </a:lnTo>
                  <a:lnTo>
                    <a:pt x="1172679" y="667033"/>
                  </a:lnTo>
                  <a:lnTo>
                    <a:pt x="1208019" y="639441"/>
                  </a:lnTo>
                  <a:lnTo>
                    <a:pt x="1243768" y="612352"/>
                  </a:lnTo>
                  <a:lnTo>
                    <a:pt x="1279918" y="585772"/>
                  </a:lnTo>
                  <a:lnTo>
                    <a:pt x="1316466" y="559707"/>
                  </a:lnTo>
                  <a:lnTo>
                    <a:pt x="1353405" y="534162"/>
                  </a:lnTo>
                  <a:lnTo>
                    <a:pt x="1390731" y="509142"/>
                  </a:lnTo>
                  <a:lnTo>
                    <a:pt x="1428438" y="484653"/>
                  </a:lnTo>
                  <a:lnTo>
                    <a:pt x="1466520" y="460700"/>
                  </a:lnTo>
                  <a:lnTo>
                    <a:pt x="1504972" y="437288"/>
                  </a:lnTo>
                  <a:lnTo>
                    <a:pt x="1543790" y="414422"/>
                  </a:lnTo>
                  <a:lnTo>
                    <a:pt x="1582967" y="392108"/>
                  </a:lnTo>
                  <a:lnTo>
                    <a:pt x="1622498" y="370352"/>
                  </a:lnTo>
                  <a:lnTo>
                    <a:pt x="1662378" y="349159"/>
                  </a:lnTo>
                  <a:lnTo>
                    <a:pt x="1702602" y="328533"/>
                  </a:lnTo>
                  <a:lnTo>
                    <a:pt x="1743164" y="308480"/>
                  </a:lnTo>
                  <a:lnTo>
                    <a:pt x="1784059" y="289007"/>
                  </a:lnTo>
                  <a:lnTo>
                    <a:pt x="1825281" y="270117"/>
                  </a:lnTo>
                  <a:lnTo>
                    <a:pt x="1866826" y="251817"/>
                  </a:lnTo>
                  <a:lnTo>
                    <a:pt x="1908688" y="234111"/>
                  </a:lnTo>
                  <a:lnTo>
                    <a:pt x="1950861" y="217005"/>
                  </a:lnTo>
                  <a:lnTo>
                    <a:pt x="1993340" y="200505"/>
                  </a:lnTo>
                  <a:lnTo>
                    <a:pt x="2036120" y="184615"/>
                  </a:lnTo>
                  <a:lnTo>
                    <a:pt x="2079195" y="169342"/>
                  </a:lnTo>
                  <a:lnTo>
                    <a:pt x="2122561" y="154689"/>
                  </a:lnTo>
                  <a:lnTo>
                    <a:pt x="2166211" y="140664"/>
                  </a:lnTo>
                  <a:lnTo>
                    <a:pt x="2210141" y="127271"/>
                  </a:lnTo>
                  <a:lnTo>
                    <a:pt x="2254345" y="114515"/>
                  </a:lnTo>
                  <a:lnTo>
                    <a:pt x="2298818" y="102402"/>
                  </a:lnTo>
                  <a:lnTo>
                    <a:pt x="2343554" y="90937"/>
                  </a:lnTo>
                  <a:lnTo>
                    <a:pt x="2388548" y="80125"/>
                  </a:lnTo>
                  <a:lnTo>
                    <a:pt x="2433795" y="69972"/>
                  </a:lnTo>
                  <a:lnTo>
                    <a:pt x="2479290" y="60484"/>
                  </a:lnTo>
                  <a:lnTo>
                    <a:pt x="2525026" y="51665"/>
                  </a:lnTo>
                  <a:lnTo>
                    <a:pt x="2570999" y="43520"/>
                  </a:lnTo>
                  <a:lnTo>
                    <a:pt x="2617204" y="36056"/>
                  </a:lnTo>
                  <a:lnTo>
                    <a:pt x="2663634" y="29277"/>
                  </a:lnTo>
                  <a:lnTo>
                    <a:pt x="2710285" y="23190"/>
                  </a:lnTo>
                  <a:lnTo>
                    <a:pt x="2757152" y="17798"/>
                  </a:lnTo>
                  <a:lnTo>
                    <a:pt x="2804228" y="13108"/>
                  </a:lnTo>
                  <a:lnTo>
                    <a:pt x="2851510" y="9125"/>
                  </a:lnTo>
                  <a:lnTo>
                    <a:pt x="2898990" y="5854"/>
                  </a:lnTo>
                  <a:lnTo>
                    <a:pt x="2946665" y="3301"/>
                  </a:lnTo>
                  <a:lnTo>
                    <a:pt x="2994528" y="1470"/>
                  </a:lnTo>
                  <a:lnTo>
                    <a:pt x="3042574" y="368"/>
                  </a:lnTo>
                  <a:lnTo>
                    <a:pt x="3090799" y="0"/>
                  </a:lnTo>
                  <a:lnTo>
                    <a:pt x="3139023" y="368"/>
                  </a:lnTo>
                  <a:lnTo>
                    <a:pt x="3187069" y="1470"/>
                  </a:lnTo>
                  <a:lnTo>
                    <a:pt x="3234933" y="3301"/>
                  </a:lnTo>
                  <a:lnTo>
                    <a:pt x="3282607" y="5854"/>
                  </a:lnTo>
                  <a:lnTo>
                    <a:pt x="3330088" y="9125"/>
                  </a:lnTo>
                  <a:lnTo>
                    <a:pt x="3377370" y="13108"/>
                  </a:lnTo>
                  <a:lnTo>
                    <a:pt x="3424447" y="17798"/>
                  </a:lnTo>
                  <a:lnTo>
                    <a:pt x="3471314" y="23190"/>
                  </a:lnTo>
                  <a:lnTo>
                    <a:pt x="3517965" y="29277"/>
                  </a:lnTo>
                  <a:lnTo>
                    <a:pt x="3564397" y="36056"/>
                  </a:lnTo>
                  <a:lnTo>
                    <a:pt x="3610602" y="43520"/>
                  </a:lnTo>
                  <a:lnTo>
                    <a:pt x="3656576" y="51665"/>
                  </a:lnTo>
                  <a:lnTo>
                    <a:pt x="3702313" y="60484"/>
                  </a:lnTo>
                  <a:lnTo>
                    <a:pt x="3747808" y="69972"/>
                  </a:lnTo>
                  <a:lnTo>
                    <a:pt x="3793056" y="80125"/>
                  </a:lnTo>
                  <a:lnTo>
                    <a:pt x="3838051" y="90937"/>
                  </a:lnTo>
                  <a:lnTo>
                    <a:pt x="3882788" y="102402"/>
                  </a:lnTo>
                  <a:lnTo>
                    <a:pt x="3927262" y="114515"/>
                  </a:lnTo>
                  <a:lnTo>
                    <a:pt x="3971467" y="127271"/>
                  </a:lnTo>
                  <a:lnTo>
                    <a:pt x="4015398" y="140664"/>
                  </a:lnTo>
                  <a:lnTo>
                    <a:pt x="4059049" y="154689"/>
                  </a:lnTo>
                  <a:lnTo>
                    <a:pt x="4102416" y="169342"/>
                  </a:lnTo>
                  <a:lnTo>
                    <a:pt x="4145493" y="184615"/>
                  </a:lnTo>
                  <a:lnTo>
                    <a:pt x="4188274" y="200505"/>
                  </a:lnTo>
                  <a:lnTo>
                    <a:pt x="4230754" y="217005"/>
                  </a:lnTo>
                  <a:lnTo>
                    <a:pt x="4272929" y="234111"/>
                  </a:lnTo>
                  <a:lnTo>
                    <a:pt x="4314791" y="251817"/>
                  </a:lnTo>
                  <a:lnTo>
                    <a:pt x="4356337" y="270117"/>
                  </a:lnTo>
                  <a:lnTo>
                    <a:pt x="4397561" y="289007"/>
                  </a:lnTo>
                  <a:lnTo>
                    <a:pt x="4438458" y="308480"/>
                  </a:lnTo>
                  <a:lnTo>
                    <a:pt x="4479021" y="328533"/>
                  </a:lnTo>
                  <a:lnTo>
                    <a:pt x="4519246" y="349159"/>
                  </a:lnTo>
                  <a:lnTo>
                    <a:pt x="4559128" y="370352"/>
                  </a:lnTo>
                  <a:lnTo>
                    <a:pt x="4598661" y="392108"/>
                  </a:lnTo>
                  <a:lnTo>
                    <a:pt x="4637840" y="414422"/>
                  </a:lnTo>
                  <a:lnTo>
                    <a:pt x="4676659" y="437288"/>
                  </a:lnTo>
                  <a:lnTo>
                    <a:pt x="4715113" y="460700"/>
                  </a:lnTo>
                  <a:lnTo>
                    <a:pt x="4753197" y="484653"/>
                  </a:lnTo>
                  <a:lnTo>
                    <a:pt x="4790905" y="509142"/>
                  </a:lnTo>
                  <a:lnTo>
                    <a:pt x="4828232" y="534162"/>
                  </a:lnTo>
                  <a:lnTo>
                    <a:pt x="4865173" y="559707"/>
                  </a:lnTo>
                  <a:lnTo>
                    <a:pt x="4901723" y="585772"/>
                  </a:lnTo>
                  <a:lnTo>
                    <a:pt x="4937875" y="612352"/>
                  </a:lnTo>
                  <a:lnTo>
                    <a:pt x="4973625" y="639441"/>
                  </a:lnTo>
                  <a:lnTo>
                    <a:pt x="5008967" y="667033"/>
                  </a:lnTo>
                  <a:lnTo>
                    <a:pt x="5043897" y="695124"/>
                  </a:lnTo>
                  <a:lnTo>
                    <a:pt x="5078408" y="723709"/>
                  </a:lnTo>
                  <a:lnTo>
                    <a:pt x="5112495" y="752781"/>
                  </a:lnTo>
                  <a:lnTo>
                    <a:pt x="5146153" y="782335"/>
                  </a:lnTo>
                  <a:lnTo>
                    <a:pt x="5179377" y="812367"/>
                  </a:lnTo>
                  <a:lnTo>
                    <a:pt x="5212161" y="842870"/>
                  </a:lnTo>
                  <a:lnTo>
                    <a:pt x="5244500" y="873840"/>
                  </a:lnTo>
                  <a:lnTo>
                    <a:pt x="5276389" y="905271"/>
                  </a:lnTo>
                  <a:lnTo>
                    <a:pt x="5307822" y="937158"/>
                  </a:lnTo>
                  <a:lnTo>
                    <a:pt x="5338794" y="969495"/>
                  </a:lnTo>
                  <a:lnTo>
                    <a:pt x="5369299" y="1002278"/>
                  </a:lnTo>
                  <a:lnTo>
                    <a:pt x="5399333" y="1035500"/>
                  </a:lnTo>
                  <a:lnTo>
                    <a:pt x="5428889" y="1069156"/>
                  </a:lnTo>
                  <a:lnTo>
                    <a:pt x="5457963" y="1103242"/>
                  </a:lnTo>
                  <a:lnTo>
                    <a:pt x="5486549" y="1137751"/>
                  </a:lnTo>
                  <a:lnTo>
                    <a:pt x="5514642" y="1172679"/>
                  </a:lnTo>
                  <a:lnTo>
                    <a:pt x="5542236" y="1208019"/>
                  </a:lnTo>
                  <a:lnTo>
                    <a:pt x="5569326" y="1243768"/>
                  </a:lnTo>
                  <a:lnTo>
                    <a:pt x="5595908" y="1279918"/>
                  </a:lnTo>
                  <a:lnTo>
                    <a:pt x="5621974" y="1316466"/>
                  </a:lnTo>
                  <a:lnTo>
                    <a:pt x="5647521" y="1353405"/>
                  </a:lnTo>
                  <a:lnTo>
                    <a:pt x="5672543" y="1390731"/>
                  </a:lnTo>
                  <a:lnTo>
                    <a:pt x="5697034" y="1428438"/>
                  </a:lnTo>
                  <a:lnTo>
                    <a:pt x="5720989" y="1466520"/>
                  </a:lnTo>
                  <a:lnTo>
                    <a:pt x="5744402" y="1504972"/>
                  </a:lnTo>
                  <a:lnTo>
                    <a:pt x="5767270" y="1543790"/>
                  </a:lnTo>
                  <a:lnTo>
                    <a:pt x="5789585" y="1582967"/>
                  </a:lnTo>
                  <a:lnTo>
                    <a:pt x="5811343" y="1622498"/>
                  </a:lnTo>
                  <a:lnTo>
                    <a:pt x="5832538" y="1662378"/>
                  </a:lnTo>
                  <a:lnTo>
                    <a:pt x="5853165" y="1702602"/>
                  </a:lnTo>
                  <a:lnTo>
                    <a:pt x="5873219" y="1743164"/>
                  </a:lnTo>
                  <a:lnTo>
                    <a:pt x="5892694" y="1784059"/>
                  </a:lnTo>
                  <a:lnTo>
                    <a:pt x="5911585" y="1825281"/>
                  </a:lnTo>
                  <a:lnTo>
                    <a:pt x="5929887" y="1866826"/>
                  </a:lnTo>
                  <a:lnTo>
                    <a:pt x="5947594" y="1908688"/>
                  </a:lnTo>
                  <a:lnTo>
                    <a:pt x="5964701" y="1950861"/>
                  </a:lnTo>
                  <a:lnTo>
                    <a:pt x="5981203" y="1993340"/>
                  </a:lnTo>
                  <a:lnTo>
                    <a:pt x="5997093" y="2036120"/>
                  </a:lnTo>
                  <a:lnTo>
                    <a:pt x="6012368" y="2079195"/>
                  </a:lnTo>
                  <a:lnTo>
                    <a:pt x="6027022" y="2122561"/>
                  </a:lnTo>
                  <a:lnTo>
                    <a:pt x="6041048" y="2166211"/>
                  </a:lnTo>
                  <a:lnTo>
                    <a:pt x="6054443" y="2210141"/>
                  </a:lnTo>
                  <a:lnTo>
                    <a:pt x="6067199" y="2254345"/>
                  </a:lnTo>
                  <a:lnTo>
                    <a:pt x="6079314" y="2298818"/>
                  </a:lnTo>
                  <a:lnTo>
                    <a:pt x="6090780" y="2343554"/>
                  </a:lnTo>
                  <a:lnTo>
                    <a:pt x="6101592" y="2388548"/>
                  </a:lnTo>
                  <a:lnTo>
                    <a:pt x="6111746" y="2433795"/>
                  </a:lnTo>
                  <a:lnTo>
                    <a:pt x="6121235" y="2479290"/>
                  </a:lnTo>
                  <a:lnTo>
                    <a:pt x="6130055" y="2525026"/>
                  </a:lnTo>
                  <a:lnTo>
                    <a:pt x="6138200" y="2570999"/>
                  </a:lnTo>
                  <a:lnTo>
                    <a:pt x="6145665" y="2617204"/>
                  </a:lnTo>
                  <a:lnTo>
                    <a:pt x="6152444" y="2663634"/>
                  </a:lnTo>
                  <a:lnTo>
                    <a:pt x="6158532" y="2710285"/>
                  </a:lnTo>
                  <a:lnTo>
                    <a:pt x="6163924" y="2757152"/>
                  </a:lnTo>
                  <a:lnTo>
                    <a:pt x="6168615" y="2804228"/>
                  </a:lnTo>
                  <a:lnTo>
                    <a:pt x="6172598" y="2851510"/>
                  </a:lnTo>
                  <a:lnTo>
                    <a:pt x="6175869" y="2898990"/>
                  </a:lnTo>
                  <a:lnTo>
                    <a:pt x="6178423" y="2946665"/>
                  </a:lnTo>
                  <a:lnTo>
                    <a:pt x="6180254" y="2994528"/>
                  </a:lnTo>
                  <a:lnTo>
                    <a:pt x="6181356" y="3042574"/>
                  </a:lnTo>
                  <a:lnTo>
                    <a:pt x="6181725" y="3090799"/>
                  </a:lnTo>
                  <a:lnTo>
                    <a:pt x="6181356" y="3139023"/>
                  </a:lnTo>
                  <a:lnTo>
                    <a:pt x="6180254" y="3187069"/>
                  </a:lnTo>
                  <a:lnTo>
                    <a:pt x="6178423" y="3234932"/>
                  </a:lnTo>
                  <a:lnTo>
                    <a:pt x="6175869" y="3282607"/>
                  </a:lnTo>
                  <a:lnTo>
                    <a:pt x="6172598" y="3330088"/>
                  </a:lnTo>
                  <a:lnTo>
                    <a:pt x="6168615" y="3377369"/>
                  </a:lnTo>
                  <a:lnTo>
                    <a:pt x="6163924" y="3424446"/>
                  </a:lnTo>
                  <a:lnTo>
                    <a:pt x="6158532" y="3471313"/>
                  </a:lnTo>
                  <a:lnTo>
                    <a:pt x="6152444" y="3517964"/>
                  </a:lnTo>
                  <a:lnTo>
                    <a:pt x="6145665" y="3564395"/>
                  </a:lnTo>
                  <a:lnTo>
                    <a:pt x="6138200" y="3610600"/>
                  </a:lnTo>
                  <a:lnTo>
                    <a:pt x="6130055" y="3656573"/>
                  </a:lnTo>
                  <a:lnTo>
                    <a:pt x="6121235" y="3702310"/>
                  </a:lnTo>
                  <a:lnTo>
                    <a:pt x="6111746" y="3747805"/>
                  </a:lnTo>
                  <a:lnTo>
                    <a:pt x="6101592" y="3793052"/>
                  </a:lnTo>
                  <a:lnTo>
                    <a:pt x="6090780" y="3838047"/>
                  </a:lnTo>
                  <a:lnTo>
                    <a:pt x="6079314" y="3882784"/>
                  </a:lnTo>
                  <a:lnTo>
                    <a:pt x="6067199" y="3927257"/>
                  </a:lnTo>
                  <a:lnTo>
                    <a:pt x="6054443" y="3971461"/>
                  </a:lnTo>
                  <a:lnTo>
                    <a:pt x="6041048" y="4015392"/>
                  </a:lnTo>
                  <a:lnTo>
                    <a:pt x="6027022" y="4059043"/>
                  </a:lnTo>
                  <a:lnTo>
                    <a:pt x="6012368" y="4102409"/>
                  </a:lnTo>
                  <a:lnTo>
                    <a:pt x="5997093" y="4145485"/>
                  </a:lnTo>
                  <a:lnTo>
                    <a:pt x="5981203" y="4188266"/>
                  </a:lnTo>
                  <a:lnTo>
                    <a:pt x="5964701" y="4230745"/>
                  </a:lnTo>
                  <a:lnTo>
                    <a:pt x="5947594" y="4272919"/>
                  </a:lnTo>
                  <a:lnTo>
                    <a:pt x="5929887" y="4314781"/>
                  </a:lnTo>
                  <a:lnTo>
                    <a:pt x="5911585" y="4356326"/>
                  </a:lnTo>
                  <a:lnTo>
                    <a:pt x="5892694" y="4397550"/>
                  </a:lnTo>
                  <a:lnTo>
                    <a:pt x="5873219" y="4438445"/>
                  </a:lnTo>
                  <a:lnTo>
                    <a:pt x="5853165" y="4479008"/>
                  </a:lnTo>
                  <a:lnTo>
                    <a:pt x="5832538" y="4519232"/>
                  </a:lnTo>
                  <a:lnTo>
                    <a:pt x="5811343" y="4559113"/>
                  </a:lnTo>
                  <a:lnTo>
                    <a:pt x="5789585" y="4598646"/>
                  </a:lnTo>
                  <a:lnTo>
                    <a:pt x="5767270" y="4637823"/>
                  </a:lnTo>
                  <a:lnTo>
                    <a:pt x="5744402" y="4676642"/>
                  </a:lnTo>
                  <a:lnTo>
                    <a:pt x="5720989" y="4715095"/>
                  </a:lnTo>
                  <a:lnTo>
                    <a:pt x="5697034" y="4753178"/>
                  </a:lnTo>
                  <a:lnTo>
                    <a:pt x="5672543" y="4790885"/>
                  </a:lnTo>
                  <a:lnTo>
                    <a:pt x="5647521" y="4828212"/>
                  </a:lnTo>
                  <a:lnTo>
                    <a:pt x="5621974" y="4865152"/>
                  </a:lnTo>
                  <a:lnTo>
                    <a:pt x="5595908" y="4901701"/>
                  </a:lnTo>
                  <a:lnTo>
                    <a:pt x="5569326" y="4937852"/>
                  </a:lnTo>
                  <a:lnTo>
                    <a:pt x="5542236" y="4973601"/>
                  </a:lnTo>
                  <a:lnTo>
                    <a:pt x="5514642" y="5008943"/>
                  </a:lnTo>
                  <a:lnTo>
                    <a:pt x="5486549" y="5043871"/>
                  </a:lnTo>
                  <a:lnTo>
                    <a:pt x="5457963" y="5078381"/>
                  </a:lnTo>
                  <a:lnTo>
                    <a:pt x="5428889" y="5112468"/>
                  </a:lnTo>
                  <a:lnTo>
                    <a:pt x="5399333" y="5146125"/>
                  </a:lnTo>
                  <a:lnTo>
                    <a:pt x="5369299" y="5179348"/>
                  </a:lnTo>
                  <a:lnTo>
                    <a:pt x="5338794" y="5212131"/>
                  </a:lnTo>
                  <a:lnTo>
                    <a:pt x="5307822" y="5244470"/>
                  </a:lnTo>
                  <a:lnTo>
                    <a:pt x="5276389" y="5276357"/>
                  </a:lnTo>
                  <a:lnTo>
                    <a:pt x="5244500" y="5307789"/>
                  </a:lnTo>
                  <a:lnTo>
                    <a:pt x="5212161" y="5338760"/>
                  </a:lnTo>
                  <a:lnTo>
                    <a:pt x="5179377" y="5369265"/>
                  </a:lnTo>
                  <a:lnTo>
                    <a:pt x="5146153" y="5399297"/>
                  </a:lnTo>
                  <a:lnTo>
                    <a:pt x="5112495" y="5428853"/>
                  </a:lnTo>
                  <a:lnTo>
                    <a:pt x="5078408" y="5457926"/>
                  </a:lnTo>
                  <a:lnTo>
                    <a:pt x="5043897" y="5486511"/>
                  </a:lnTo>
                  <a:lnTo>
                    <a:pt x="5008967" y="5514603"/>
                  </a:lnTo>
                  <a:lnTo>
                    <a:pt x="4973625" y="5542196"/>
                  </a:lnTo>
                  <a:lnTo>
                    <a:pt x="4937875" y="5569286"/>
                  </a:lnTo>
                  <a:lnTo>
                    <a:pt x="4901723" y="5595866"/>
                  </a:lnTo>
                  <a:lnTo>
                    <a:pt x="4865173" y="5621932"/>
                  </a:lnTo>
                  <a:lnTo>
                    <a:pt x="4828232" y="5647478"/>
                  </a:lnTo>
                  <a:lnTo>
                    <a:pt x="4790905" y="5672499"/>
                  </a:lnTo>
                  <a:lnTo>
                    <a:pt x="4753197" y="5696989"/>
                  </a:lnTo>
                  <a:lnTo>
                    <a:pt x="4715113" y="5720943"/>
                  </a:lnTo>
                  <a:lnTo>
                    <a:pt x="4676659" y="5744356"/>
                  </a:lnTo>
                  <a:lnTo>
                    <a:pt x="4637840" y="5767222"/>
                  </a:lnTo>
                  <a:lnTo>
                    <a:pt x="4598661" y="5789537"/>
                  </a:lnTo>
                  <a:lnTo>
                    <a:pt x="4559128" y="5811294"/>
                  </a:lnTo>
                  <a:lnTo>
                    <a:pt x="4519246" y="5832488"/>
                  </a:lnTo>
                  <a:lnTo>
                    <a:pt x="4479021" y="5853115"/>
                  </a:lnTo>
                  <a:lnTo>
                    <a:pt x="4438458" y="5873168"/>
                  </a:lnTo>
                  <a:lnTo>
                    <a:pt x="4397561" y="5892642"/>
                  </a:lnTo>
                  <a:lnTo>
                    <a:pt x="4356337" y="5911533"/>
                  </a:lnTo>
                  <a:lnTo>
                    <a:pt x="4314791" y="5929834"/>
                  </a:lnTo>
                  <a:lnTo>
                    <a:pt x="4272929" y="5947540"/>
                  </a:lnTo>
                  <a:lnTo>
                    <a:pt x="4230754" y="5964646"/>
                  </a:lnTo>
                  <a:lnTo>
                    <a:pt x="4188274" y="5981147"/>
                  </a:lnTo>
                  <a:lnTo>
                    <a:pt x="4145493" y="5997038"/>
                  </a:lnTo>
                  <a:lnTo>
                    <a:pt x="4102416" y="6012312"/>
                  </a:lnTo>
                  <a:lnTo>
                    <a:pt x="4059049" y="6026965"/>
                  </a:lnTo>
                  <a:lnTo>
                    <a:pt x="4015398" y="6040991"/>
                  </a:lnTo>
                  <a:lnTo>
                    <a:pt x="3971467" y="6054384"/>
                  </a:lnTo>
                  <a:lnTo>
                    <a:pt x="3927262" y="6067141"/>
                  </a:lnTo>
                  <a:lnTo>
                    <a:pt x="3882788" y="6079254"/>
                  </a:lnTo>
                  <a:lnTo>
                    <a:pt x="3838051" y="6090720"/>
                  </a:lnTo>
                  <a:lnTo>
                    <a:pt x="3793056" y="6101532"/>
                  </a:lnTo>
                  <a:lnTo>
                    <a:pt x="3747808" y="6111685"/>
                  </a:lnTo>
                  <a:lnTo>
                    <a:pt x="3702313" y="6121174"/>
                  </a:lnTo>
                  <a:lnTo>
                    <a:pt x="3656576" y="6129994"/>
                  </a:lnTo>
                  <a:lnTo>
                    <a:pt x="3610602" y="6138138"/>
                  </a:lnTo>
                  <a:lnTo>
                    <a:pt x="3564397" y="6145603"/>
                  </a:lnTo>
                  <a:lnTo>
                    <a:pt x="3517965" y="6152382"/>
                  </a:lnTo>
                  <a:lnTo>
                    <a:pt x="3471314" y="6158470"/>
                  </a:lnTo>
                  <a:lnTo>
                    <a:pt x="3424447" y="6163862"/>
                  </a:lnTo>
                  <a:lnTo>
                    <a:pt x="3377370" y="6168552"/>
                  </a:lnTo>
                  <a:lnTo>
                    <a:pt x="3330088" y="6172535"/>
                  </a:lnTo>
                  <a:lnTo>
                    <a:pt x="3282607" y="6175806"/>
                  </a:lnTo>
                  <a:lnTo>
                    <a:pt x="3234933" y="6178360"/>
                  </a:lnTo>
                  <a:lnTo>
                    <a:pt x="3187069" y="6180190"/>
                  </a:lnTo>
                  <a:lnTo>
                    <a:pt x="3139023" y="6181292"/>
                  </a:lnTo>
                  <a:lnTo>
                    <a:pt x="3090799" y="6181661"/>
                  </a:lnTo>
                  <a:lnTo>
                    <a:pt x="3042574" y="6181292"/>
                  </a:lnTo>
                  <a:lnTo>
                    <a:pt x="2994528" y="6180190"/>
                  </a:lnTo>
                  <a:lnTo>
                    <a:pt x="2946665" y="6178360"/>
                  </a:lnTo>
                  <a:lnTo>
                    <a:pt x="2898990" y="6175806"/>
                  </a:lnTo>
                  <a:lnTo>
                    <a:pt x="2851510" y="6172535"/>
                  </a:lnTo>
                  <a:lnTo>
                    <a:pt x="2804228" y="6168552"/>
                  </a:lnTo>
                  <a:lnTo>
                    <a:pt x="2757152" y="6163862"/>
                  </a:lnTo>
                  <a:lnTo>
                    <a:pt x="2710285" y="6158470"/>
                  </a:lnTo>
                  <a:lnTo>
                    <a:pt x="2663634" y="6152382"/>
                  </a:lnTo>
                  <a:lnTo>
                    <a:pt x="2617204" y="6145603"/>
                  </a:lnTo>
                  <a:lnTo>
                    <a:pt x="2570999" y="6138138"/>
                  </a:lnTo>
                  <a:lnTo>
                    <a:pt x="2525026" y="6129994"/>
                  </a:lnTo>
                  <a:lnTo>
                    <a:pt x="2479290" y="6121174"/>
                  </a:lnTo>
                  <a:lnTo>
                    <a:pt x="2433795" y="6111685"/>
                  </a:lnTo>
                  <a:lnTo>
                    <a:pt x="2388548" y="6101532"/>
                  </a:lnTo>
                  <a:lnTo>
                    <a:pt x="2343554" y="6090720"/>
                  </a:lnTo>
                  <a:lnTo>
                    <a:pt x="2298818" y="6079254"/>
                  </a:lnTo>
                  <a:lnTo>
                    <a:pt x="2254345" y="6067141"/>
                  </a:lnTo>
                  <a:lnTo>
                    <a:pt x="2210141" y="6054384"/>
                  </a:lnTo>
                  <a:lnTo>
                    <a:pt x="2166211" y="6040991"/>
                  </a:lnTo>
                  <a:lnTo>
                    <a:pt x="2122561" y="6026965"/>
                  </a:lnTo>
                  <a:lnTo>
                    <a:pt x="2079195" y="6012312"/>
                  </a:lnTo>
                  <a:lnTo>
                    <a:pt x="2036120" y="5997038"/>
                  </a:lnTo>
                  <a:lnTo>
                    <a:pt x="1993340" y="5981147"/>
                  </a:lnTo>
                  <a:lnTo>
                    <a:pt x="1950861" y="5964646"/>
                  </a:lnTo>
                  <a:lnTo>
                    <a:pt x="1908688" y="5947540"/>
                  </a:lnTo>
                  <a:lnTo>
                    <a:pt x="1866826" y="5929834"/>
                  </a:lnTo>
                  <a:lnTo>
                    <a:pt x="1825281" y="5911533"/>
                  </a:lnTo>
                  <a:lnTo>
                    <a:pt x="1784059" y="5892642"/>
                  </a:lnTo>
                  <a:lnTo>
                    <a:pt x="1743164" y="5873168"/>
                  </a:lnTo>
                  <a:lnTo>
                    <a:pt x="1702602" y="5853115"/>
                  </a:lnTo>
                  <a:lnTo>
                    <a:pt x="1662378" y="5832488"/>
                  </a:lnTo>
                  <a:lnTo>
                    <a:pt x="1622498" y="5811294"/>
                  </a:lnTo>
                  <a:lnTo>
                    <a:pt x="1582967" y="5789537"/>
                  </a:lnTo>
                  <a:lnTo>
                    <a:pt x="1543790" y="5767222"/>
                  </a:lnTo>
                  <a:lnTo>
                    <a:pt x="1504972" y="5744356"/>
                  </a:lnTo>
                  <a:lnTo>
                    <a:pt x="1466520" y="5720943"/>
                  </a:lnTo>
                  <a:lnTo>
                    <a:pt x="1428438" y="5696989"/>
                  </a:lnTo>
                  <a:lnTo>
                    <a:pt x="1390731" y="5672499"/>
                  </a:lnTo>
                  <a:lnTo>
                    <a:pt x="1353405" y="5647478"/>
                  </a:lnTo>
                  <a:lnTo>
                    <a:pt x="1316466" y="5621932"/>
                  </a:lnTo>
                  <a:lnTo>
                    <a:pt x="1279918" y="5595866"/>
                  </a:lnTo>
                  <a:lnTo>
                    <a:pt x="1243768" y="5569286"/>
                  </a:lnTo>
                  <a:lnTo>
                    <a:pt x="1208019" y="5542196"/>
                  </a:lnTo>
                  <a:lnTo>
                    <a:pt x="1172679" y="5514603"/>
                  </a:lnTo>
                  <a:lnTo>
                    <a:pt x="1137751" y="5486511"/>
                  </a:lnTo>
                  <a:lnTo>
                    <a:pt x="1103242" y="5457926"/>
                  </a:lnTo>
                  <a:lnTo>
                    <a:pt x="1069156" y="5428853"/>
                  </a:lnTo>
                  <a:lnTo>
                    <a:pt x="1035500" y="5399297"/>
                  </a:lnTo>
                  <a:lnTo>
                    <a:pt x="1002278" y="5369265"/>
                  </a:lnTo>
                  <a:lnTo>
                    <a:pt x="969495" y="5338760"/>
                  </a:lnTo>
                  <a:lnTo>
                    <a:pt x="937158" y="5307789"/>
                  </a:lnTo>
                  <a:lnTo>
                    <a:pt x="905271" y="5276357"/>
                  </a:lnTo>
                  <a:lnTo>
                    <a:pt x="873840" y="5244470"/>
                  </a:lnTo>
                  <a:lnTo>
                    <a:pt x="842870" y="5212131"/>
                  </a:lnTo>
                  <a:lnTo>
                    <a:pt x="812367" y="5179348"/>
                  </a:lnTo>
                  <a:lnTo>
                    <a:pt x="782335" y="5146125"/>
                  </a:lnTo>
                  <a:lnTo>
                    <a:pt x="752781" y="5112468"/>
                  </a:lnTo>
                  <a:lnTo>
                    <a:pt x="723709" y="5078381"/>
                  </a:lnTo>
                  <a:lnTo>
                    <a:pt x="695124" y="5043871"/>
                  </a:lnTo>
                  <a:lnTo>
                    <a:pt x="667033" y="5008943"/>
                  </a:lnTo>
                  <a:lnTo>
                    <a:pt x="639441" y="4973601"/>
                  </a:lnTo>
                  <a:lnTo>
                    <a:pt x="612352" y="4937852"/>
                  </a:lnTo>
                  <a:lnTo>
                    <a:pt x="585772" y="4901701"/>
                  </a:lnTo>
                  <a:lnTo>
                    <a:pt x="559707" y="4865152"/>
                  </a:lnTo>
                  <a:lnTo>
                    <a:pt x="534162" y="4828212"/>
                  </a:lnTo>
                  <a:lnTo>
                    <a:pt x="509142" y="4790885"/>
                  </a:lnTo>
                  <a:lnTo>
                    <a:pt x="484653" y="4753178"/>
                  </a:lnTo>
                  <a:lnTo>
                    <a:pt x="460700" y="4715095"/>
                  </a:lnTo>
                  <a:lnTo>
                    <a:pt x="437288" y="4676642"/>
                  </a:lnTo>
                  <a:lnTo>
                    <a:pt x="414422" y="4637823"/>
                  </a:lnTo>
                  <a:lnTo>
                    <a:pt x="392108" y="4598646"/>
                  </a:lnTo>
                  <a:lnTo>
                    <a:pt x="370352" y="4559113"/>
                  </a:lnTo>
                  <a:lnTo>
                    <a:pt x="349159" y="4519232"/>
                  </a:lnTo>
                  <a:lnTo>
                    <a:pt x="328533" y="4479008"/>
                  </a:lnTo>
                  <a:lnTo>
                    <a:pt x="308480" y="4438445"/>
                  </a:lnTo>
                  <a:lnTo>
                    <a:pt x="289007" y="4397550"/>
                  </a:lnTo>
                  <a:lnTo>
                    <a:pt x="270117" y="4356326"/>
                  </a:lnTo>
                  <a:lnTo>
                    <a:pt x="251817" y="4314781"/>
                  </a:lnTo>
                  <a:lnTo>
                    <a:pt x="234111" y="4272919"/>
                  </a:lnTo>
                  <a:lnTo>
                    <a:pt x="217005" y="4230745"/>
                  </a:lnTo>
                  <a:lnTo>
                    <a:pt x="200505" y="4188266"/>
                  </a:lnTo>
                  <a:lnTo>
                    <a:pt x="184615" y="4145485"/>
                  </a:lnTo>
                  <a:lnTo>
                    <a:pt x="169342" y="4102409"/>
                  </a:lnTo>
                  <a:lnTo>
                    <a:pt x="154689" y="4059043"/>
                  </a:lnTo>
                  <a:lnTo>
                    <a:pt x="140664" y="4015392"/>
                  </a:lnTo>
                  <a:lnTo>
                    <a:pt x="127271" y="3971461"/>
                  </a:lnTo>
                  <a:lnTo>
                    <a:pt x="114515" y="3927257"/>
                  </a:lnTo>
                  <a:lnTo>
                    <a:pt x="102402" y="3882784"/>
                  </a:lnTo>
                  <a:lnTo>
                    <a:pt x="90937" y="3838047"/>
                  </a:lnTo>
                  <a:lnTo>
                    <a:pt x="80125" y="3793052"/>
                  </a:lnTo>
                  <a:lnTo>
                    <a:pt x="69972" y="3747805"/>
                  </a:lnTo>
                  <a:lnTo>
                    <a:pt x="60484" y="3702310"/>
                  </a:lnTo>
                  <a:lnTo>
                    <a:pt x="51665" y="3656573"/>
                  </a:lnTo>
                  <a:lnTo>
                    <a:pt x="43520" y="3610600"/>
                  </a:lnTo>
                  <a:lnTo>
                    <a:pt x="36056" y="3564395"/>
                  </a:lnTo>
                  <a:lnTo>
                    <a:pt x="29277" y="3517964"/>
                  </a:lnTo>
                  <a:lnTo>
                    <a:pt x="23190" y="3471313"/>
                  </a:lnTo>
                  <a:lnTo>
                    <a:pt x="17798" y="3424446"/>
                  </a:lnTo>
                  <a:lnTo>
                    <a:pt x="13108" y="3377369"/>
                  </a:lnTo>
                  <a:lnTo>
                    <a:pt x="9125" y="3330088"/>
                  </a:lnTo>
                  <a:lnTo>
                    <a:pt x="5854" y="3282607"/>
                  </a:lnTo>
                  <a:lnTo>
                    <a:pt x="3301" y="3234932"/>
                  </a:lnTo>
                  <a:lnTo>
                    <a:pt x="1470" y="3187069"/>
                  </a:lnTo>
                  <a:lnTo>
                    <a:pt x="368" y="3139023"/>
                  </a:lnTo>
                  <a:lnTo>
                    <a:pt x="0" y="3090799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05201" y="138176"/>
              <a:ext cx="6191250" cy="6191250"/>
            </a:xfrm>
            <a:custGeom>
              <a:avLst/>
              <a:gdLst/>
              <a:ahLst/>
              <a:cxnLst/>
              <a:rect l="l" t="t" r="r" b="b"/>
              <a:pathLst>
                <a:path w="6191250" h="6191250">
                  <a:moveTo>
                    <a:pt x="3095625" y="0"/>
                  </a:moveTo>
                  <a:lnTo>
                    <a:pt x="3047325" y="369"/>
                  </a:lnTo>
                  <a:lnTo>
                    <a:pt x="2999203" y="1473"/>
                  </a:lnTo>
                  <a:lnTo>
                    <a:pt x="2951265" y="3306"/>
                  </a:lnTo>
                  <a:lnTo>
                    <a:pt x="2903517" y="5863"/>
                  </a:lnTo>
                  <a:lnTo>
                    <a:pt x="2855962" y="9139"/>
                  </a:lnTo>
                  <a:lnTo>
                    <a:pt x="2808607" y="13129"/>
                  </a:lnTo>
                  <a:lnTo>
                    <a:pt x="2761457" y="17826"/>
                  </a:lnTo>
                  <a:lnTo>
                    <a:pt x="2714517" y="23226"/>
                  </a:lnTo>
                  <a:lnTo>
                    <a:pt x="2667793" y="29323"/>
                  </a:lnTo>
                  <a:lnTo>
                    <a:pt x="2621290" y="36112"/>
                  </a:lnTo>
                  <a:lnTo>
                    <a:pt x="2575013" y="43588"/>
                  </a:lnTo>
                  <a:lnTo>
                    <a:pt x="2528968" y="51745"/>
                  </a:lnTo>
                  <a:lnTo>
                    <a:pt x="2483160" y="60578"/>
                  </a:lnTo>
                  <a:lnTo>
                    <a:pt x="2437595" y="70082"/>
                  </a:lnTo>
                  <a:lnTo>
                    <a:pt x="2392277" y="80250"/>
                  </a:lnTo>
                  <a:lnTo>
                    <a:pt x="2347213" y="91079"/>
                  </a:lnTo>
                  <a:lnTo>
                    <a:pt x="2302407" y="102561"/>
                  </a:lnTo>
                  <a:lnTo>
                    <a:pt x="2257864" y="114694"/>
                  </a:lnTo>
                  <a:lnTo>
                    <a:pt x="2213591" y="127469"/>
                  </a:lnTo>
                  <a:lnTo>
                    <a:pt x="2169593" y="140884"/>
                  </a:lnTo>
                  <a:lnTo>
                    <a:pt x="2125874" y="154931"/>
                  </a:lnTo>
                  <a:lnTo>
                    <a:pt x="2082441" y="169606"/>
                  </a:lnTo>
                  <a:lnTo>
                    <a:pt x="2039298" y="184903"/>
                  </a:lnTo>
                  <a:lnTo>
                    <a:pt x="1996451" y="200818"/>
                  </a:lnTo>
                  <a:lnTo>
                    <a:pt x="1953906" y="217344"/>
                  </a:lnTo>
                  <a:lnTo>
                    <a:pt x="1911667" y="234476"/>
                  </a:lnTo>
                  <a:lnTo>
                    <a:pt x="1869740" y="252209"/>
                  </a:lnTo>
                  <a:lnTo>
                    <a:pt x="1828131" y="270538"/>
                  </a:lnTo>
                  <a:lnTo>
                    <a:pt x="1786844" y="289458"/>
                  </a:lnTo>
                  <a:lnTo>
                    <a:pt x="1745885" y="308962"/>
                  </a:lnTo>
                  <a:lnTo>
                    <a:pt x="1705260" y="329045"/>
                  </a:lnTo>
                  <a:lnTo>
                    <a:pt x="1664973" y="349703"/>
                  </a:lnTo>
                  <a:lnTo>
                    <a:pt x="1625031" y="370930"/>
                  </a:lnTo>
                  <a:lnTo>
                    <a:pt x="1585438" y="392720"/>
                  </a:lnTo>
                  <a:lnTo>
                    <a:pt x="1546200" y="415069"/>
                  </a:lnTo>
                  <a:lnTo>
                    <a:pt x="1507322" y="437970"/>
                  </a:lnTo>
                  <a:lnTo>
                    <a:pt x="1468809" y="461419"/>
                  </a:lnTo>
                  <a:lnTo>
                    <a:pt x="1430667" y="485409"/>
                  </a:lnTo>
                  <a:lnTo>
                    <a:pt x="1392902" y="509937"/>
                  </a:lnTo>
                  <a:lnTo>
                    <a:pt x="1355518" y="534996"/>
                  </a:lnTo>
                  <a:lnTo>
                    <a:pt x="1318521" y="560581"/>
                  </a:lnTo>
                  <a:lnTo>
                    <a:pt x="1281916" y="586687"/>
                  </a:lnTo>
                  <a:lnTo>
                    <a:pt x="1245709" y="613308"/>
                  </a:lnTo>
                  <a:lnTo>
                    <a:pt x="1209905" y="640439"/>
                  </a:lnTo>
                  <a:lnTo>
                    <a:pt x="1174509" y="668074"/>
                  </a:lnTo>
                  <a:lnTo>
                    <a:pt x="1139527" y="696209"/>
                  </a:lnTo>
                  <a:lnTo>
                    <a:pt x="1104964" y="724838"/>
                  </a:lnTo>
                  <a:lnTo>
                    <a:pt x="1070825" y="753955"/>
                  </a:lnTo>
                  <a:lnTo>
                    <a:pt x="1037116" y="783556"/>
                  </a:lnTo>
                  <a:lnTo>
                    <a:pt x="1003842" y="813635"/>
                  </a:lnTo>
                  <a:lnTo>
                    <a:pt x="971009" y="844186"/>
                  </a:lnTo>
                  <a:lnTo>
                    <a:pt x="938621" y="875204"/>
                  </a:lnTo>
                  <a:lnTo>
                    <a:pt x="906684" y="906684"/>
                  </a:lnTo>
                  <a:lnTo>
                    <a:pt x="875204" y="938621"/>
                  </a:lnTo>
                  <a:lnTo>
                    <a:pt x="844186" y="971009"/>
                  </a:lnTo>
                  <a:lnTo>
                    <a:pt x="813635" y="1003842"/>
                  </a:lnTo>
                  <a:lnTo>
                    <a:pt x="783556" y="1037116"/>
                  </a:lnTo>
                  <a:lnTo>
                    <a:pt x="753955" y="1070825"/>
                  </a:lnTo>
                  <a:lnTo>
                    <a:pt x="724838" y="1104964"/>
                  </a:lnTo>
                  <a:lnTo>
                    <a:pt x="696209" y="1139527"/>
                  </a:lnTo>
                  <a:lnTo>
                    <a:pt x="668074" y="1174509"/>
                  </a:lnTo>
                  <a:lnTo>
                    <a:pt x="640439" y="1209905"/>
                  </a:lnTo>
                  <a:lnTo>
                    <a:pt x="613308" y="1245709"/>
                  </a:lnTo>
                  <a:lnTo>
                    <a:pt x="586687" y="1281916"/>
                  </a:lnTo>
                  <a:lnTo>
                    <a:pt x="560581" y="1318521"/>
                  </a:lnTo>
                  <a:lnTo>
                    <a:pt x="534996" y="1355518"/>
                  </a:lnTo>
                  <a:lnTo>
                    <a:pt x="509937" y="1392902"/>
                  </a:lnTo>
                  <a:lnTo>
                    <a:pt x="485409" y="1430667"/>
                  </a:lnTo>
                  <a:lnTo>
                    <a:pt x="461419" y="1468809"/>
                  </a:lnTo>
                  <a:lnTo>
                    <a:pt x="437970" y="1507322"/>
                  </a:lnTo>
                  <a:lnTo>
                    <a:pt x="415069" y="1546200"/>
                  </a:lnTo>
                  <a:lnTo>
                    <a:pt x="392720" y="1585438"/>
                  </a:lnTo>
                  <a:lnTo>
                    <a:pt x="370930" y="1625031"/>
                  </a:lnTo>
                  <a:lnTo>
                    <a:pt x="349703" y="1664973"/>
                  </a:lnTo>
                  <a:lnTo>
                    <a:pt x="329045" y="1705260"/>
                  </a:lnTo>
                  <a:lnTo>
                    <a:pt x="308962" y="1745885"/>
                  </a:lnTo>
                  <a:lnTo>
                    <a:pt x="289458" y="1786844"/>
                  </a:lnTo>
                  <a:lnTo>
                    <a:pt x="270538" y="1828131"/>
                  </a:lnTo>
                  <a:lnTo>
                    <a:pt x="252209" y="1869740"/>
                  </a:lnTo>
                  <a:lnTo>
                    <a:pt x="234476" y="1911667"/>
                  </a:lnTo>
                  <a:lnTo>
                    <a:pt x="217344" y="1953906"/>
                  </a:lnTo>
                  <a:lnTo>
                    <a:pt x="200818" y="1996451"/>
                  </a:lnTo>
                  <a:lnTo>
                    <a:pt x="184903" y="2039298"/>
                  </a:lnTo>
                  <a:lnTo>
                    <a:pt x="169606" y="2082441"/>
                  </a:lnTo>
                  <a:lnTo>
                    <a:pt x="154931" y="2125874"/>
                  </a:lnTo>
                  <a:lnTo>
                    <a:pt x="140884" y="2169593"/>
                  </a:lnTo>
                  <a:lnTo>
                    <a:pt x="127469" y="2213591"/>
                  </a:lnTo>
                  <a:lnTo>
                    <a:pt x="114694" y="2257864"/>
                  </a:lnTo>
                  <a:lnTo>
                    <a:pt x="102561" y="2302407"/>
                  </a:lnTo>
                  <a:lnTo>
                    <a:pt x="91079" y="2347213"/>
                  </a:lnTo>
                  <a:lnTo>
                    <a:pt x="80250" y="2392277"/>
                  </a:lnTo>
                  <a:lnTo>
                    <a:pt x="70082" y="2437595"/>
                  </a:lnTo>
                  <a:lnTo>
                    <a:pt x="60578" y="2483160"/>
                  </a:lnTo>
                  <a:lnTo>
                    <a:pt x="51745" y="2528968"/>
                  </a:lnTo>
                  <a:lnTo>
                    <a:pt x="43588" y="2575013"/>
                  </a:lnTo>
                  <a:lnTo>
                    <a:pt x="36112" y="2621290"/>
                  </a:lnTo>
                  <a:lnTo>
                    <a:pt x="29323" y="2667793"/>
                  </a:lnTo>
                  <a:lnTo>
                    <a:pt x="23226" y="2714517"/>
                  </a:lnTo>
                  <a:lnTo>
                    <a:pt x="17826" y="2761457"/>
                  </a:lnTo>
                  <a:lnTo>
                    <a:pt x="13129" y="2808607"/>
                  </a:lnTo>
                  <a:lnTo>
                    <a:pt x="9139" y="2855962"/>
                  </a:lnTo>
                  <a:lnTo>
                    <a:pt x="5863" y="2903517"/>
                  </a:lnTo>
                  <a:lnTo>
                    <a:pt x="3306" y="2951265"/>
                  </a:lnTo>
                  <a:lnTo>
                    <a:pt x="1473" y="2999203"/>
                  </a:lnTo>
                  <a:lnTo>
                    <a:pt x="369" y="3047325"/>
                  </a:lnTo>
                  <a:lnTo>
                    <a:pt x="0" y="3095625"/>
                  </a:lnTo>
                  <a:lnTo>
                    <a:pt x="369" y="3143921"/>
                  </a:lnTo>
                  <a:lnTo>
                    <a:pt x="1473" y="3192039"/>
                  </a:lnTo>
                  <a:lnTo>
                    <a:pt x="3306" y="3239973"/>
                  </a:lnTo>
                  <a:lnTo>
                    <a:pt x="5863" y="3287719"/>
                  </a:lnTo>
                  <a:lnTo>
                    <a:pt x="9139" y="3335270"/>
                  </a:lnTo>
                  <a:lnTo>
                    <a:pt x="13129" y="3382622"/>
                  </a:lnTo>
                  <a:lnTo>
                    <a:pt x="17826" y="3429770"/>
                  </a:lnTo>
                  <a:lnTo>
                    <a:pt x="23226" y="3476706"/>
                  </a:lnTo>
                  <a:lnTo>
                    <a:pt x="29323" y="3523428"/>
                  </a:lnTo>
                  <a:lnTo>
                    <a:pt x="36112" y="3569928"/>
                  </a:lnTo>
                  <a:lnTo>
                    <a:pt x="43588" y="3616202"/>
                  </a:lnTo>
                  <a:lnTo>
                    <a:pt x="51745" y="3662245"/>
                  </a:lnTo>
                  <a:lnTo>
                    <a:pt x="60578" y="3708050"/>
                  </a:lnTo>
                  <a:lnTo>
                    <a:pt x="70082" y="3753613"/>
                  </a:lnTo>
                  <a:lnTo>
                    <a:pt x="80250" y="3798929"/>
                  </a:lnTo>
                  <a:lnTo>
                    <a:pt x="91079" y="3843991"/>
                  </a:lnTo>
                  <a:lnTo>
                    <a:pt x="102561" y="3888795"/>
                  </a:lnTo>
                  <a:lnTo>
                    <a:pt x="114694" y="3933335"/>
                  </a:lnTo>
                  <a:lnTo>
                    <a:pt x="127469" y="3977606"/>
                  </a:lnTo>
                  <a:lnTo>
                    <a:pt x="140884" y="4021603"/>
                  </a:lnTo>
                  <a:lnTo>
                    <a:pt x="154931" y="4065320"/>
                  </a:lnTo>
                  <a:lnTo>
                    <a:pt x="169606" y="4108751"/>
                  </a:lnTo>
                  <a:lnTo>
                    <a:pt x="184903" y="4151892"/>
                  </a:lnTo>
                  <a:lnTo>
                    <a:pt x="200818" y="4194738"/>
                  </a:lnTo>
                  <a:lnTo>
                    <a:pt x="217344" y="4237282"/>
                  </a:lnTo>
                  <a:lnTo>
                    <a:pt x="234476" y="4279519"/>
                  </a:lnTo>
                  <a:lnTo>
                    <a:pt x="252209" y="4321445"/>
                  </a:lnTo>
                  <a:lnTo>
                    <a:pt x="270538" y="4363053"/>
                  </a:lnTo>
                  <a:lnTo>
                    <a:pt x="289458" y="4404338"/>
                  </a:lnTo>
                  <a:lnTo>
                    <a:pt x="308962" y="4445296"/>
                  </a:lnTo>
                  <a:lnTo>
                    <a:pt x="329045" y="4485920"/>
                  </a:lnTo>
                  <a:lnTo>
                    <a:pt x="349703" y="4526206"/>
                  </a:lnTo>
                  <a:lnTo>
                    <a:pt x="370930" y="4566147"/>
                  </a:lnTo>
                  <a:lnTo>
                    <a:pt x="392720" y="4605739"/>
                  </a:lnTo>
                  <a:lnTo>
                    <a:pt x="415069" y="4644977"/>
                  </a:lnTo>
                  <a:lnTo>
                    <a:pt x="437970" y="4683854"/>
                  </a:lnTo>
                  <a:lnTo>
                    <a:pt x="461419" y="4722366"/>
                  </a:lnTo>
                  <a:lnTo>
                    <a:pt x="485409" y="4760507"/>
                  </a:lnTo>
                  <a:lnTo>
                    <a:pt x="509937" y="4798272"/>
                  </a:lnTo>
                  <a:lnTo>
                    <a:pt x="534996" y="4835655"/>
                  </a:lnTo>
                  <a:lnTo>
                    <a:pt x="560581" y="4872652"/>
                  </a:lnTo>
                  <a:lnTo>
                    <a:pt x="586687" y="4909256"/>
                  </a:lnTo>
                  <a:lnTo>
                    <a:pt x="613308" y="4945462"/>
                  </a:lnTo>
                  <a:lnTo>
                    <a:pt x="640439" y="4981266"/>
                  </a:lnTo>
                  <a:lnTo>
                    <a:pt x="668074" y="5016662"/>
                  </a:lnTo>
                  <a:lnTo>
                    <a:pt x="696209" y="5051644"/>
                  </a:lnTo>
                  <a:lnTo>
                    <a:pt x="724838" y="5086206"/>
                  </a:lnTo>
                  <a:lnTo>
                    <a:pt x="753955" y="5120345"/>
                  </a:lnTo>
                  <a:lnTo>
                    <a:pt x="783556" y="5154054"/>
                  </a:lnTo>
                  <a:lnTo>
                    <a:pt x="813635" y="5187328"/>
                  </a:lnTo>
                  <a:lnTo>
                    <a:pt x="844186" y="5220161"/>
                  </a:lnTo>
                  <a:lnTo>
                    <a:pt x="875204" y="5252549"/>
                  </a:lnTo>
                  <a:lnTo>
                    <a:pt x="906684" y="5284485"/>
                  </a:lnTo>
                  <a:lnTo>
                    <a:pt x="938621" y="5315966"/>
                  </a:lnTo>
                  <a:lnTo>
                    <a:pt x="971009" y="5346984"/>
                  </a:lnTo>
                  <a:lnTo>
                    <a:pt x="1003842" y="5377535"/>
                  </a:lnTo>
                  <a:lnTo>
                    <a:pt x="1037116" y="5407614"/>
                  </a:lnTo>
                  <a:lnTo>
                    <a:pt x="1070825" y="5437215"/>
                  </a:lnTo>
                  <a:lnTo>
                    <a:pt x="1104964" y="5466332"/>
                  </a:lnTo>
                  <a:lnTo>
                    <a:pt x="1139527" y="5494961"/>
                  </a:lnTo>
                  <a:lnTo>
                    <a:pt x="1174509" y="5523096"/>
                  </a:lnTo>
                  <a:lnTo>
                    <a:pt x="1209905" y="5550732"/>
                  </a:lnTo>
                  <a:lnTo>
                    <a:pt x="1245709" y="5577864"/>
                  </a:lnTo>
                  <a:lnTo>
                    <a:pt x="1281916" y="5604485"/>
                  </a:lnTo>
                  <a:lnTo>
                    <a:pt x="1318521" y="5630591"/>
                  </a:lnTo>
                  <a:lnTo>
                    <a:pt x="1355518" y="5656176"/>
                  </a:lnTo>
                  <a:lnTo>
                    <a:pt x="1392902" y="5681235"/>
                  </a:lnTo>
                  <a:lnTo>
                    <a:pt x="1430667" y="5705763"/>
                  </a:lnTo>
                  <a:lnTo>
                    <a:pt x="1468809" y="5729754"/>
                  </a:lnTo>
                  <a:lnTo>
                    <a:pt x="1507322" y="5753203"/>
                  </a:lnTo>
                  <a:lnTo>
                    <a:pt x="1546200" y="5776105"/>
                  </a:lnTo>
                  <a:lnTo>
                    <a:pt x="1585438" y="5798454"/>
                  </a:lnTo>
                  <a:lnTo>
                    <a:pt x="1625031" y="5820245"/>
                  </a:lnTo>
                  <a:lnTo>
                    <a:pt x="1664973" y="5841472"/>
                  </a:lnTo>
                  <a:lnTo>
                    <a:pt x="1705260" y="5862130"/>
                  </a:lnTo>
                  <a:lnTo>
                    <a:pt x="1745885" y="5882214"/>
                  </a:lnTo>
                  <a:lnTo>
                    <a:pt x="1786844" y="5901719"/>
                  </a:lnTo>
                  <a:lnTo>
                    <a:pt x="1828131" y="5920638"/>
                  </a:lnTo>
                  <a:lnTo>
                    <a:pt x="1869740" y="5938968"/>
                  </a:lnTo>
                  <a:lnTo>
                    <a:pt x="1911667" y="5956702"/>
                  </a:lnTo>
                  <a:lnTo>
                    <a:pt x="1953906" y="5973835"/>
                  </a:lnTo>
                  <a:lnTo>
                    <a:pt x="1996451" y="5990361"/>
                  </a:lnTo>
                  <a:lnTo>
                    <a:pt x="2039298" y="6006276"/>
                  </a:lnTo>
                  <a:lnTo>
                    <a:pt x="2082441" y="6021574"/>
                  </a:lnTo>
                  <a:lnTo>
                    <a:pt x="2125874" y="6036249"/>
                  </a:lnTo>
                  <a:lnTo>
                    <a:pt x="2169593" y="6050297"/>
                  </a:lnTo>
                  <a:lnTo>
                    <a:pt x="2213591" y="6063712"/>
                  </a:lnTo>
                  <a:lnTo>
                    <a:pt x="2257864" y="6076488"/>
                  </a:lnTo>
                  <a:lnTo>
                    <a:pt x="2302407" y="6088620"/>
                  </a:lnTo>
                  <a:lnTo>
                    <a:pt x="2347213" y="6100103"/>
                  </a:lnTo>
                  <a:lnTo>
                    <a:pt x="2392277" y="6110932"/>
                  </a:lnTo>
                  <a:lnTo>
                    <a:pt x="2437595" y="6121101"/>
                  </a:lnTo>
                  <a:lnTo>
                    <a:pt x="2483160" y="6130605"/>
                  </a:lnTo>
                  <a:lnTo>
                    <a:pt x="2528968" y="6139438"/>
                  </a:lnTo>
                  <a:lnTo>
                    <a:pt x="2575013" y="6147596"/>
                  </a:lnTo>
                  <a:lnTo>
                    <a:pt x="2621290" y="6155072"/>
                  </a:lnTo>
                  <a:lnTo>
                    <a:pt x="2667793" y="6161861"/>
                  </a:lnTo>
                  <a:lnTo>
                    <a:pt x="2714517" y="6167959"/>
                  </a:lnTo>
                  <a:lnTo>
                    <a:pt x="2761457" y="6173359"/>
                  </a:lnTo>
                  <a:lnTo>
                    <a:pt x="2808607" y="6178056"/>
                  </a:lnTo>
                  <a:lnTo>
                    <a:pt x="2855962" y="6182046"/>
                  </a:lnTo>
                  <a:lnTo>
                    <a:pt x="2903517" y="6185322"/>
                  </a:lnTo>
                  <a:lnTo>
                    <a:pt x="2951265" y="6187880"/>
                  </a:lnTo>
                  <a:lnTo>
                    <a:pt x="2999203" y="6189713"/>
                  </a:lnTo>
                  <a:lnTo>
                    <a:pt x="3047325" y="6190817"/>
                  </a:lnTo>
                  <a:lnTo>
                    <a:pt x="3095625" y="6191186"/>
                  </a:lnTo>
                  <a:lnTo>
                    <a:pt x="3143921" y="6190817"/>
                  </a:lnTo>
                  <a:lnTo>
                    <a:pt x="3192039" y="6189713"/>
                  </a:lnTo>
                  <a:lnTo>
                    <a:pt x="3239973" y="6187880"/>
                  </a:lnTo>
                  <a:lnTo>
                    <a:pt x="3287719" y="6185322"/>
                  </a:lnTo>
                  <a:lnTo>
                    <a:pt x="3335271" y="6182046"/>
                  </a:lnTo>
                  <a:lnTo>
                    <a:pt x="3382623" y="6178056"/>
                  </a:lnTo>
                  <a:lnTo>
                    <a:pt x="3429770" y="6173359"/>
                  </a:lnTo>
                  <a:lnTo>
                    <a:pt x="3476708" y="6167959"/>
                  </a:lnTo>
                  <a:lnTo>
                    <a:pt x="3523429" y="6161861"/>
                  </a:lnTo>
                  <a:lnTo>
                    <a:pt x="3569930" y="6155072"/>
                  </a:lnTo>
                  <a:lnTo>
                    <a:pt x="3616204" y="6147596"/>
                  </a:lnTo>
                  <a:lnTo>
                    <a:pt x="3662247" y="6139438"/>
                  </a:lnTo>
                  <a:lnTo>
                    <a:pt x="3708053" y="6130605"/>
                  </a:lnTo>
                  <a:lnTo>
                    <a:pt x="3753616" y="6121101"/>
                  </a:lnTo>
                  <a:lnTo>
                    <a:pt x="3798932" y="6110932"/>
                  </a:lnTo>
                  <a:lnTo>
                    <a:pt x="3843995" y="6100103"/>
                  </a:lnTo>
                  <a:lnTo>
                    <a:pt x="3888799" y="6088620"/>
                  </a:lnTo>
                  <a:lnTo>
                    <a:pt x="3933340" y="6076488"/>
                  </a:lnTo>
                  <a:lnTo>
                    <a:pt x="3977612" y="6063712"/>
                  </a:lnTo>
                  <a:lnTo>
                    <a:pt x="4021609" y="6050297"/>
                  </a:lnTo>
                  <a:lnTo>
                    <a:pt x="4065326" y="6036249"/>
                  </a:lnTo>
                  <a:lnTo>
                    <a:pt x="4108758" y="6021574"/>
                  </a:lnTo>
                  <a:lnTo>
                    <a:pt x="4151900" y="6006276"/>
                  </a:lnTo>
                  <a:lnTo>
                    <a:pt x="4194746" y="5990361"/>
                  </a:lnTo>
                  <a:lnTo>
                    <a:pt x="4237291" y="5973835"/>
                  </a:lnTo>
                  <a:lnTo>
                    <a:pt x="4279529" y="5956702"/>
                  </a:lnTo>
                  <a:lnTo>
                    <a:pt x="4321455" y="5938968"/>
                  </a:lnTo>
                  <a:lnTo>
                    <a:pt x="4363064" y="5920638"/>
                  </a:lnTo>
                  <a:lnTo>
                    <a:pt x="4404350" y="5901719"/>
                  </a:lnTo>
                  <a:lnTo>
                    <a:pt x="4445308" y="5882214"/>
                  </a:lnTo>
                  <a:lnTo>
                    <a:pt x="4485933" y="5862130"/>
                  </a:lnTo>
                  <a:lnTo>
                    <a:pt x="4526220" y="5841472"/>
                  </a:lnTo>
                  <a:lnTo>
                    <a:pt x="4566162" y="5820245"/>
                  </a:lnTo>
                  <a:lnTo>
                    <a:pt x="4605755" y="5798454"/>
                  </a:lnTo>
                  <a:lnTo>
                    <a:pt x="4644993" y="5776105"/>
                  </a:lnTo>
                  <a:lnTo>
                    <a:pt x="4683871" y="5753203"/>
                  </a:lnTo>
                  <a:lnTo>
                    <a:pt x="4722384" y="5729754"/>
                  </a:lnTo>
                  <a:lnTo>
                    <a:pt x="4760526" y="5705763"/>
                  </a:lnTo>
                  <a:lnTo>
                    <a:pt x="4798291" y="5681235"/>
                  </a:lnTo>
                  <a:lnTo>
                    <a:pt x="4835675" y="5656176"/>
                  </a:lnTo>
                  <a:lnTo>
                    <a:pt x="4872673" y="5630591"/>
                  </a:lnTo>
                  <a:lnTo>
                    <a:pt x="4909278" y="5604485"/>
                  </a:lnTo>
                  <a:lnTo>
                    <a:pt x="4945485" y="5577864"/>
                  </a:lnTo>
                  <a:lnTo>
                    <a:pt x="4981290" y="5550732"/>
                  </a:lnTo>
                  <a:lnTo>
                    <a:pt x="5016686" y="5523096"/>
                  </a:lnTo>
                  <a:lnTo>
                    <a:pt x="5051669" y="5494961"/>
                  </a:lnTo>
                  <a:lnTo>
                    <a:pt x="5086233" y="5466332"/>
                  </a:lnTo>
                  <a:lnTo>
                    <a:pt x="5120372" y="5437215"/>
                  </a:lnTo>
                  <a:lnTo>
                    <a:pt x="5154082" y="5407614"/>
                  </a:lnTo>
                  <a:lnTo>
                    <a:pt x="5187357" y="5377535"/>
                  </a:lnTo>
                  <a:lnTo>
                    <a:pt x="5220191" y="5346984"/>
                  </a:lnTo>
                  <a:lnTo>
                    <a:pt x="5252580" y="5315966"/>
                  </a:lnTo>
                  <a:lnTo>
                    <a:pt x="5284517" y="5284485"/>
                  </a:lnTo>
                  <a:lnTo>
                    <a:pt x="5315998" y="5252549"/>
                  </a:lnTo>
                  <a:lnTo>
                    <a:pt x="5347017" y="5220161"/>
                  </a:lnTo>
                  <a:lnTo>
                    <a:pt x="5377570" y="5187328"/>
                  </a:lnTo>
                  <a:lnTo>
                    <a:pt x="5407649" y="5154054"/>
                  </a:lnTo>
                  <a:lnTo>
                    <a:pt x="5437251" y="5120345"/>
                  </a:lnTo>
                  <a:lnTo>
                    <a:pt x="5466369" y="5086206"/>
                  </a:lnTo>
                  <a:lnTo>
                    <a:pt x="5494999" y="5051644"/>
                  </a:lnTo>
                  <a:lnTo>
                    <a:pt x="5523135" y="5016662"/>
                  </a:lnTo>
                  <a:lnTo>
                    <a:pt x="5550772" y="4981266"/>
                  </a:lnTo>
                  <a:lnTo>
                    <a:pt x="5577904" y="4945462"/>
                  </a:lnTo>
                  <a:lnTo>
                    <a:pt x="5604526" y="4909256"/>
                  </a:lnTo>
                  <a:lnTo>
                    <a:pt x="5630633" y="4872652"/>
                  </a:lnTo>
                  <a:lnTo>
                    <a:pt x="5656219" y="4835655"/>
                  </a:lnTo>
                  <a:lnTo>
                    <a:pt x="5681279" y="4798272"/>
                  </a:lnTo>
                  <a:lnTo>
                    <a:pt x="5705808" y="4760507"/>
                  </a:lnTo>
                  <a:lnTo>
                    <a:pt x="5729800" y="4722366"/>
                  </a:lnTo>
                  <a:lnTo>
                    <a:pt x="5753250" y="4683854"/>
                  </a:lnTo>
                  <a:lnTo>
                    <a:pt x="5776152" y="4644977"/>
                  </a:lnTo>
                  <a:lnTo>
                    <a:pt x="5798502" y="4605739"/>
                  </a:lnTo>
                  <a:lnTo>
                    <a:pt x="5820293" y="4566147"/>
                  </a:lnTo>
                  <a:lnTo>
                    <a:pt x="5841521" y="4526206"/>
                  </a:lnTo>
                  <a:lnTo>
                    <a:pt x="5862180" y="4485920"/>
                  </a:lnTo>
                  <a:lnTo>
                    <a:pt x="5882265" y="4445296"/>
                  </a:lnTo>
                  <a:lnTo>
                    <a:pt x="5901771" y="4404338"/>
                  </a:lnTo>
                  <a:lnTo>
                    <a:pt x="5920691" y="4363053"/>
                  </a:lnTo>
                  <a:lnTo>
                    <a:pt x="5939021" y="4321445"/>
                  </a:lnTo>
                  <a:lnTo>
                    <a:pt x="5956756" y="4279519"/>
                  </a:lnTo>
                  <a:lnTo>
                    <a:pt x="5973889" y="4237282"/>
                  </a:lnTo>
                  <a:lnTo>
                    <a:pt x="5990416" y="4194738"/>
                  </a:lnTo>
                  <a:lnTo>
                    <a:pt x="6006332" y="4151892"/>
                  </a:lnTo>
                  <a:lnTo>
                    <a:pt x="6021630" y="4108751"/>
                  </a:lnTo>
                  <a:lnTo>
                    <a:pt x="6036306" y="4065320"/>
                  </a:lnTo>
                  <a:lnTo>
                    <a:pt x="6050354" y="4021603"/>
                  </a:lnTo>
                  <a:lnTo>
                    <a:pt x="6063770" y="3977606"/>
                  </a:lnTo>
                  <a:lnTo>
                    <a:pt x="6076546" y="3933335"/>
                  </a:lnTo>
                  <a:lnTo>
                    <a:pt x="6088679" y="3888795"/>
                  </a:lnTo>
                  <a:lnTo>
                    <a:pt x="6100163" y="3843991"/>
                  </a:lnTo>
                  <a:lnTo>
                    <a:pt x="6110992" y="3798929"/>
                  </a:lnTo>
                  <a:lnTo>
                    <a:pt x="6121162" y="3753613"/>
                  </a:lnTo>
                  <a:lnTo>
                    <a:pt x="6130666" y="3708050"/>
                  </a:lnTo>
                  <a:lnTo>
                    <a:pt x="6139499" y="3662245"/>
                  </a:lnTo>
                  <a:lnTo>
                    <a:pt x="6147657" y="3616202"/>
                  </a:lnTo>
                  <a:lnTo>
                    <a:pt x="6155134" y="3569928"/>
                  </a:lnTo>
                  <a:lnTo>
                    <a:pt x="6161923" y="3523428"/>
                  </a:lnTo>
                  <a:lnTo>
                    <a:pt x="6168021" y="3476706"/>
                  </a:lnTo>
                  <a:lnTo>
                    <a:pt x="6173422" y="3429770"/>
                  </a:lnTo>
                  <a:lnTo>
                    <a:pt x="6178119" y="3382622"/>
                  </a:lnTo>
                  <a:lnTo>
                    <a:pt x="6182109" y="3335270"/>
                  </a:lnTo>
                  <a:lnTo>
                    <a:pt x="6185385" y="3287719"/>
                  </a:lnTo>
                  <a:lnTo>
                    <a:pt x="6187943" y="3239973"/>
                  </a:lnTo>
                  <a:lnTo>
                    <a:pt x="6189776" y="3192039"/>
                  </a:lnTo>
                  <a:lnTo>
                    <a:pt x="6190880" y="3143921"/>
                  </a:lnTo>
                  <a:lnTo>
                    <a:pt x="6191250" y="3095625"/>
                  </a:lnTo>
                  <a:lnTo>
                    <a:pt x="6190880" y="3047325"/>
                  </a:lnTo>
                  <a:lnTo>
                    <a:pt x="6189776" y="2999203"/>
                  </a:lnTo>
                  <a:lnTo>
                    <a:pt x="6187943" y="2951265"/>
                  </a:lnTo>
                  <a:lnTo>
                    <a:pt x="6185385" y="2903517"/>
                  </a:lnTo>
                  <a:lnTo>
                    <a:pt x="6182109" y="2855962"/>
                  </a:lnTo>
                  <a:lnTo>
                    <a:pt x="6178119" y="2808607"/>
                  </a:lnTo>
                  <a:lnTo>
                    <a:pt x="6173422" y="2761457"/>
                  </a:lnTo>
                  <a:lnTo>
                    <a:pt x="6168021" y="2714517"/>
                  </a:lnTo>
                  <a:lnTo>
                    <a:pt x="6161923" y="2667793"/>
                  </a:lnTo>
                  <a:lnTo>
                    <a:pt x="6155134" y="2621290"/>
                  </a:lnTo>
                  <a:lnTo>
                    <a:pt x="6147657" y="2575013"/>
                  </a:lnTo>
                  <a:lnTo>
                    <a:pt x="6139499" y="2528968"/>
                  </a:lnTo>
                  <a:lnTo>
                    <a:pt x="6130666" y="2483160"/>
                  </a:lnTo>
                  <a:lnTo>
                    <a:pt x="6121162" y="2437595"/>
                  </a:lnTo>
                  <a:lnTo>
                    <a:pt x="6110992" y="2392277"/>
                  </a:lnTo>
                  <a:lnTo>
                    <a:pt x="6100163" y="2347213"/>
                  </a:lnTo>
                  <a:lnTo>
                    <a:pt x="6088679" y="2302407"/>
                  </a:lnTo>
                  <a:lnTo>
                    <a:pt x="6076546" y="2257864"/>
                  </a:lnTo>
                  <a:lnTo>
                    <a:pt x="6063770" y="2213591"/>
                  </a:lnTo>
                  <a:lnTo>
                    <a:pt x="6050354" y="2169593"/>
                  </a:lnTo>
                  <a:lnTo>
                    <a:pt x="6036306" y="2125874"/>
                  </a:lnTo>
                  <a:lnTo>
                    <a:pt x="6021630" y="2082441"/>
                  </a:lnTo>
                  <a:lnTo>
                    <a:pt x="6006332" y="2039298"/>
                  </a:lnTo>
                  <a:lnTo>
                    <a:pt x="5990416" y="1996451"/>
                  </a:lnTo>
                  <a:lnTo>
                    <a:pt x="5973889" y="1953906"/>
                  </a:lnTo>
                  <a:lnTo>
                    <a:pt x="5956756" y="1911667"/>
                  </a:lnTo>
                  <a:lnTo>
                    <a:pt x="5939021" y="1869740"/>
                  </a:lnTo>
                  <a:lnTo>
                    <a:pt x="5920691" y="1828131"/>
                  </a:lnTo>
                  <a:lnTo>
                    <a:pt x="5901771" y="1786844"/>
                  </a:lnTo>
                  <a:lnTo>
                    <a:pt x="5882265" y="1745885"/>
                  </a:lnTo>
                  <a:lnTo>
                    <a:pt x="5862180" y="1705260"/>
                  </a:lnTo>
                  <a:lnTo>
                    <a:pt x="5841521" y="1664973"/>
                  </a:lnTo>
                  <a:lnTo>
                    <a:pt x="5820293" y="1625031"/>
                  </a:lnTo>
                  <a:lnTo>
                    <a:pt x="5798502" y="1585438"/>
                  </a:lnTo>
                  <a:lnTo>
                    <a:pt x="5776152" y="1546200"/>
                  </a:lnTo>
                  <a:lnTo>
                    <a:pt x="5753250" y="1507322"/>
                  </a:lnTo>
                  <a:lnTo>
                    <a:pt x="5729800" y="1468809"/>
                  </a:lnTo>
                  <a:lnTo>
                    <a:pt x="5705808" y="1430667"/>
                  </a:lnTo>
                  <a:lnTo>
                    <a:pt x="5681279" y="1392902"/>
                  </a:lnTo>
                  <a:lnTo>
                    <a:pt x="5656219" y="1355518"/>
                  </a:lnTo>
                  <a:lnTo>
                    <a:pt x="5630633" y="1318521"/>
                  </a:lnTo>
                  <a:lnTo>
                    <a:pt x="5604526" y="1281916"/>
                  </a:lnTo>
                  <a:lnTo>
                    <a:pt x="5577904" y="1245709"/>
                  </a:lnTo>
                  <a:lnTo>
                    <a:pt x="5550772" y="1209905"/>
                  </a:lnTo>
                  <a:lnTo>
                    <a:pt x="5523135" y="1174509"/>
                  </a:lnTo>
                  <a:lnTo>
                    <a:pt x="5494999" y="1139527"/>
                  </a:lnTo>
                  <a:lnTo>
                    <a:pt x="5466369" y="1104964"/>
                  </a:lnTo>
                  <a:lnTo>
                    <a:pt x="5437251" y="1070825"/>
                  </a:lnTo>
                  <a:lnTo>
                    <a:pt x="5407649" y="1037116"/>
                  </a:lnTo>
                  <a:lnTo>
                    <a:pt x="5377570" y="1003842"/>
                  </a:lnTo>
                  <a:lnTo>
                    <a:pt x="5347017" y="971009"/>
                  </a:lnTo>
                  <a:lnTo>
                    <a:pt x="5315998" y="938621"/>
                  </a:lnTo>
                  <a:lnTo>
                    <a:pt x="5284517" y="906684"/>
                  </a:lnTo>
                  <a:lnTo>
                    <a:pt x="5252580" y="875204"/>
                  </a:lnTo>
                  <a:lnTo>
                    <a:pt x="5220191" y="844186"/>
                  </a:lnTo>
                  <a:lnTo>
                    <a:pt x="5187357" y="813635"/>
                  </a:lnTo>
                  <a:lnTo>
                    <a:pt x="5154082" y="783556"/>
                  </a:lnTo>
                  <a:lnTo>
                    <a:pt x="5120372" y="753955"/>
                  </a:lnTo>
                  <a:lnTo>
                    <a:pt x="5086233" y="724838"/>
                  </a:lnTo>
                  <a:lnTo>
                    <a:pt x="5051669" y="696209"/>
                  </a:lnTo>
                  <a:lnTo>
                    <a:pt x="5016686" y="668074"/>
                  </a:lnTo>
                  <a:lnTo>
                    <a:pt x="4981290" y="640439"/>
                  </a:lnTo>
                  <a:lnTo>
                    <a:pt x="4945485" y="613308"/>
                  </a:lnTo>
                  <a:lnTo>
                    <a:pt x="4909278" y="586687"/>
                  </a:lnTo>
                  <a:lnTo>
                    <a:pt x="4872673" y="560581"/>
                  </a:lnTo>
                  <a:lnTo>
                    <a:pt x="4835675" y="534996"/>
                  </a:lnTo>
                  <a:lnTo>
                    <a:pt x="4798291" y="509937"/>
                  </a:lnTo>
                  <a:lnTo>
                    <a:pt x="4760526" y="485409"/>
                  </a:lnTo>
                  <a:lnTo>
                    <a:pt x="4722384" y="461419"/>
                  </a:lnTo>
                  <a:lnTo>
                    <a:pt x="4683871" y="437970"/>
                  </a:lnTo>
                  <a:lnTo>
                    <a:pt x="4644993" y="415069"/>
                  </a:lnTo>
                  <a:lnTo>
                    <a:pt x="4605755" y="392720"/>
                  </a:lnTo>
                  <a:lnTo>
                    <a:pt x="4566162" y="370930"/>
                  </a:lnTo>
                  <a:lnTo>
                    <a:pt x="4526220" y="349703"/>
                  </a:lnTo>
                  <a:lnTo>
                    <a:pt x="4485933" y="329045"/>
                  </a:lnTo>
                  <a:lnTo>
                    <a:pt x="4445308" y="308962"/>
                  </a:lnTo>
                  <a:lnTo>
                    <a:pt x="4404350" y="289458"/>
                  </a:lnTo>
                  <a:lnTo>
                    <a:pt x="4363064" y="270538"/>
                  </a:lnTo>
                  <a:lnTo>
                    <a:pt x="4321455" y="252209"/>
                  </a:lnTo>
                  <a:lnTo>
                    <a:pt x="4279529" y="234476"/>
                  </a:lnTo>
                  <a:lnTo>
                    <a:pt x="4237291" y="217344"/>
                  </a:lnTo>
                  <a:lnTo>
                    <a:pt x="4194746" y="200818"/>
                  </a:lnTo>
                  <a:lnTo>
                    <a:pt x="4151900" y="184903"/>
                  </a:lnTo>
                  <a:lnTo>
                    <a:pt x="4108758" y="169606"/>
                  </a:lnTo>
                  <a:lnTo>
                    <a:pt x="4065326" y="154931"/>
                  </a:lnTo>
                  <a:lnTo>
                    <a:pt x="4021609" y="140884"/>
                  </a:lnTo>
                  <a:lnTo>
                    <a:pt x="3977612" y="127469"/>
                  </a:lnTo>
                  <a:lnTo>
                    <a:pt x="3933340" y="114694"/>
                  </a:lnTo>
                  <a:lnTo>
                    <a:pt x="3888799" y="102561"/>
                  </a:lnTo>
                  <a:lnTo>
                    <a:pt x="3843995" y="91079"/>
                  </a:lnTo>
                  <a:lnTo>
                    <a:pt x="3798932" y="80250"/>
                  </a:lnTo>
                  <a:lnTo>
                    <a:pt x="3753616" y="70082"/>
                  </a:lnTo>
                  <a:lnTo>
                    <a:pt x="3708053" y="60578"/>
                  </a:lnTo>
                  <a:lnTo>
                    <a:pt x="3662247" y="51745"/>
                  </a:lnTo>
                  <a:lnTo>
                    <a:pt x="3616204" y="43588"/>
                  </a:lnTo>
                  <a:lnTo>
                    <a:pt x="3569930" y="36112"/>
                  </a:lnTo>
                  <a:lnTo>
                    <a:pt x="3523429" y="29323"/>
                  </a:lnTo>
                  <a:lnTo>
                    <a:pt x="3476708" y="23226"/>
                  </a:lnTo>
                  <a:lnTo>
                    <a:pt x="3429770" y="17826"/>
                  </a:lnTo>
                  <a:lnTo>
                    <a:pt x="3382623" y="13129"/>
                  </a:lnTo>
                  <a:lnTo>
                    <a:pt x="3335271" y="9139"/>
                  </a:lnTo>
                  <a:lnTo>
                    <a:pt x="3287719" y="5863"/>
                  </a:lnTo>
                  <a:lnTo>
                    <a:pt x="3239973" y="3306"/>
                  </a:lnTo>
                  <a:lnTo>
                    <a:pt x="3192039" y="1473"/>
                  </a:lnTo>
                  <a:lnTo>
                    <a:pt x="3143921" y="369"/>
                  </a:lnTo>
                  <a:lnTo>
                    <a:pt x="30956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05201" y="138176"/>
              <a:ext cx="6191250" cy="6191250"/>
            </a:xfrm>
            <a:custGeom>
              <a:avLst/>
              <a:gdLst/>
              <a:ahLst/>
              <a:cxnLst/>
              <a:rect l="l" t="t" r="r" b="b"/>
              <a:pathLst>
                <a:path w="6191250" h="6191250">
                  <a:moveTo>
                    <a:pt x="0" y="3095625"/>
                  </a:moveTo>
                  <a:lnTo>
                    <a:pt x="369" y="3047325"/>
                  </a:lnTo>
                  <a:lnTo>
                    <a:pt x="1473" y="2999203"/>
                  </a:lnTo>
                  <a:lnTo>
                    <a:pt x="3306" y="2951265"/>
                  </a:lnTo>
                  <a:lnTo>
                    <a:pt x="5863" y="2903517"/>
                  </a:lnTo>
                  <a:lnTo>
                    <a:pt x="9139" y="2855962"/>
                  </a:lnTo>
                  <a:lnTo>
                    <a:pt x="13129" y="2808607"/>
                  </a:lnTo>
                  <a:lnTo>
                    <a:pt x="17826" y="2761457"/>
                  </a:lnTo>
                  <a:lnTo>
                    <a:pt x="23226" y="2714517"/>
                  </a:lnTo>
                  <a:lnTo>
                    <a:pt x="29323" y="2667793"/>
                  </a:lnTo>
                  <a:lnTo>
                    <a:pt x="36112" y="2621290"/>
                  </a:lnTo>
                  <a:lnTo>
                    <a:pt x="43588" y="2575013"/>
                  </a:lnTo>
                  <a:lnTo>
                    <a:pt x="51745" y="2528968"/>
                  </a:lnTo>
                  <a:lnTo>
                    <a:pt x="60578" y="2483160"/>
                  </a:lnTo>
                  <a:lnTo>
                    <a:pt x="70082" y="2437595"/>
                  </a:lnTo>
                  <a:lnTo>
                    <a:pt x="80250" y="2392277"/>
                  </a:lnTo>
                  <a:lnTo>
                    <a:pt x="91079" y="2347213"/>
                  </a:lnTo>
                  <a:lnTo>
                    <a:pt x="102561" y="2302407"/>
                  </a:lnTo>
                  <a:lnTo>
                    <a:pt x="114694" y="2257864"/>
                  </a:lnTo>
                  <a:lnTo>
                    <a:pt x="127469" y="2213591"/>
                  </a:lnTo>
                  <a:lnTo>
                    <a:pt x="140884" y="2169593"/>
                  </a:lnTo>
                  <a:lnTo>
                    <a:pt x="154931" y="2125874"/>
                  </a:lnTo>
                  <a:lnTo>
                    <a:pt x="169606" y="2082441"/>
                  </a:lnTo>
                  <a:lnTo>
                    <a:pt x="184903" y="2039298"/>
                  </a:lnTo>
                  <a:lnTo>
                    <a:pt x="200818" y="1996451"/>
                  </a:lnTo>
                  <a:lnTo>
                    <a:pt x="217344" y="1953906"/>
                  </a:lnTo>
                  <a:lnTo>
                    <a:pt x="234476" y="1911667"/>
                  </a:lnTo>
                  <a:lnTo>
                    <a:pt x="252209" y="1869740"/>
                  </a:lnTo>
                  <a:lnTo>
                    <a:pt x="270538" y="1828131"/>
                  </a:lnTo>
                  <a:lnTo>
                    <a:pt x="289458" y="1786844"/>
                  </a:lnTo>
                  <a:lnTo>
                    <a:pt x="308962" y="1745885"/>
                  </a:lnTo>
                  <a:lnTo>
                    <a:pt x="329045" y="1705260"/>
                  </a:lnTo>
                  <a:lnTo>
                    <a:pt x="349703" y="1664973"/>
                  </a:lnTo>
                  <a:lnTo>
                    <a:pt x="370930" y="1625031"/>
                  </a:lnTo>
                  <a:lnTo>
                    <a:pt x="392720" y="1585438"/>
                  </a:lnTo>
                  <a:lnTo>
                    <a:pt x="415069" y="1546200"/>
                  </a:lnTo>
                  <a:lnTo>
                    <a:pt x="437970" y="1507322"/>
                  </a:lnTo>
                  <a:lnTo>
                    <a:pt x="461419" y="1468809"/>
                  </a:lnTo>
                  <a:lnTo>
                    <a:pt x="485409" y="1430667"/>
                  </a:lnTo>
                  <a:lnTo>
                    <a:pt x="509937" y="1392902"/>
                  </a:lnTo>
                  <a:lnTo>
                    <a:pt x="534996" y="1355518"/>
                  </a:lnTo>
                  <a:lnTo>
                    <a:pt x="560581" y="1318521"/>
                  </a:lnTo>
                  <a:lnTo>
                    <a:pt x="586687" y="1281916"/>
                  </a:lnTo>
                  <a:lnTo>
                    <a:pt x="613308" y="1245709"/>
                  </a:lnTo>
                  <a:lnTo>
                    <a:pt x="640439" y="1209905"/>
                  </a:lnTo>
                  <a:lnTo>
                    <a:pt x="668074" y="1174509"/>
                  </a:lnTo>
                  <a:lnTo>
                    <a:pt x="696209" y="1139527"/>
                  </a:lnTo>
                  <a:lnTo>
                    <a:pt x="724838" y="1104964"/>
                  </a:lnTo>
                  <a:lnTo>
                    <a:pt x="753955" y="1070825"/>
                  </a:lnTo>
                  <a:lnTo>
                    <a:pt x="783556" y="1037116"/>
                  </a:lnTo>
                  <a:lnTo>
                    <a:pt x="813635" y="1003842"/>
                  </a:lnTo>
                  <a:lnTo>
                    <a:pt x="844186" y="971009"/>
                  </a:lnTo>
                  <a:lnTo>
                    <a:pt x="875204" y="938621"/>
                  </a:lnTo>
                  <a:lnTo>
                    <a:pt x="906684" y="906684"/>
                  </a:lnTo>
                  <a:lnTo>
                    <a:pt x="938621" y="875204"/>
                  </a:lnTo>
                  <a:lnTo>
                    <a:pt x="971009" y="844186"/>
                  </a:lnTo>
                  <a:lnTo>
                    <a:pt x="1003842" y="813635"/>
                  </a:lnTo>
                  <a:lnTo>
                    <a:pt x="1037116" y="783556"/>
                  </a:lnTo>
                  <a:lnTo>
                    <a:pt x="1070825" y="753955"/>
                  </a:lnTo>
                  <a:lnTo>
                    <a:pt x="1104964" y="724838"/>
                  </a:lnTo>
                  <a:lnTo>
                    <a:pt x="1139527" y="696209"/>
                  </a:lnTo>
                  <a:lnTo>
                    <a:pt x="1174509" y="668074"/>
                  </a:lnTo>
                  <a:lnTo>
                    <a:pt x="1209905" y="640439"/>
                  </a:lnTo>
                  <a:lnTo>
                    <a:pt x="1245709" y="613308"/>
                  </a:lnTo>
                  <a:lnTo>
                    <a:pt x="1281916" y="586687"/>
                  </a:lnTo>
                  <a:lnTo>
                    <a:pt x="1318521" y="560581"/>
                  </a:lnTo>
                  <a:lnTo>
                    <a:pt x="1355518" y="534996"/>
                  </a:lnTo>
                  <a:lnTo>
                    <a:pt x="1392902" y="509937"/>
                  </a:lnTo>
                  <a:lnTo>
                    <a:pt x="1430667" y="485409"/>
                  </a:lnTo>
                  <a:lnTo>
                    <a:pt x="1468809" y="461419"/>
                  </a:lnTo>
                  <a:lnTo>
                    <a:pt x="1507322" y="437970"/>
                  </a:lnTo>
                  <a:lnTo>
                    <a:pt x="1546200" y="415069"/>
                  </a:lnTo>
                  <a:lnTo>
                    <a:pt x="1585438" y="392720"/>
                  </a:lnTo>
                  <a:lnTo>
                    <a:pt x="1625031" y="370930"/>
                  </a:lnTo>
                  <a:lnTo>
                    <a:pt x="1664973" y="349703"/>
                  </a:lnTo>
                  <a:lnTo>
                    <a:pt x="1705260" y="329045"/>
                  </a:lnTo>
                  <a:lnTo>
                    <a:pt x="1745885" y="308962"/>
                  </a:lnTo>
                  <a:lnTo>
                    <a:pt x="1786844" y="289458"/>
                  </a:lnTo>
                  <a:lnTo>
                    <a:pt x="1828131" y="270538"/>
                  </a:lnTo>
                  <a:lnTo>
                    <a:pt x="1869740" y="252209"/>
                  </a:lnTo>
                  <a:lnTo>
                    <a:pt x="1911667" y="234476"/>
                  </a:lnTo>
                  <a:lnTo>
                    <a:pt x="1953906" y="217344"/>
                  </a:lnTo>
                  <a:lnTo>
                    <a:pt x="1996451" y="200818"/>
                  </a:lnTo>
                  <a:lnTo>
                    <a:pt x="2039298" y="184903"/>
                  </a:lnTo>
                  <a:lnTo>
                    <a:pt x="2082441" y="169606"/>
                  </a:lnTo>
                  <a:lnTo>
                    <a:pt x="2125874" y="154931"/>
                  </a:lnTo>
                  <a:lnTo>
                    <a:pt x="2169593" y="140884"/>
                  </a:lnTo>
                  <a:lnTo>
                    <a:pt x="2213591" y="127469"/>
                  </a:lnTo>
                  <a:lnTo>
                    <a:pt x="2257864" y="114694"/>
                  </a:lnTo>
                  <a:lnTo>
                    <a:pt x="2302407" y="102561"/>
                  </a:lnTo>
                  <a:lnTo>
                    <a:pt x="2347213" y="91079"/>
                  </a:lnTo>
                  <a:lnTo>
                    <a:pt x="2392277" y="80250"/>
                  </a:lnTo>
                  <a:lnTo>
                    <a:pt x="2437595" y="70082"/>
                  </a:lnTo>
                  <a:lnTo>
                    <a:pt x="2483160" y="60578"/>
                  </a:lnTo>
                  <a:lnTo>
                    <a:pt x="2528968" y="51745"/>
                  </a:lnTo>
                  <a:lnTo>
                    <a:pt x="2575013" y="43588"/>
                  </a:lnTo>
                  <a:lnTo>
                    <a:pt x="2621290" y="36112"/>
                  </a:lnTo>
                  <a:lnTo>
                    <a:pt x="2667793" y="29323"/>
                  </a:lnTo>
                  <a:lnTo>
                    <a:pt x="2714517" y="23226"/>
                  </a:lnTo>
                  <a:lnTo>
                    <a:pt x="2761457" y="17826"/>
                  </a:lnTo>
                  <a:lnTo>
                    <a:pt x="2808607" y="13129"/>
                  </a:lnTo>
                  <a:lnTo>
                    <a:pt x="2855962" y="9139"/>
                  </a:lnTo>
                  <a:lnTo>
                    <a:pt x="2903517" y="5863"/>
                  </a:lnTo>
                  <a:lnTo>
                    <a:pt x="2951265" y="3306"/>
                  </a:lnTo>
                  <a:lnTo>
                    <a:pt x="2999203" y="1473"/>
                  </a:lnTo>
                  <a:lnTo>
                    <a:pt x="3047325" y="369"/>
                  </a:lnTo>
                  <a:lnTo>
                    <a:pt x="3095625" y="0"/>
                  </a:lnTo>
                  <a:lnTo>
                    <a:pt x="3143921" y="369"/>
                  </a:lnTo>
                  <a:lnTo>
                    <a:pt x="3192039" y="1473"/>
                  </a:lnTo>
                  <a:lnTo>
                    <a:pt x="3239973" y="3306"/>
                  </a:lnTo>
                  <a:lnTo>
                    <a:pt x="3287719" y="5863"/>
                  </a:lnTo>
                  <a:lnTo>
                    <a:pt x="3335271" y="9139"/>
                  </a:lnTo>
                  <a:lnTo>
                    <a:pt x="3382623" y="13129"/>
                  </a:lnTo>
                  <a:lnTo>
                    <a:pt x="3429770" y="17826"/>
                  </a:lnTo>
                  <a:lnTo>
                    <a:pt x="3476708" y="23226"/>
                  </a:lnTo>
                  <a:lnTo>
                    <a:pt x="3523429" y="29323"/>
                  </a:lnTo>
                  <a:lnTo>
                    <a:pt x="3569930" y="36112"/>
                  </a:lnTo>
                  <a:lnTo>
                    <a:pt x="3616204" y="43588"/>
                  </a:lnTo>
                  <a:lnTo>
                    <a:pt x="3662247" y="51745"/>
                  </a:lnTo>
                  <a:lnTo>
                    <a:pt x="3708053" y="60578"/>
                  </a:lnTo>
                  <a:lnTo>
                    <a:pt x="3753616" y="70082"/>
                  </a:lnTo>
                  <a:lnTo>
                    <a:pt x="3798932" y="80250"/>
                  </a:lnTo>
                  <a:lnTo>
                    <a:pt x="3843995" y="91079"/>
                  </a:lnTo>
                  <a:lnTo>
                    <a:pt x="3888799" y="102561"/>
                  </a:lnTo>
                  <a:lnTo>
                    <a:pt x="3933340" y="114694"/>
                  </a:lnTo>
                  <a:lnTo>
                    <a:pt x="3977612" y="127469"/>
                  </a:lnTo>
                  <a:lnTo>
                    <a:pt x="4021609" y="140884"/>
                  </a:lnTo>
                  <a:lnTo>
                    <a:pt x="4065326" y="154931"/>
                  </a:lnTo>
                  <a:lnTo>
                    <a:pt x="4108758" y="169606"/>
                  </a:lnTo>
                  <a:lnTo>
                    <a:pt x="4151900" y="184903"/>
                  </a:lnTo>
                  <a:lnTo>
                    <a:pt x="4194746" y="200818"/>
                  </a:lnTo>
                  <a:lnTo>
                    <a:pt x="4237291" y="217344"/>
                  </a:lnTo>
                  <a:lnTo>
                    <a:pt x="4279529" y="234476"/>
                  </a:lnTo>
                  <a:lnTo>
                    <a:pt x="4321455" y="252209"/>
                  </a:lnTo>
                  <a:lnTo>
                    <a:pt x="4363064" y="270538"/>
                  </a:lnTo>
                  <a:lnTo>
                    <a:pt x="4404350" y="289458"/>
                  </a:lnTo>
                  <a:lnTo>
                    <a:pt x="4445308" y="308962"/>
                  </a:lnTo>
                  <a:lnTo>
                    <a:pt x="4485933" y="329045"/>
                  </a:lnTo>
                  <a:lnTo>
                    <a:pt x="4526220" y="349703"/>
                  </a:lnTo>
                  <a:lnTo>
                    <a:pt x="4566162" y="370930"/>
                  </a:lnTo>
                  <a:lnTo>
                    <a:pt x="4605755" y="392720"/>
                  </a:lnTo>
                  <a:lnTo>
                    <a:pt x="4644993" y="415069"/>
                  </a:lnTo>
                  <a:lnTo>
                    <a:pt x="4683871" y="437970"/>
                  </a:lnTo>
                  <a:lnTo>
                    <a:pt x="4722384" y="461419"/>
                  </a:lnTo>
                  <a:lnTo>
                    <a:pt x="4760526" y="485409"/>
                  </a:lnTo>
                  <a:lnTo>
                    <a:pt x="4798291" y="509937"/>
                  </a:lnTo>
                  <a:lnTo>
                    <a:pt x="4835675" y="534996"/>
                  </a:lnTo>
                  <a:lnTo>
                    <a:pt x="4872673" y="560581"/>
                  </a:lnTo>
                  <a:lnTo>
                    <a:pt x="4909278" y="586687"/>
                  </a:lnTo>
                  <a:lnTo>
                    <a:pt x="4945485" y="613308"/>
                  </a:lnTo>
                  <a:lnTo>
                    <a:pt x="4981290" y="640439"/>
                  </a:lnTo>
                  <a:lnTo>
                    <a:pt x="5016686" y="668074"/>
                  </a:lnTo>
                  <a:lnTo>
                    <a:pt x="5051669" y="696209"/>
                  </a:lnTo>
                  <a:lnTo>
                    <a:pt x="5086233" y="724838"/>
                  </a:lnTo>
                  <a:lnTo>
                    <a:pt x="5120372" y="753955"/>
                  </a:lnTo>
                  <a:lnTo>
                    <a:pt x="5154082" y="783556"/>
                  </a:lnTo>
                  <a:lnTo>
                    <a:pt x="5187357" y="813635"/>
                  </a:lnTo>
                  <a:lnTo>
                    <a:pt x="5220191" y="844186"/>
                  </a:lnTo>
                  <a:lnTo>
                    <a:pt x="5252580" y="875204"/>
                  </a:lnTo>
                  <a:lnTo>
                    <a:pt x="5284517" y="906684"/>
                  </a:lnTo>
                  <a:lnTo>
                    <a:pt x="5315998" y="938621"/>
                  </a:lnTo>
                  <a:lnTo>
                    <a:pt x="5347017" y="971009"/>
                  </a:lnTo>
                  <a:lnTo>
                    <a:pt x="5377570" y="1003842"/>
                  </a:lnTo>
                  <a:lnTo>
                    <a:pt x="5407649" y="1037116"/>
                  </a:lnTo>
                  <a:lnTo>
                    <a:pt x="5437251" y="1070825"/>
                  </a:lnTo>
                  <a:lnTo>
                    <a:pt x="5466369" y="1104964"/>
                  </a:lnTo>
                  <a:lnTo>
                    <a:pt x="5494999" y="1139527"/>
                  </a:lnTo>
                  <a:lnTo>
                    <a:pt x="5523135" y="1174509"/>
                  </a:lnTo>
                  <a:lnTo>
                    <a:pt x="5550772" y="1209905"/>
                  </a:lnTo>
                  <a:lnTo>
                    <a:pt x="5577904" y="1245709"/>
                  </a:lnTo>
                  <a:lnTo>
                    <a:pt x="5604526" y="1281916"/>
                  </a:lnTo>
                  <a:lnTo>
                    <a:pt x="5630633" y="1318521"/>
                  </a:lnTo>
                  <a:lnTo>
                    <a:pt x="5656219" y="1355518"/>
                  </a:lnTo>
                  <a:lnTo>
                    <a:pt x="5681279" y="1392902"/>
                  </a:lnTo>
                  <a:lnTo>
                    <a:pt x="5705808" y="1430667"/>
                  </a:lnTo>
                  <a:lnTo>
                    <a:pt x="5729800" y="1468809"/>
                  </a:lnTo>
                  <a:lnTo>
                    <a:pt x="5753250" y="1507322"/>
                  </a:lnTo>
                  <a:lnTo>
                    <a:pt x="5776152" y="1546200"/>
                  </a:lnTo>
                  <a:lnTo>
                    <a:pt x="5798502" y="1585438"/>
                  </a:lnTo>
                  <a:lnTo>
                    <a:pt x="5820293" y="1625031"/>
                  </a:lnTo>
                  <a:lnTo>
                    <a:pt x="5841521" y="1664973"/>
                  </a:lnTo>
                  <a:lnTo>
                    <a:pt x="5862180" y="1705260"/>
                  </a:lnTo>
                  <a:lnTo>
                    <a:pt x="5882265" y="1745885"/>
                  </a:lnTo>
                  <a:lnTo>
                    <a:pt x="5901771" y="1786844"/>
                  </a:lnTo>
                  <a:lnTo>
                    <a:pt x="5920691" y="1828131"/>
                  </a:lnTo>
                  <a:lnTo>
                    <a:pt x="5939021" y="1869740"/>
                  </a:lnTo>
                  <a:lnTo>
                    <a:pt x="5956756" y="1911667"/>
                  </a:lnTo>
                  <a:lnTo>
                    <a:pt x="5973889" y="1953906"/>
                  </a:lnTo>
                  <a:lnTo>
                    <a:pt x="5990416" y="1996451"/>
                  </a:lnTo>
                  <a:lnTo>
                    <a:pt x="6006332" y="2039298"/>
                  </a:lnTo>
                  <a:lnTo>
                    <a:pt x="6021630" y="2082441"/>
                  </a:lnTo>
                  <a:lnTo>
                    <a:pt x="6036306" y="2125874"/>
                  </a:lnTo>
                  <a:lnTo>
                    <a:pt x="6050354" y="2169593"/>
                  </a:lnTo>
                  <a:lnTo>
                    <a:pt x="6063770" y="2213591"/>
                  </a:lnTo>
                  <a:lnTo>
                    <a:pt x="6076546" y="2257864"/>
                  </a:lnTo>
                  <a:lnTo>
                    <a:pt x="6088679" y="2302407"/>
                  </a:lnTo>
                  <a:lnTo>
                    <a:pt x="6100163" y="2347213"/>
                  </a:lnTo>
                  <a:lnTo>
                    <a:pt x="6110992" y="2392277"/>
                  </a:lnTo>
                  <a:lnTo>
                    <a:pt x="6121162" y="2437595"/>
                  </a:lnTo>
                  <a:lnTo>
                    <a:pt x="6130666" y="2483160"/>
                  </a:lnTo>
                  <a:lnTo>
                    <a:pt x="6139499" y="2528968"/>
                  </a:lnTo>
                  <a:lnTo>
                    <a:pt x="6147657" y="2575013"/>
                  </a:lnTo>
                  <a:lnTo>
                    <a:pt x="6155134" y="2621290"/>
                  </a:lnTo>
                  <a:lnTo>
                    <a:pt x="6161923" y="2667793"/>
                  </a:lnTo>
                  <a:lnTo>
                    <a:pt x="6168021" y="2714517"/>
                  </a:lnTo>
                  <a:lnTo>
                    <a:pt x="6173422" y="2761457"/>
                  </a:lnTo>
                  <a:lnTo>
                    <a:pt x="6178119" y="2808607"/>
                  </a:lnTo>
                  <a:lnTo>
                    <a:pt x="6182109" y="2855962"/>
                  </a:lnTo>
                  <a:lnTo>
                    <a:pt x="6185385" y="2903517"/>
                  </a:lnTo>
                  <a:lnTo>
                    <a:pt x="6187943" y="2951265"/>
                  </a:lnTo>
                  <a:lnTo>
                    <a:pt x="6189776" y="2999203"/>
                  </a:lnTo>
                  <a:lnTo>
                    <a:pt x="6190880" y="3047325"/>
                  </a:lnTo>
                  <a:lnTo>
                    <a:pt x="6191250" y="3095625"/>
                  </a:lnTo>
                  <a:lnTo>
                    <a:pt x="6190880" y="3143921"/>
                  </a:lnTo>
                  <a:lnTo>
                    <a:pt x="6189776" y="3192039"/>
                  </a:lnTo>
                  <a:lnTo>
                    <a:pt x="6187943" y="3239973"/>
                  </a:lnTo>
                  <a:lnTo>
                    <a:pt x="6185385" y="3287719"/>
                  </a:lnTo>
                  <a:lnTo>
                    <a:pt x="6182109" y="3335270"/>
                  </a:lnTo>
                  <a:lnTo>
                    <a:pt x="6178119" y="3382622"/>
                  </a:lnTo>
                  <a:lnTo>
                    <a:pt x="6173422" y="3429770"/>
                  </a:lnTo>
                  <a:lnTo>
                    <a:pt x="6168021" y="3476706"/>
                  </a:lnTo>
                  <a:lnTo>
                    <a:pt x="6161923" y="3523428"/>
                  </a:lnTo>
                  <a:lnTo>
                    <a:pt x="6155134" y="3569928"/>
                  </a:lnTo>
                  <a:lnTo>
                    <a:pt x="6147657" y="3616202"/>
                  </a:lnTo>
                  <a:lnTo>
                    <a:pt x="6139499" y="3662245"/>
                  </a:lnTo>
                  <a:lnTo>
                    <a:pt x="6130666" y="3708050"/>
                  </a:lnTo>
                  <a:lnTo>
                    <a:pt x="6121162" y="3753613"/>
                  </a:lnTo>
                  <a:lnTo>
                    <a:pt x="6110992" y="3798929"/>
                  </a:lnTo>
                  <a:lnTo>
                    <a:pt x="6100163" y="3843991"/>
                  </a:lnTo>
                  <a:lnTo>
                    <a:pt x="6088679" y="3888795"/>
                  </a:lnTo>
                  <a:lnTo>
                    <a:pt x="6076546" y="3933335"/>
                  </a:lnTo>
                  <a:lnTo>
                    <a:pt x="6063770" y="3977606"/>
                  </a:lnTo>
                  <a:lnTo>
                    <a:pt x="6050354" y="4021603"/>
                  </a:lnTo>
                  <a:lnTo>
                    <a:pt x="6036306" y="4065320"/>
                  </a:lnTo>
                  <a:lnTo>
                    <a:pt x="6021630" y="4108751"/>
                  </a:lnTo>
                  <a:lnTo>
                    <a:pt x="6006332" y="4151892"/>
                  </a:lnTo>
                  <a:lnTo>
                    <a:pt x="5990416" y="4194738"/>
                  </a:lnTo>
                  <a:lnTo>
                    <a:pt x="5973889" y="4237282"/>
                  </a:lnTo>
                  <a:lnTo>
                    <a:pt x="5956756" y="4279519"/>
                  </a:lnTo>
                  <a:lnTo>
                    <a:pt x="5939021" y="4321445"/>
                  </a:lnTo>
                  <a:lnTo>
                    <a:pt x="5920691" y="4363053"/>
                  </a:lnTo>
                  <a:lnTo>
                    <a:pt x="5901771" y="4404338"/>
                  </a:lnTo>
                  <a:lnTo>
                    <a:pt x="5882265" y="4445296"/>
                  </a:lnTo>
                  <a:lnTo>
                    <a:pt x="5862180" y="4485920"/>
                  </a:lnTo>
                  <a:lnTo>
                    <a:pt x="5841521" y="4526206"/>
                  </a:lnTo>
                  <a:lnTo>
                    <a:pt x="5820293" y="4566147"/>
                  </a:lnTo>
                  <a:lnTo>
                    <a:pt x="5798502" y="4605739"/>
                  </a:lnTo>
                  <a:lnTo>
                    <a:pt x="5776152" y="4644977"/>
                  </a:lnTo>
                  <a:lnTo>
                    <a:pt x="5753250" y="4683854"/>
                  </a:lnTo>
                  <a:lnTo>
                    <a:pt x="5729800" y="4722366"/>
                  </a:lnTo>
                  <a:lnTo>
                    <a:pt x="5705808" y="4760507"/>
                  </a:lnTo>
                  <a:lnTo>
                    <a:pt x="5681279" y="4798272"/>
                  </a:lnTo>
                  <a:lnTo>
                    <a:pt x="5656219" y="4835655"/>
                  </a:lnTo>
                  <a:lnTo>
                    <a:pt x="5630633" y="4872652"/>
                  </a:lnTo>
                  <a:lnTo>
                    <a:pt x="5604526" y="4909256"/>
                  </a:lnTo>
                  <a:lnTo>
                    <a:pt x="5577904" y="4945462"/>
                  </a:lnTo>
                  <a:lnTo>
                    <a:pt x="5550772" y="4981266"/>
                  </a:lnTo>
                  <a:lnTo>
                    <a:pt x="5523135" y="5016662"/>
                  </a:lnTo>
                  <a:lnTo>
                    <a:pt x="5494999" y="5051644"/>
                  </a:lnTo>
                  <a:lnTo>
                    <a:pt x="5466369" y="5086206"/>
                  </a:lnTo>
                  <a:lnTo>
                    <a:pt x="5437251" y="5120345"/>
                  </a:lnTo>
                  <a:lnTo>
                    <a:pt x="5407649" y="5154054"/>
                  </a:lnTo>
                  <a:lnTo>
                    <a:pt x="5377570" y="5187328"/>
                  </a:lnTo>
                  <a:lnTo>
                    <a:pt x="5347017" y="5220161"/>
                  </a:lnTo>
                  <a:lnTo>
                    <a:pt x="5315998" y="5252549"/>
                  </a:lnTo>
                  <a:lnTo>
                    <a:pt x="5284517" y="5284485"/>
                  </a:lnTo>
                  <a:lnTo>
                    <a:pt x="5252580" y="5315966"/>
                  </a:lnTo>
                  <a:lnTo>
                    <a:pt x="5220191" y="5346984"/>
                  </a:lnTo>
                  <a:lnTo>
                    <a:pt x="5187357" y="5377535"/>
                  </a:lnTo>
                  <a:lnTo>
                    <a:pt x="5154082" y="5407614"/>
                  </a:lnTo>
                  <a:lnTo>
                    <a:pt x="5120372" y="5437215"/>
                  </a:lnTo>
                  <a:lnTo>
                    <a:pt x="5086233" y="5466332"/>
                  </a:lnTo>
                  <a:lnTo>
                    <a:pt x="5051669" y="5494961"/>
                  </a:lnTo>
                  <a:lnTo>
                    <a:pt x="5016686" y="5523096"/>
                  </a:lnTo>
                  <a:lnTo>
                    <a:pt x="4981290" y="5550732"/>
                  </a:lnTo>
                  <a:lnTo>
                    <a:pt x="4945485" y="5577864"/>
                  </a:lnTo>
                  <a:lnTo>
                    <a:pt x="4909278" y="5604485"/>
                  </a:lnTo>
                  <a:lnTo>
                    <a:pt x="4872673" y="5630591"/>
                  </a:lnTo>
                  <a:lnTo>
                    <a:pt x="4835675" y="5656176"/>
                  </a:lnTo>
                  <a:lnTo>
                    <a:pt x="4798291" y="5681235"/>
                  </a:lnTo>
                  <a:lnTo>
                    <a:pt x="4760526" y="5705763"/>
                  </a:lnTo>
                  <a:lnTo>
                    <a:pt x="4722384" y="5729754"/>
                  </a:lnTo>
                  <a:lnTo>
                    <a:pt x="4683871" y="5753203"/>
                  </a:lnTo>
                  <a:lnTo>
                    <a:pt x="4644993" y="5776105"/>
                  </a:lnTo>
                  <a:lnTo>
                    <a:pt x="4605755" y="5798454"/>
                  </a:lnTo>
                  <a:lnTo>
                    <a:pt x="4566162" y="5820245"/>
                  </a:lnTo>
                  <a:lnTo>
                    <a:pt x="4526220" y="5841472"/>
                  </a:lnTo>
                  <a:lnTo>
                    <a:pt x="4485933" y="5862130"/>
                  </a:lnTo>
                  <a:lnTo>
                    <a:pt x="4445308" y="5882214"/>
                  </a:lnTo>
                  <a:lnTo>
                    <a:pt x="4404350" y="5901719"/>
                  </a:lnTo>
                  <a:lnTo>
                    <a:pt x="4363064" y="5920638"/>
                  </a:lnTo>
                  <a:lnTo>
                    <a:pt x="4321455" y="5938968"/>
                  </a:lnTo>
                  <a:lnTo>
                    <a:pt x="4279529" y="5956702"/>
                  </a:lnTo>
                  <a:lnTo>
                    <a:pt x="4237291" y="5973835"/>
                  </a:lnTo>
                  <a:lnTo>
                    <a:pt x="4194746" y="5990361"/>
                  </a:lnTo>
                  <a:lnTo>
                    <a:pt x="4151900" y="6006276"/>
                  </a:lnTo>
                  <a:lnTo>
                    <a:pt x="4108758" y="6021574"/>
                  </a:lnTo>
                  <a:lnTo>
                    <a:pt x="4065326" y="6036249"/>
                  </a:lnTo>
                  <a:lnTo>
                    <a:pt x="4021609" y="6050297"/>
                  </a:lnTo>
                  <a:lnTo>
                    <a:pt x="3977612" y="6063712"/>
                  </a:lnTo>
                  <a:lnTo>
                    <a:pt x="3933340" y="6076488"/>
                  </a:lnTo>
                  <a:lnTo>
                    <a:pt x="3888799" y="6088620"/>
                  </a:lnTo>
                  <a:lnTo>
                    <a:pt x="3843995" y="6100103"/>
                  </a:lnTo>
                  <a:lnTo>
                    <a:pt x="3798932" y="6110932"/>
                  </a:lnTo>
                  <a:lnTo>
                    <a:pt x="3753616" y="6121101"/>
                  </a:lnTo>
                  <a:lnTo>
                    <a:pt x="3708053" y="6130605"/>
                  </a:lnTo>
                  <a:lnTo>
                    <a:pt x="3662247" y="6139438"/>
                  </a:lnTo>
                  <a:lnTo>
                    <a:pt x="3616204" y="6147596"/>
                  </a:lnTo>
                  <a:lnTo>
                    <a:pt x="3569930" y="6155072"/>
                  </a:lnTo>
                  <a:lnTo>
                    <a:pt x="3523429" y="6161861"/>
                  </a:lnTo>
                  <a:lnTo>
                    <a:pt x="3476708" y="6167959"/>
                  </a:lnTo>
                  <a:lnTo>
                    <a:pt x="3429770" y="6173359"/>
                  </a:lnTo>
                  <a:lnTo>
                    <a:pt x="3382623" y="6178056"/>
                  </a:lnTo>
                  <a:lnTo>
                    <a:pt x="3335271" y="6182046"/>
                  </a:lnTo>
                  <a:lnTo>
                    <a:pt x="3287719" y="6185322"/>
                  </a:lnTo>
                  <a:lnTo>
                    <a:pt x="3239973" y="6187880"/>
                  </a:lnTo>
                  <a:lnTo>
                    <a:pt x="3192039" y="6189713"/>
                  </a:lnTo>
                  <a:lnTo>
                    <a:pt x="3143921" y="6190817"/>
                  </a:lnTo>
                  <a:lnTo>
                    <a:pt x="3095625" y="6191186"/>
                  </a:lnTo>
                  <a:lnTo>
                    <a:pt x="3047325" y="6190817"/>
                  </a:lnTo>
                  <a:lnTo>
                    <a:pt x="2999203" y="6189713"/>
                  </a:lnTo>
                  <a:lnTo>
                    <a:pt x="2951265" y="6187880"/>
                  </a:lnTo>
                  <a:lnTo>
                    <a:pt x="2903517" y="6185322"/>
                  </a:lnTo>
                  <a:lnTo>
                    <a:pt x="2855962" y="6182046"/>
                  </a:lnTo>
                  <a:lnTo>
                    <a:pt x="2808607" y="6178056"/>
                  </a:lnTo>
                  <a:lnTo>
                    <a:pt x="2761457" y="6173359"/>
                  </a:lnTo>
                  <a:lnTo>
                    <a:pt x="2714517" y="6167959"/>
                  </a:lnTo>
                  <a:lnTo>
                    <a:pt x="2667793" y="6161861"/>
                  </a:lnTo>
                  <a:lnTo>
                    <a:pt x="2621290" y="6155072"/>
                  </a:lnTo>
                  <a:lnTo>
                    <a:pt x="2575013" y="6147596"/>
                  </a:lnTo>
                  <a:lnTo>
                    <a:pt x="2528968" y="6139438"/>
                  </a:lnTo>
                  <a:lnTo>
                    <a:pt x="2483160" y="6130605"/>
                  </a:lnTo>
                  <a:lnTo>
                    <a:pt x="2437595" y="6121101"/>
                  </a:lnTo>
                  <a:lnTo>
                    <a:pt x="2392277" y="6110932"/>
                  </a:lnTo>
                  <a:lnTo>
                    <a:pt x="2347213" y="6100103"/>
                  </a:lnTo>
                  <a:lnTo>
                    <a:pt x="2302407" y="6088620"/>
                  </a:lnTo>
                  <a:lnTo>
                    <a:pt x="2257864" y="6076488"/>
                  </a:lnTo>
                  <a:lnTo>
                    <a:pt x="2213591" y="6063712"/>
                  </a:lnTo>
                  <a:lnTo>
                    <a:pt x="2169593" y="6050297"/>
                  </a:lnTo>
                  <a:lnTo>
                    <a:pt x="2125874" y="6036249"/>
                  </a:lnTo>
                  <a:lnTo>
                    <a:pt x="2082441" y="6021574"/>
                  </a:lnTo>
                  <a:lnTo>
                    <a:pt x="2039298" y="6006276"/>
                  </a:lnTo>
                  <a:lnTo>
                    <a:pt x="1996451" y="5990361"/>
                  </a:lnTo>
                  <a:lnTo>
                    <a:pt x="1953906" y="5973835"/>
                  </a:lnTo>
                  <a:lnTo>
                    <a:pt x="1911667" y="5956702"/>
                  </a:lnTo>
                  <a:lnTo>
                    <a:pt x="1869740" y="5938968"/>
                  </a:lnTo>
                  <a:lnTo>
                    <a:pt x="1828131" y="5920638"/>
                  </a:lnTo>
                  <a:lnTo>
                    <a:pt x="1786844" y="5901719"/>
                  </a:lnTo>
                  <a:lnTo>
                    <a:pt x="1745885" y="5882214"/>
                  </a:lnTo>
                  <a:lnTo>
                    <a:pt x="1705260" y="5862130"/>
                  </a:lnTo>
                  <a:lnTo>
                    <a:pt x="1664973" y="5841472"/>
                  </a:lnTo>
                  <a:lnTo>
                    <a:pt x="1625031" y="5820245"/>
                  </a:lnTo>
                  <a:lnTo>
                    <a:pt x="1585438" y="5798454"/>
                  </a:lnTo>
                  <a:lnTo>
                    <a:pt x="1546200" y="5776105"/>
                  </a:lnTo>
                  <a:lnTo>
                    <a:pt x="1507322" y="5753203"/>
                  </a:lnTo>
                  <a:lnTo>
                    <a:pt x="1468809" y="5729754"/>
                  </a:lnTo>
                  <a:lnTo>
                    <a:pt x="1430667" y="5705763"/>
                  </a:lnTo>
                  <a:lnTo>
                    <a:pt x="1392902" y="5681235"/>
                  </a:lnTo>
                  <a:lnTo>
                    <a:pt x="1355518" y="5656176"/>
                  </a:lnTo>
                  <a:lnTo>
                    <a:pt x="1318521" y="5630591"/>
                  </a:lnTo>
                  <a:lnTo>
                    <a:pt x="1281916" y="5604485"/>
                  </a:lnTo>
                  <a:lnTo>
                    <a:pt x="1245709" y="5577864"/>
                  </a:lnTo>
                  <a:lnTo>
                    <a:pt x="1209905" y="5550732"/>
                  </a:lnTo>
                  <a:lnTo>
                    <a:pt x="1174509" y="5523096"/>
                  </a:lnTo>
                  <a:lnTo>
                    <a:pt x="1139527" y="5494961"/>
                  </a:lnTo>
                  <a:lnTo>
                    <a:pt x="1104964" y="5466332"/>
                  </a:lnTo>
                  <a:lnTo>
                    <a:pt x="1070825" y="5437215"/>
                  </a:lnTo>
                  <a:lnTo>
                    <a:pt x="1037116" y="5407614"/>
                  </a:lnTo>
                  <a:lnTo>
                    <a:pt x="1003842" y="5377535"/>
                  </a:lnTo>
                  <a:lnTo>
                    <a:pt x="971009" y="5346984"/>
                  </a:lnTo>
                  <a:lnTo>
                    <a:pt x="938621" y="5315966"/>
                  </a:lnTo>
                  <a:lnTo>
                    <a:pt x="906684" y="5284485"/>
                  </a:lnTo>
                  <a:lnTo>
                    <a:pt x="875204" y="5252549"/>
                  </a:lnTo>
                  <a:lnTo>
                    <a:pt x="844186" y="5220161"/>
                  </a:lnTo>
                  <a:lnTo>
                    <a:pt x="813635" y="5187328"/>
                  </a:lnTo>
                  <a:lnTo>
                    <a:pt x="783556" y="5154054"/>
                  </a:lnTo>
                  <a:lnTo>
                    <a:pt x="753955" y="5120345"/>
                  </a:lnTo>
                  <a:lnTo>
                    <a:pt x="724838" y="5086206"/>
                  </a:lnTo>
                  <a:lnTo>
                    <a:pt x="696209" y="5051644"/>
                  </a:lnTo>
                  <a:lnTo>
                    <a:pt x="668074" y="5016662"/>
                  </a:lnTo>
                  <a:lnTo>
                    <a:pt x="640439" y="4981266"/>
                  </a:lnTo>
                  <a:lnTo>
                    <a:pt x="613308" y="4945462"/>
                  </a:lnTo>
                  <a:lnTo>
                    <a:pt x="586687" y="4909256"/>
                  </a:lnTo>
                  <a:lnTo>
                    <a:pt x="560581" y="4872652"/>
                  </a:lnTo>
                  <a:lnTo>
                    <a:pt x="534996" y="4835655"/>
                  </a:lnTo>
                  <a:lnTo>
                    <a:pt x="509937" y="4798272"/>
                  </a:lnTo>
                  <a:lnTo>
                    <a:pt x="485409" y="4760507"/>
                  </a:lnTo>
                  <a:lnTo>
                    <a:pt x="461419" y="4722366"/>
                  </a:lnTo>
                  <a:lnTo>
                    <a:pt x="437970" y="4683854"/>
                  </a:lnTo>
                  <a:lnTo>
                    <a:pt x="415069" y="4644977"/>
                  </a:lnTo>
                  <a:lnTo>
                    <a:pt x="392720" y="4605739"/>
                  </a:lnTo>
                  <a:lnTo>
                    <a:pt x="370930" y="4566147"/>
                  </a:lnTo>
                  <a:lnTo>
                    <a:pt x="349703" y="4526206"/>
                  </a:lnTo>
                  <a:lnTo>
                    <a:pt x="329045" y="4485920"/>
                  </a:lnTo>
                  <a:lnTo>
                    <a:pt x="308962" y="4445296"/>
                  </a:lnTo>
                  <a:lnTo>
                    <a:pt x="289458" y="4404338"/>
                  </a:lnTo>
                  <a:lnTo>
                    <a:pt x="270538" y="4363053"/>
                  </a:lnTo>
                  <a:lnTo>
                    <a:pt x="252209" y="4321445"/>
                  </a:lnTo>
                  <a:lnTo>
                    <a:pt x="234476" y="4279519"/>
                  </a:lnTo>
                  <a:lnTo>
                    <a:pt x="217344" y="4237282"/>
                  </a:lnTo>
                  <a:lnTo>
                    <a:pt x="200818" y="4194738"/>
                  </a:lnTo>
                  <a:lnTo>
                    <a:pt x="184903" y="4151892"/>
                  </a:lnTo>
                  <a:lnTo>
                    <a:pt x="169606" y="4108751"/>
                  </a:lnTo>
                  <a:lnTo>
                    <a:pt x="154931" y="4065320"/>
                  </a:lnTo>
                  <a:lnTo>
                    <a:pt x="140884" y="4021603"/>
                  </a:lnTo>
                  <a:lnTo>
                    <a:pt x="127469" y="3977606"/>
                  </a:lnTo>
                  <a:lnTo>
                    <a:pt x="114694" y="3933335"/>
                  </a:lnTo>
                  <a:lnTo>
                    <a:pt x="102561" y="3888795"/>
                  </a:lnTo>
                  <a:lnTo>
                    <a:pt x="91079" y="3843991"/>
                  </a:lnTo>
                  <a:lnTo>
                    <a:pt x="80250" y="3798929"/>
                  </a:lnTo>
                  <a:lnTo>
                    <a:pt x="70082" y="3753613"/>
                  </a:lnTo>
                  <a:lnTo>
                    <a:pt x="60578" y="3708050"/>
                  </a:lnTo>
                  <a:lnTo>
                    <a:pt x="51745" y="3662245"/>
                  </a:lnTo>
                  <a:lnTo>
                    <a:pt x="43588" y="3616202"/>
                  </a:lnTo>
                  <a:lnTo>
                    <a:pt x="36112" y="3569928"/>
                  </a:lnTo>
                  <a:lnTo>
                    <a:pt x="29323" y="3523428"/>
                  </a:lnTo>
                  <a:lnTo>
                    <a:pt x="23226" y="3476706"/>
                  </a:lnTo>
                  <a:lnTo>
                    <a:pt x="17826" y="3429770"/>
                  </a:lnTo>
                  <a:lnTo>
                    <a:pt x="13129" y="3382622"/>
                  </a:lnTo>
                  <a:lnTo>
                    <a:pt x="9139" y="3335270"/>
                  </a:lnTo>
                  <a:lnTo>
                    <a:pt x="5863" y="3287719"/>
                  </a:lnTo>
                  <a:lnTo>
                    <a:pt x="3306" y="3239973"/>
                  </a:lnTo>
                  <a:lnTo>
                    <a:pt x="1473" y="3192039"/>
                  </a:lnTo>
                  <a:lnTo>
                    <a:pt x="369" y="3143921"/>
                  </a:lnTo>
                  <a:lnTo>
                    <a:pt x="0" y="3095625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468876" y="2451671"/>
            <a:ext cx="3439795" cy="159385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 marR="5080" indent="393700">
              <a:lnSpc>
                <a:spcPts val="5860"/>
              </a:lnSpc>
              <a:spcBef>
                <a:spcPts val="820"/>
              </a:spcBef>
            </a:pPr>
            <a:r>
              <a:rPr sz="5400" spc="-750" dirty="0"/>
              <a:t>T</a:t>
            </a:r>
            <a:r>
              <a:rPr sz="5400" spc="-310" dirty="0"/>
              <a:t>e</a:t>
            </a:r>
            <a:r>
              <a:rPr sz="5400" spc="-225" dirty="0"/>
              <a:t>c</a:t>
            </a:r>
            <a:r>
              <a:rPr sz="5400" spc="-295" dirty="0"/>
              <a:t>h</a:t>
            </a:r>
            <a:r>
              <a:rPr sz="5400" spc="-220" dirty="0"/>
              <a:t>n</a:t>
            </a:r>
            <a:r>
              <a:rPr sz="5400" spc="-250" dirty="0"/>
              <a:t>i</a:t>
            </a:r>
            <a:r>
              <a:rPr sz="5400" spc="-315" dirty="0"/>
              <a:t>c</a:t>
            </a:r>
            <a:r>
              <a:rPr sz="5400" spc="-280" dirty="0"/>
              <a:t>a</a:t>
            </a:r>
            <a:r>
              <a:rPr sz="5400" spc="-250" dirty="0"/>
              <a:t>l</a:t>
            </a:r>
            <a:r>
              <a:rPr sz="5400" spc="-325" dirty="0"/>
              <a:t> </a:t>
            </a:r>
            <a:r>
              <a:rPr sz="5400" spc="-315" dirty="0"/>
              <a:t>Architecture</a:t>
            </a:r>
            <a:endParaRPr sz="5400"/>
          </a:p>
        </p:txBody>
      </p:sp>
      <p:grpSp>
        <p:nvGrpSpPr>
          <p:cNvPr id="10" name="object 10"/>
          <p:cNvGrpSpPr/>
          <p:nvPr/>
        </p:nvGrpSpPr>
        <p:grpSpPr>
          <a:xfrm>
            <a:off x="10248963" y="962088"/>
            <a:ext cx="438150" cy="447675"/>
            <a:chOff x="10248963" y="962088"/>
            <a:chExt cx="438150" cy="447675"/>
          </a:xfrm>
        </p:grpSpPr>
        <p:sp>
          <p:nvSpPr>
            <p:cNvPr id="11" name="object 11"/>
            <p:cNvSpPr/>
            <p:nvPr/>
          </p:nvSpPr>
          <p:spPr>
            <a:xfrm>
              <a:off x="10263251" y="976375"/>
              <a:ext cx="409575" cy="419100"/>
            </a:xfrm>
            <a:custGeom>
              <a:avLst/>
              <a:gdLst/>
              <a:ahLst/>
              <a:cxnLst/>
              <a:rect l="l" t="t" r="r" b="b"/>
              <a:pathLst>
                <a:path w="409575" h="419100">
                  <a:moveTo>
                    <a:pt x="204724" y="0"/>
                  </a:moveTo>
                  <a:lnTo>
                    <a:pt x="157753" y="5529"/>
                  </a:lnTo>
                  <a:lnTo>
                    <a:pt x="114651" y="21282"/>
                  </a:lnTo>
                  <a:lnTo>
                    <a:pt x="76641" y="46006"/>
                  </a:lnTo>
                  <a:lnTo>
                    <a:pt x="44946" y="78448"/>
                  </a:lnTo>
                  <a:lnTo>
                    <a:pt x="20792" y="117354"/>
                  </a:lnTo>
                  <a:lnTo>
                    <a:pt x="5402" y="161472"/>
                  </a:lnTo>
                  <a:lnTo>
                    <a:pt x="0" y="209550"/>
                  </a:lnTo>
                  <a:lnTo>
                    <a:pt x="5402" y="257587"/>
                  </a:lnTo>
                  <a:lnTo>
                    <a:pt x="20792" y="301689"/>
                  </a:lnTo>
                  <a:lnTo>
                    <a:pt x="44946" y="340598"/>
                  </a:lnTo>
                  <a:lnTo>
                    <a:pt x="76641" y="373053"/>
                  </a:lnTo>
                  <a:lnTo>
                    <a:pt x="114651" y="397795"/>
                  </a:lnTo>
                  <a:lnTo>
                    <a:pt x="157753" y="413563"/>
                  </a:lnTo>
                  <a:lnTo>
                    <a:pt x="204724" y="419100"/>
                  </a:lnTo>
                  <a:lnTo>
                    <a:pt x="251701" y="413563"/>
                  </a:lnTo>
                  <a:lnTo>
                    <a:pt x="294821" y="397795"/>
                  </a:lnTo>
                  <a:lnTo>
                    <a:pt x="332856" y="373053"/>
                  </a:lnTo>
                  <a:lnTo>
                    <a:pt x="358480" y="346837"/>
                  </a:lnTo>
                  <a:lnTo>
                    <a:pt x="204724" y="346837"/>
                  </a:lnTo>
                  <a:lnTo>
                    <a:pt x="162344" y="339825"/>
                  </a:lnTo>
                  <a:lnTo>
                    <a:pt x="125530" y="320311"/>
                  </a:lnTo>
                  <a:lnTo>
                    <a:pt x="96495" y="290573"/>
                  </a:lnTo>
                  <a:lnTo>
                    <a:pt x="77451" y="252893"/>
                  </a:lnTo>
                  <a:lnTo>
                    <a:pt x="70612" y="209550"/>
                  </a:lnTo>
                  <a:lnTo>
                    <a:pt x="77451" y="166144"/>
                  </a:lnTo>
                  <a:lnTo>
                    <a:pt x="96495" y="128426"/>
                  </a:lnTo>
                  <a:lnTo>
                    <a:pt x="125530" y="98669"/>
                  </a:lnTo>
                  <a:lnTo>
                    <a:pt x="162344" y="79148"/>
                  </a:lnTo>
                  <a:lnTo>
                    <a:pt x="204724" y="72136"/>
                  </a:lnTo>
                  <a:lnTo>
                    <a:pt x="358406" y="72136"/>
                  </a:lnTo>
                  <a:lnTo>
                    <a:pt x="332856" y="46006"/>
                  </a:lnTo>
                  <a:lnTo>
                    <a:pt x="294821" y="21282"/>
                  </a:lnTo>
                  <a:lnTo>
                    <a:pt x="251701" y="5529"/>
                  </a:lnTo>
                  <a:lnTo>
                    <a:pt x="204724" y="0"/>
                  </a:lnTo>
                  <a:close/>
                </a:path>
                <a:path w="409575" h="419100">
                  <a:moveTo>
                    <a:pt x="358406" y="72136"/>
                  </a:moveTo>
                  <a:lnTo>
                    <a:pt x="204724" y="72136"/>
                  </a:lnTo>
                  <a:lnTo>
                    <a:pt x="247103" y="79148"/>
                  </a:lnTo>
                  <a:lnTo>
                    <a:pt x="283917" y="98669"/>
                  </a:lnTo>
                  <a:lnTo>
                    <a:pt x="312952" y="128426"/>
                  </a:lnTo>
                  <a:lnTo>
                    <a:pt x="331996" y="166144"/>
                  </a:lnTo>
                  <a:lnTo>
                    <a:pt x="338835" y="209550"/>
                  </a:lnTo>
                  <a:lnTo>
                    <a:pt x="331996" y="252893"/>
                  </a:lnTo>
                  <a:lnTo>
                    <a:pt x="312952" y="290573"/>
                  </a:lnTo>
                  <a:lnTo>
                    <a:pt x="283917" y="320311"/>
                  </a:lnTo>
                  <a:lnTo>
                    <a:pt x="247103" y="339825"/>
                  </a:lnTo>
                  <a:lnTo>
                    <a:pt x="204724" y="346837"/>
                  </a:lnTo>
                  <a:lnTo>
                    <a:pt x="358480" y="346837"/>
                  </a:lnTo>
                  <a:lnTo>
                    <a:pt x="364578" y="340598"/>
                  </a:lnTo>
                  <a:lnTo>
                    <a:pt x="388757" y="301689"/>
                  </a:lnTo>
                  <a:lnTo>
                    <a:pt x="404165" y="257587"/>
                  </a:lnTo>
                  <a:lnTo>
                    <a:pt x="409575" y="209550"/>
                  </a:lnTo>
                  <a:lnTo>
                    <a:pt x="404165" y="161472"/>
                  </a:lnTo>
                  <a:lnTo>
                    <a:pt x="388757" y="117354"/>
                  </a:lnTo>
                  <a:lnTo>
                    <a:pt x="364578" y="78448"/>
                  </a:lnTo>
                  <a:lnTo>
                    <a:pt x="358406" y="721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263251" y="976375"/>
              <a:ext cx="409575" cy="419100"/>
            </a:xfrm>
            <a:custGeom>
              <a:avLst/>
              <a:gdLst/>
              <a:ahLst/>
              <a:cxnLst/>
              <a:rect l="l" t="t" r="r" b="b"/>
              <a:pathLst>
                <a:path w="409575" h="419100">
                  <a:moveTo>
                    <a:pt x="204724" y="0"/>
                  </a:moveTo>
                  <a:lnTo>
                    <a:pt x="157753" y="5529"/>
                  </a:lnTo>
                  <a:lnTo>
                    <a:pt x="114651" y="21282"/>
                  </a:lnTo>
                  <a:lnTo>
                    <a:pt x="76641" y="46006"/>
                  </a:lnTo>
                  <a:lnTo>
                    <a:pt x="44946" y="78448"/>
                  </a:lnTo>
                  <a:lnTo>
                    <a:pt x="20792" y="117354"/>
                  </a:lnTo>
                  <a:lnTo>
                    <a:pt x="5402" y="161472"/>
                  </a:lnTo>
                  <a:lnTo>
                    <a:pt x="0" y="209550"/>
                  </a:lnTo>
                  <a:lnTo>
                    <a:pt x="5402" y="257587"/>
                  </a:lnTo>
                  <a:lnTo>
                    <a:pt x="20792" y="301689"/>
                  </a:lnTo>
                  <a:lnTo>
                    <a:pt x="44946" y="340598"/>
                  </a:lnTo>
                  <a:lnTo>
                    <a:pt x="76641" y="373053"/>
                  </a:lnTo>
                  <a:lnTo>
                    <a:pt x="114651" y="397795"/>
                  </a:lnTo>
                  <a:lnTo>
                    <a:pt x="157753" y="413563"/>
                  </a:lnTo>
                  <a:lnTo>
                    <a:pt x="204724" y="419100"/>
                  </a:lnTo>
                  <a:lnTo>
                    <a:pt x="251701" y="413563"/>
                  </a:lnTo>
                  <a:lnTo>
                    <a:pt x="294821" y="397795"/>
                  </a:lnTo>
                  <a:lnTo>
                    <a:pt x="332856" y="373053"/>
                  </a:lnTo>
                  <a:lnTo>
                    <a:pt x="364578" y="340598"/>
                  </a:lnTo>
                  <a:lnTo>
                    <a:pt x="388757" y="301689"/>
                  </a:lnTo>
                  <a:lnTo>
                    <a:pt x="404165" y="257587"/>
                  </a:lnTo>
                  <a:lnTo>
                    <a:pt x="409575" y="209550"/>
                  </a:lnTo>
                  <a:lnTo>
                    <a:pt x="404165" y="161472"/>
                  </a:lnTo>
                  <a:lnTo>
                    <a:pt x="388757" y="117354"/>
                  </a:lnTo>
                  <a:lnTo>
                    <a:pt x="364578" y="78448"/>
                  </a:lnTo>
                  <a:lnTo>
                    <a:pt x="332856" y="46006"/>
                  </a:lnTo>
                  <a:lnTo>
                    <a:pt x="294821" y="21282"/>
                  </a:lnTo>
                  <a:lnTo>
                    <a:pt x="251701" y="5529"/>
                  </a:lnTo>
                  <a:lnTo>
                    <a:pt x="204724" y="0"/>
                  </a:lnTo>
                  <a:close/>
                </a:path>
                <a:path w="409575" h="419100">
                  <a:moveTo>
                    <a:pt x="204724" y="346837"/>
                  </a:moveTo>
                  <a:lnTo>
                    <a:pt x="162344" y="339825"/>
                  </a:lnTo>
                  <a:lnTo>
                    <a:pt x="125530" y="320311"/>
                  </a:lnTo>
                  <a:lnTo>
                    <a:pt x="96495" y="290573"/>
                  </a:lnTo>
                  <a:lnTo>
                    <a:pt x="77451" y="252893"/>
                  </a:lnTo>
                  <a:lnTo>
                    <a:pt x="70612" y="209550"/>
                  </a:lnTo>
                  <a:lnTo>
                    <a:pt x="77451" y="166144"/>
                  </a:lnTo>
                  <a:lnTo>
                    <a:pt x="96495" y="128426"/>
                  </a:lnTo>
                  <a:lnTo>
                    <a:pt x="125530" y="98669"/>
                  </a:lnTo>
                  <a:lnTo>
                    <a:pt x="162344" y="79148"/>
                  </a:lnTo>
                  <a:lnTo>
                    <a:pt x="204724" y="72136"/>
                  </a:lnTo>
                  <a:lnTo>
                    <a:pt x="247103" y="79148"/>
                  </a:lnTo>
                  <a:lnTo>
                    <a:pt x="283917" y="98669"/>
                  </a:lnTo>
                  <a:lnTo>
                    <a:pt x="312952" y="128426"/>
                  </a:lnTo>
                  <a:lnTo>
                    <a:pt x="331996" y="166144"/>
                  </a:lnTo>
                  <a:lnTo>
                    <a:pt x="338835" y="209550"/>
                  </a:lnTo>
                  <a:lnTo>
                    <a:pt x="331996" y="252893"/>
                  </a:lnTo>
                  <a:lnTo>
                    <a:pt x="312952" y="290573"/>
                  </a:lnTo>
                  <a:lnTo>
                    <a:pt x="283917" y="320311"/>
                  </a:lnTo>
                  <a:lnTo>
                    <a:pt x="247103" y="339825"/>
                  </a:lnTo>
                  <a:lnTo>
                    <a:pt x="204724" y="346837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263251" y="976375"/>
              <a:ext cx="409575" cy="419100"/>
            </a:xfrm>
            <a:custGeom>
              <a:avLst/>
              <a:gdLst/>
              <a:ahLst/>
              <a:cxnLst/>
              <a:rect l="l" t="t" r="r" b="b"/>
              <a:pathLst>
                <a:path w="409575" h="419100">
                  <a:moveTo>
                    <a:pt x="204724" y="0"/>
                  </a:moveTo>
                  <a:lnTo>
                    <a:pt x="157753" y="5529"/>
                  </a:lnTo>
                  <a:lnTo>
                    <a:pt x="114651" y="21282"/>
                  </a:lnTo>
                  <a:lnTo>
                    <a:pt x="76641" y="46006"/>
                  </a:lnTo>
                  <a:lnTo>
                    <a:pt x="44946" y="78448"/>
                  </a:lnTo>
                  <a:lnTo>
                    <a:pt x="20792" y="117354"/>
                  </a:lnTo>
                  <a:lnTo>
                    <a:pt x="5402" y="161472"/>
                  </a:lnTo>
                  <a:lnTo>
                    <a:pt x="0" y="209550"/>
                  </a:lnTo>
                  <a:lnTo>
                    <a:pt x="5402" y="257587"/>
                  </a:lnTo>
                  <a:lnTo>
                    <a:pt x="20792" y="301689"/>
                  </a:lnTo>
                  <a:lnTo>
                    <a:pt x="44946" y="340598"/>
                  </a:lnTo>
                  <a:lnTo>
                    <a:pt x="76641" y="373053"/>
                  </a:lnTo>
                  <a:lnTo>
                    <a:pt x="114651" y="397795"/>
                  </a:lnTo>
                  <a:lnTo>
                    <a:pt x="157753" y="413563"/>
                  </a:lnTo>
                  <a:lnTo>
                    <a:pt x="204724" y="419100"/>
                  </a:lnTo>
                  <a:lnTo>
                    <a:pt x="251701" y="413563"/>
                  </a:lnTo>
                  <a:lnTo>
                    <a:pt x="294821" y="397795"/>
                  </a:lnTo>
                  <a:lnTo>
                    <a:pt x="332856" y="373053"/>
                  </a:lnTo>
                  <a:lnTo>
                    <a:pt x="358480" y="346837"/>
                  </a:lnTo>
                  <a:lnTo>
                    <a:pt x="204724" y="346837"/>
                  </a:lnTo>
                  <a:lnTo>
                    <a:pt x="162344" y="339825"/>
                  </a:lnTo>
                  <a:lnTo>
                    <a:pt x="125530" y="320311"/>
                  </a:lnTo>
                  <a:lnTo>
                    <a:pt x="96495" y="290573"/>
                  </a:lnTo>
                  <a:lnTo>
                    <a:pt x="77451" y="252893"/>
                  </a:lnTo>
                  <a:lnTo>
                    <a:pt x="70612" y="209550"/>
                  </a:lnTo>
                  <a:lnTo>
                    <a:pt x="77451" y="166144"/>
                  </a:lnTo>
                  <a:lnTo>
                    <a:pt x="96495" y="128426"/>
                  </a:lnTo>
                  <a:lnTo>
                    <a:pt x="125530" y="98669"/>
                  </a:lnTo>
                  <a:lnTo>
                    <a:pt x="162344" y="79148"/>
                  </a:lnTo>
                  <a:lnTo>
                    <a:pt x="204724" y="72136"/>
                  </a:lnTo>
                  <a:lnTo>
                    <a:pt x="358406" y="72136"/>
                  </a:lnTo>
                  <a:lnTo>
                    <a:pt x="332856" y="46006"/>
                  </a:lnTo>
                  <a:lnTo>
                    <a:pt x="294821" y="21282"/>
                  </a:lnTo>
                  <a:lnTo>
                    <a:pt x="251701" y="5529"/>
                  </a:lnTo>
                  <a:lnTo>
                    <a:pt x="204724" y="0"/>
                  </a:lnTo>
                  <a:close/>
                </a:path>
                <a:path w="409575" h="419100">
                  <a:moveTo>
                    <a:pt x="358406" y="72136"/>
                  </a:moveTo>
                  <a:lnTo>
                    <a:pt x="204724" y="72136"/>
                  </a:lnTo>
                  <a:lnTo>
                    <a:pt x="247103" y="79148"/>
                  </a:lnTo>
                  <a:lnTo>
                    <a:pt x="283917" y="98669"/>
                  </a:lnTo>
                  <a:lnTo>
                    <a:pt x="312952" y="128426"/>
                  </a:lnTo>
                  <a:lnTo>
                    <a:pt x="331996" y="166144"/>
                  </a:lnTo>
                  <a:lnTo>
                    <a:pt x="338835" y="209550"/>
                  </a:lnTo>
                  <a:lnTo>
                    <a:pt x="331996" y="252893"/>
                  </a:lnTo>
                  <a:lnTo>
                    <a:pt x="312952" y="290573"/>
                  </a:lnTo>
                  <a:lnTo>
                    <a:pt x="283917" y="320311"/>
                  </a:lnTo>
                  <a:lnTo>
                    <a:pt x="247103" y="339825"/>
                  </a:lnTo>
                  <a:lnTo>
                    <a:pt x="204724" y="346837"/>
                  </a:lnTo>
                  <a:lnTo>
                    <a:pt x="358480" y="346837"/>
                  </a:lnTo>
                  <a:lnTo>
                    <a:pt x="364578" y="340598"/>
                  </a:lnTo>
                  <a:lnTo>
                    <a:pt x="388757" y="301689"/>
                  </a:lnTo>
                  <a:lnTo>
                    <a:pt x="404165" y="257587"/>
                  </a:lnTo>
                  <a:lnTo>
                    <a:pt x="409575" y="209550"/>
                  </a:lnTo>
                  <a:lnTo>
                    <a:pt x="404165" y="161472"/>
                  </a:lnTo>
                  <a:lnTo>
                    <a:pt x="388757" y="117354"/>
                  </a:lnTo>
                  <a:lnTo>
                    <a:pt x="364578" y="78448"/>
                  </a:lnTo>
                  <a:lnTo>
                    <a:pt x="358406" y="72136"/>
                  </a:lnTo>
                  <a:close/>
                </a:path>
              </a:pathLst>
            </a:custGeom>
            <a:solidFill>
              <a:srgbClr val="E97031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263251" y="976375"/>
              <a:ext cx="409575" cy="419100"/>
            </a:xfrm>
            <a:custGeom>
              <a:avLst/>
              <a:gdLst/>
              <a:ahLst/>
              <a:cxnLst/>
              <a:rect l="l" t="t" r="r" b="b"/>
              <a:pathLst>
                <a:path w="409575" h="419100">
                  <a:moveTo>
                    <a:pt x="204724" y="0"/>
                  </a:moveTo>
                  <a:lnTo>
                    <a:pt x="157753" y="5529"/>
                  </a:lnTo>
                  <a:lnTo>
                    <a:pt x="114651" y="21282"/>
                  </a:lnTo>
                  <a:lnTo>
                    <a:pt x="76641" y="46006"/>
                  </a:lnTo>
                  <a:lnTo>
                    <a:pt x="44946" y="78448"/>
                  </a:lnTo>
                  <a:lnTo>
                    <a:pt x="20792" y="117354"/>
                  </a:lnTo>
                  <a:lnTo>
                    <a:pt x="5402" y="161472"/>
                  </a:lnTo>
                  <a:lnTo>
                    <a:pt x="0" y="209550"/>
                  </a:lnTo>
                  <a:lnTo>
                    <a:pt x="5402" y="257587"/>
                  </a:lnTo>
                  <a:lnTo>
                    <a:pt x="20792" y="301689"/>
                  </a:lnTo>
                  <a:lnTo>
                    <a:pt x="44946" y="340598"/>
                  </a:lnTo>
                  <a:lnTo>
                    <a:pt x="76641" y="373053"/>
                  </a:lnTo>
                  <a:lnTo>
                    <a:pt x="114651" y="397795"/>
                  </a:lnTo>
                  <a:lnTo>
                    <a:pt x="157753" y="413563"/>
                  </a:lnTo>
                  <a:lnTo>
                    <a:pt x="204724" y="419100"/>
                  </a:lnTo>
                  <a:lnTo>
                    <a:pt x="251701" y="413563"/>
                  </a:lnTo>
                  <a:lnTo>
                    <a:pt x="294821" y="397795"/>
                  </a:lnTo>
                  <a:lnTo>
                    <a:pt x="332856" y="373053"/>
                  </a:lnTo>
                  <a:lnTo>
                    <a:pt x="364578" y="340598"/>
                  </a:lnTo>
                  <a:lnTo>
                    <a:pt x="388757" y="301689"/>
                  </a:lnTo>
                  <a:lnTo>
                    <a:pt x="404165" y="257587"/>
                  </a:lnTo>
                  <a:lnTo>
                    <a:pt x="409575" y="209550"/>
                  </a:lnTo>
                  <a:lnTo>
                    <a:pt x="404165" y="161472"/>
                  </a:lnTo>
                  <a:lnTo>
                    <a:pt x="388757" y="117354"/>
                  </a:lnTo>
                  <a:lnTo>
                    <a:pt x="364578" y="78448"/>
                  </a:lnTo>
                  <a:lnTo>
                    <a:pt x="332856" y="46006"/>
                  </a:lnTo>
                  <a:lnTo>
                    <a:pt x="294821" y="21282"/>
                  </a:lnTo>
                  <a:lnTo>
                    <a:pt x="251701" y="5529"/>
                  </a:lnTo>
                  <a:lnTo>
                    <a:pt x="204724" y="0"/>
                  </a:lnTo>
                  <a:close/>
                </a:path>
                <a:path w="409575" h="419100">
                  <a:moveTo>
                    <a:pt x="204724" y="346837"/>
                  </a:moveTo>
                  <a:lnTo>
                    <a:pt x="162344" y="339825"/>
                  </a:lnTo>
                  <a:lnTo>
                    <a:pt x="125530" y="320311"/>
                  </a:lnTo>
                  <a:lnTo>
                    <a:pt x="96495" y="290573"/>
                  </a:lnTo>
                  <a:lnTo>
                    <a:pt x="77451" y="252893"/>
                  </a:lnTo>
                  <a:lnTo>
                    <a:pt x="70612" y="209550"/>
                  </a:lnTo>
                  <a:lnTo>
                    <a:pt x="77451" y="166144"/>
                  </a:lnTo>
                  <a:lnTo>
                    <a:pt x="96495" y="128426"/>
                  </a:lnTo>
                  <a:lnTo>
                    <a:pt x="125530" y="98669"/>
                  </a:lnTo>
                  <a:lnTo>
                    <a:pt x="162344" y="79148"/>
                  </a:lnTo>
                  <a:lnTo>
                    <a:pt x="204724" y="72136"/>
                  </a:lnTo>
                  <a:lnTo>
                    <a:pt x="247103" y="79148"/>
                  </a:lnTo>
                  <a:lnTo>
                    <a:pt x="283917" y="98669"/>
                  </a:lnTo>
                  <a:lnTo>
                    <a:pt x="312952" y="128426"/>
                  </a:lnTo>
                  <a:lnTo>
                    <a:pt x="331996" y="166144"/>
                  </a:lnTo>
                  <a:lnTo>
                    <a:pt x="338835" y="209550"/>
                  </a:lnTo>
                  <a:lnTo>
                    <a:pt x="331996" y="252893"/>
                  </a:lnTo>
                  <a:lnTo>
                    <a:pt x="312952" y="290573"/>
                  </a:lnTo>
                  <a:lnTo>
                    <a:pt x="283917" y="320311"/>
                  </a:lnTo>
                  <a:lnTo>
                    <a:pt x="247103" y="339825"/>
                  </a:lnTo>
                  <a:lnTo>
                    <a:pt x="204724" y="346837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9505950" y="41719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605" y="11626"/>
                </a:lnTo>
                <a:lnTo>
                  <a:pt x="32527" y="5572"/>
                </a:lnTo>
                <a:lnTo>
                  <a:pt x="26473" y="1494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505950" y="43243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605" y="11590"/>
                </a:lnTo>
                <a:lnTo>
                  <a:pt x="32527" y="5476"/>
                </a:lnTo>
                <a:lnTo>
                  <a:pt x="26473" y="1387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505950" y="44767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605" y="11626"/>
                </a:lnTo>
                <a:lnTo>
                  <a:pt x="32527" y="5572"/>
                </a:lnTo>
                <a:lnTo>
                  <a:pt x="26473" y="1494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505950" y="46291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605" y="11590"/>
                </a:lnTo>
                <a:lnTo>
                  <a:pt x="32527" y="5476"/>
                </a:lnTo>
                <a:lnTo>
                  <a:pt x="26473" y="1387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505950" y="47815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605" y="11626"/>
                </a:lnTo>
                <a:lnTo>
                  <a:pt x="32527" y="5572"/>
                </a:lnTo>
                <a:lnTo>
                  <a:pt x="26473" y="1494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505950" y="49339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605" y="11590"/>
                </a:lnTo>
                <a:lnTo>
                  <a:pt x="32527" y="5476"/>
                </a:lnTo>
                <a:lnTo>
                  <a:pt x="26473" y="1387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05950" y="50863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605" y="11626"/>
                </a:lnTo>
                <a:lnTo>
                  <a:pt x="32527" y="5572"/>
                </a:lnTo>
                <a:lnTo>
                  <a:pt x="26473" y="1494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658350" y="41719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8796" y="0"/>
                </a:moveTo>
                <a:lnTo>
                  <a:pt x="11412" y="1494"/>
                </a:lnTo>
                <a:lnTo>
                  <a:pt x="5445" y="5572"/>
                </a:lnTo>
                <a:lnTo>
                  <a:pt x="145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601" y="11626"/>
                </a:lnTo>
                <a:lnTo>
                  <a:pt x="32496" y="5572"/>
                </a:lnTo>
                <a:lnTo>
                  <a:pt x="26366" y="1494"/>
                </a:lnTo>
                <a:lnTo>
                  <a:pt x="187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810750" y="41719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605" y="11626"/>
                </a:lnTo>
                <a:lnTo>
                  <a:pt x="32527" y="5572"/>
                </a:lnTo>
                <a:lnTo>
                  <a:pt x="26473" y="1494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963150" y="41719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8796" y="0"/>
                </a:moveTo>
                <a:lnTo>
                  <a:pt x="11412" y="1494"/>
                </a:lnTo>
                <a:lnTo>
                  <a:pt x="5445" y="5572"/>
                </a:lnTo>
                <a:lnTo>
                  <a:pt x="145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566" y="11626"/>
                </a:lnTo>
                <a:lnTo>
                  <a:pt x="32400" y="5572"/>
                </a:lnTo>
                <a:lnTo>
                  <a:pt x="26259" y="1494"/>
                </a:lnTo>
                <a:lnTo>
                  <a:pt x="187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15550" y="41719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605" y="11626"/>
                </a:lnTo>
                <a:lnTo>
                  <a:pt x="32527" y="5572"/>
                </a:lnTo>
                <a:lnTo>
                  <a:pt x="26473" y="1494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267950" y="41719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8796" y="0"/>
                </a:moveTo>
                <a:lnTo>
                  <a:pt x="11412" y="1494"/>
                </a:lnTo>
                <a:lnTo>
                  <a:pt x="5445" y="5572"/>
                </a:lnTo>
                <a:lnTo>
                  <a:pt x="145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566" y="11626"/>
                </a:lnTo>
                <a:lnTo>
                  <a:pt x="32400" y="5572"/>
                </a:lnTo>
                <a:lnTo>
                  <a:pt x="26259" y="1494"/>
                </a:lnTo>
                <a:lnTo>
                  <a:pt x="187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420350" y="41719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605" y="11626"/>
                </a:lnTo>
                <a:lnTo>
                  <a:pt x="32527" y="5572"/>
                </a:lnTo>
                <a:lnTo>
                  <a:pt x="26473" y="1494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58350" y="43243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605" y="11590"/>
                </a:lnTo>
                <a:lnTo>
                  <a:pt x="32527" y="5476"/>
                </a:lnTo>
                <a:lnTo>
                  <a:pt x="26473" y="1387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810750" y="43243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605" y="11590"/>
                </a:lnTo>
                <a:lnTo>
                  <a:pt x="32527" y="5476"/>
                </a:lnTo>
                <a:lnTo>
                  <a:pt x="26473" y="1387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963150" y="43243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570" y="11590"/>
                </a:lnTo>
                <a:lnTo>
                  <a:pt x="32432" y="5476"/>
                </a:lnTo>
                <a:lnTo>
                  <a:pt x="26366" y="1387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115550" y="43243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605" y="11590"/>
                </a:lnTo>
                <a:lnTo>
                  <a:pt x="32527" y="5476"/>
                </a:lnTo>
                <a:lnTo>
                  <a:pt x="26473" y="1387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267950" y="43243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570" y="11590"/>
                </a:lnTo>
                <a:lnTo>
                  <a:pt x="32432" y="5476"/>
                </a:lnTo>
                <a:lnTo>
                  <a:pt x="26366" y="1387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420350" y="43243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605" y="11626"/>
                </a:lnTo>
                <a:lnTo>
                  <a:pt x="32527" y="5572"/>
                </a:lnTo>
                <a:lnTo>
                  <a:pt x="26473" y="1494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658350" y="44767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605" y="11626"/>
                </a:lnTo>
                <a:lnTo>
                  <a:pt x="32527" y="5572"/>
                </a:lnTo>
                <a:lnTo>
                  <a:pt x="26473" y="1494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810750" y="44767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605" y="11626"/>
                </a:lnTo>
                <a:lnTo>
                  <a:pt x="32527" y="5572"/>
                </a:lnTo>
                <a:lnTo>
                  <a:pt x="26473" y="1494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963150" y="44767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570" y="11626"/>
                </a:lnTo>
                <a:lnTo>
                  <a:pt x="32432" y="5572"/>
                </a:lnTo>
                <a:lnTo>
                  <a:pt x="26366" y="1494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115550" y="44767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605" y="11626"/>
                </a:lnTo>
                <a:lnTo>
                  <a:pt x="32527" y="5572"/>
                </a:lnTo>
                <a:lnTo>
                  <a:pt x="26473" y="1494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267950" y="44767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570" y="11626"/>
                </a:lnTo>
                <a:lnTo>
                  <a:pt x="32432" y="5572"/>
                </a:lnTo>
                <a:lnTo>
                  <a:pt x="26366" y="1494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420350" y="44767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605" y="11626"/>
                </a:lnTo>
                <a:lnTo>
                  <a:pt x="32527" y="5572"/>
                </a:lnTo>
                <a:lnTo>
                  <a:pt x="26473" y="1494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658350" y="46291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605" y="11590"/>
                </a:lnTo>
                <a:lnTo>
                  <a:pt x="32527" y="5476"/>
                </a:lnTo>
                <a:lnTo>
                  <a:pt x="26473" y="1387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810750" y="46291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605" y="11590"/>
                </a:lnTo>
                <a:lnTo>
                  <a:pt x="32527" y="5476"/>
                </a:lnTo>
                <a:lnTo>
                  <a:pt x="26473" y="1387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963150" y="46291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570" y="11590"/>
                </a:lnTo>
                <a:lnTo>
                  <a:pt x="32432" y="5476"/>
                </a:lnTo>
                <a:lnTo>
                  <a:pt x="26366" y="1387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115550" y="46291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605" y="11590"/>
                </a:lnTo>
                <a:lnTo>
                  <a:pt x="32527" y="5476"/>
                </a:lnTo>
                <a:lnTo>
                  <a:pt x="26473" y="1387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67950" y="46291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570" y="11590"/>
                </a:lnTo>
                <a:lnTo>
                  <a:pt x="32432" y="5476"/>
                </a:lnTo>
                <a:lnTo>
                  <a:pt x="26366" y="1387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420350" y="46291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605" y="11626"/>
                </a:lnTo>
                <a:lnTo>
                  <a:pt x="32527" y="5572"/>
                </a:lnTo>
                <a:lnTo>
                  <a:pt x="26473" y="1494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658350" y="47815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605" y="11626"/>
                </a:lnTo>
                <a:lnTo>
                  <a:pt x="32527" y="5572"/>
                </a:lnTo>
                <a:lnTo>
                  <a:pt x="26473" y="1494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810750" y="47815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605" y="11626"/>
                </a:lnTo>
                <a:lnTo>
                  <a:pt x="32527" y="5572"/>
                </a:lnTo>
                <a:lnTo>
                  <a:pt x="26473" y="1494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963150" y="47815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570" y="11626"/>
                </a:lnTo>
                <a:lnTo>
                  <a:pt x="32432" y="5572"/>
                </a:lnTo>
                <a:lnTo>
                  <a:pt x="26366" y="1494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115550" y="47815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605" y="11626"/>
                </a:lnTo>
                <a:lnTo>
                  <a:pt x="32527" y="5572"/>
                </a:lnTo>
                <a:lnTo>
                  <a:pt x="26473" y="1494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267950" y="47815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570" y="11626"/>
                </a:lnTo>
                <a:lnTo>
                  <a:pt x="32432" y="5572"/>
                </a:lnTo>
                <a:lnTo>
                  <a:pt x="26366" y="1494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420350" y="47815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605" y="11626"/>
                </a:lnTo>
                <a:lnTo>
                  <a:pt x="32527" y="5572"/>
                </a:lnTo>
                <a:lnTo>
                  <a:pt x="26473" y="1494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658350" y="49339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605" y="11590"/>
                </a:lnTo>
                <a:lnTo>
                  <a:pt x="32527" y="5476"/>
                </a:lnTo>
                <a:lnTo>
                  <a:pt x="26473" y="1387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810750" y="49339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605" y="11590"/>
                </a:lnTo>
                <a:lnTo>
                  <a:pt x="32527" y="5476"/>
                </a:lnTo>
                <a:lnTo>
                  <a:pt x="26473" y="1387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963150" y="49339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570" y="11590"/>
                </a:lnTo>
                <a:lnTo>
                  <a:pt x="32432" y="5476"/>
                </a:lnTo>
                <a:lnTo>
                  <a:pt x="26366" y="1387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115550" y="49339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605" y="11590"/>
                </a:lnTo>
                <a:lnTo>
                  <a:pt x="32527" y="5476"/>
                </a:lnTo>
                <a:lnTo>
                  <a:pt x="26473" y="1387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267950" y="49339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570" y="11590"/>
                </a:lnTo>
                <a:lnTo>
                  <a:pt x="32432" y="5476"/>
                </a:lnTo>
                <a:lnTo>
                  <a:pt x="26366" y="1387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420350" y="49339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605" y="11626"/>
                </a:lnTo>
                <a:lnTo>
                  <a:pt x="32527" y="5572"/>
                </a:lnTo>
                <a:lnTo>
                  <a:pt x="26473" y="1494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658350" y="50863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605" y="11626"/>
                </a:lnTo>
                <a:lnTo>
                  <a:pt x="32527" y="5572"/>
                </a:lnTo>
                <a:lnTo>
                  <a:pt x="26473" y="1494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810750" y="50863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605" y="11626"/>
                </a:lnTo>
                <a:lnTo>
                  <a:pt x="32527" y="5572"/>
                </a:lnTo>
                <a:lnTo>
                  <a:pt x="26473" y="1494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963150" y="50863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570" y="11626"/>
                </a:lnTo>
                <a:lnTo>
                  <a:pt x="32432" y="5572"/>
                </a:lnTo>
                <a:lnTo>
                  <a:pt x="26366" y="1494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0115550" y="50863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605" y="11626"/>
                </a:lnTo>
                <a:lnTo>
                  <a:pt x="32527" y="5572"/>
                </a:lnTo>
                <a:lnTo>
                  <a:pt x="26473" y="1494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0267950" y="50863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570" y="11626"/>
                </a:lnTo>
                <a:lnTo>
                  <a:pt x="32432" y="5572"/>
                </a:lnTo>
                <a:lnTo>
                  <a:pt x="26366" y="1494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420350" y="50863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605" y="11626"/>
                </a:lnTo>
                <a:lnTo>
                  <a:pt x="32527" y="5572"/>
                </a:lnTo>
                <a:lnTo>
                  <a:pt x="26473" y="1494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505950" y="52387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605" y="11626"/>
                </a:lnTo>
                <a:lnTo>
                  <a:pt x="32527" y="5572"/>
                </a:lnTo>
                <a:lnTo>
                  <a:pt x="26473" y="1494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505950" y="53911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605" y="11626"/>
                </a:lnTo>
                <a:lnTo>
                  <a:pt x="32527" y="5572"/>
                </a:lnTo>
                <a:lnTo>
                  <a:pt x="26473" y="1494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505950" y="55435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605" y="11626"/>
                </a:lnTo>
                <a:lnTo>
                  <a:pt x="32527" y="5572"/>
                </a:lnTo>
                <a:lnTo>
                  <a:pt x="26473" y="1494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505950" y="56959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2"/>
                </a:lnTo>
                <a:lnTo>
                  <a:pt x="5572" y="5567"/>
                </a:lnTo>
                <a:lnTo>
                  <a:pt x="1494" y="11621"/>
                </a:lnTo>
                <a:lnTo>
                  <a:pt x="0" y="19050"/>
                </a:lnTo>
                <a:lnTo>
                  <a:pt x="1494" y="26478"/>
                </a:lnTo>
                <a:lnTo>
                  <a:pt x="5572" y="32532"/>
                </a:lnTo>
                <a:lnTo>
                  <a:pt x="11626" y="36607"/>
                </a:lnTo>
                <a:lnTo>
                  <a:pt x="19050" y="38100"/>
                </a:lnTo>
                <a:lnTo>
                  <a:pt x="26473" y="36607"/>
                </a:lnTo>
                <a:lnTo>
                  <a:pt x="32527" y="32532"/>
                </a:lnTo>
                <a:lnTo>
                  <a:pt x="36605" y="26478"/>
                </a:lnTo>
                <a:lnTo>
                  <a:pt x="38100" y="19050"/>
                </a:lnTo>
                <a:lnTo>
                  <a:pt x="36605" y="11621"/>
                </a:lnTo>
                <a:lnTo>
                  <a:pt x="32527" y="5567"/>
                </a:lnTo>
                <a:lnTo>
                  <a:pt x="26473" y="1492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505950" y="58483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2"/>
                </a:lnTo>
                <a:lnTo>
                  <a:pt x="5572" y="5567"/>
                </a:lnTo>
                <a:lnTo>
                  <a:pt x="1494" y="11621"/>
                </a:lnTo>
                <a:lnTo>
                  <a:pt x="0" y="19050"/>
                </a:lnTo>
                <a:lnTo>
                  <a:pt x="1494" y="26478"/>
                </a:lnTo>
                <a:lnTo>
                  <a:pt x="5572" y="32532"/>
                </a:lnTo>
                <a:lnTo>
                  <a:pt x="11626" y="36607"/>
                </a:lnTo>
                <a:lnTo>
                  <a:pt x="19050" y="38100"/>
                </a:lnTo>
                <a:lnTo>
                  <a:pt x="26473" y="36607"/>
                </a:lnTo>
                <a:lnTo>
                  <a:pt x="32527" y="32532"/>
                </a:lnTo>
                <a:lnTo>
                  <a:pt x="36605" y="26478"/>
                </a:lnTo>
                <a:lnTo>
                  <a:pt x="38100" y="19050"/>
                </a:lnTo>
                <a:lnTo>
                  <a:pt x="36605" y="11621"/>
                </a:lnTo>
                <a:lnTo>
                  <a:pt x="32527" y="5567"/>
                </a:lnTo>
                <a:lnTo>
                  <a:pt x="26473" y="1492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9" name="object 69"/>
          <p:cNvGrpSpPr/>
          <p:nvPr/>
        </p:nvGrpSpPr>
        <p:grpSpPr>
          <a:xfrm>
            <a:off x="1714563" y="1752600"/>
            <a:ext cx="7677150" cy="4286250"/>
            <a:chOff x="1714563" y="1752600"/>
            <a:chExt cx="7677150" cy="4286250"/>
          </a:xfrm>
        </p:grpSpPr>
        <p:sp>
          <p:nvSpPr>
            <p:cNvPr id="70" name="object 70"/>
            <p:cNvSpPr/>
            <p:nvPr/>
          </p:nvSpPr>
          <p:spPr>
            <a:xfrm>
              <a:off x="1728851" y="1752599"/>
              <a:ext cx="1948180" cy="2995930"/>
            </a:xfrm>
            <a:custGeom>
              <a:avLst/>
              <a:gdLst/>
              <a:ahLst/>
              <a:cxnLst/>
              <a:rect l="l" t="t" r="r" b="b"/>
              <a:pathLst>
                <a:path w="1948179" h="2995929">
                  <a:moveTo>
                    <a:pt x="504825" y="2743200"/>
                  </a:moveTo>
                  <a:lnTo>
                    <a:pt x="500748" y="2697823"/>
                  </a:lnTo>
                  <a:lnTo>
                    <a:pt x="489026" y="2655125"/>
                  </a:lnTo>
                  <a:lnTo>
                    <a:pt x="470344" y="2615806"/>
                  </a:lnTo>
                  <a:lnTo>
                    <a:pt x="445439" y="2580589"/>
                  </a:lnTo>
                  <a:lnTo>
                    <a:pt x="415010" y="2550185"/>
                  </a:lnTo>
                  <a:lnTo>
                    <a:pt x="379780" y="2525293"/>
                  </a:lnTo>
                  <a:lnTo>
                    <a:pt x="340448" y="2506637"/>
                  </a:lnTo>
                  <a:lnTo>
                    <a:pt x="297726" y="2494915"/>
                  </a:lnTo>
                  <a:lnTo>
                    <a:pt x="252349" y="2490851"/>
                  </a:lnTo>
                  <a:lnTo>
                    <a:pt x="206959" y="2494915"/>
                  </a:lnTo>
                  <a:lnTo>
                    <a:pt x="164261" y="2506637"/>
                  </a:lnTo>
                  <a:lnTo>
                    <a:pt x="124942" y="2525293"/>
                  </a:lnTo>
                  <a:lnTo>
                    <a:pt x="89725" y="2550185"/>
                  </a:lnTo>
                  <a:lnTo>
                    <a:pt x="59321" y="2580589"/>
                  </a:lnTo>
                  <a:lnTo>
                    <a:pt x="34429" y="2615806"/>
                  </a:lnTo>
                  <a:lnTo>
                    <a:pt x="15773" y="2655125"/>
                  </a:lnTo>
                  <a:lnTo>
                    <a:pt x="4051" y="2697823"/>
                  </a:lnTo>
                  <a:lnTo>
                    <a:pt x="0" y="2743200"/>
                  </a:lnTo>
                  <a:lnTo>
                    <a:pt x="4051" y="2788589"/>
                  </a:lnTo>
                  <a:lnTo>
                    <a:pt x="15773" y="2831312"/>
                  </a:lnTo>
                  <a:lnTo>
                    <a:pt x="34429" y="2870644"/>
                  </a:lnTo>
                  <a:lnTo>
                    <a:pt x="59321" y="2905874"/>
                  </a:lnTo>
                  <a:lnTo>
                    <a:pt x="89725" y="2936303"/>
                  </a:lnTo>
                  <a:lnTo>
                    <a:pt x="124942" y="2961208"/>
                  </a:lnTo>
                  <a:lnTo>
                    <a:pt x="164261" y="2979890"/>
                  </a:lnTo>
                  <a:lnTo>
                    <a:pt x="206959" y="2991612"/>
                  </a:lnTo>
                  <a:lnTo>
                    <a:pt x="252349" y="2995676"/>
                  </a:lnTo>
                  <a:lnTo>
                    <a:pt x="297726" y="2991612"/>
                  </a:lnTo>
                  <a:lnTo>
                    <a:pt x="340448" y="2979890"/>
                  </a:lnTo>
                  <a:lnTo>
                    <a:pt x="379780" y="2961208"/>
                  </a:lnTo>
                  <a:lnTo>
                    <a:pt x="415010" y="2936303"/>
                  </a:lnTo>
                  <a:lnTo>
                    <a:pt x="445439" y="2905874"/>
                  </a:lnTo>
                  <a:lnTo>
                    <a:pt x="470344" y="2870644"/>
                  </a:lnTo>
                  <a:lnTo>
                    <a:pt x="489026" y="2831312"/>
                  </a:lnTo>
                  <a:lnTo>
                    <a:pt x="500748" y="2788589"/>
                  </a:lnTo>
                  <a:lnTo>
                    <a:pt x="504825" y="2743200"/>
                  </a:lnTo>
                  <a:close/>
                </a:path>
                <a:path w="1948179" h="2995929">
                  <a:moveTo>
                    <a:pt x="1947799" y="441452"/>
                  </a:moveTo>
                  <a:lnTo>
                    <a:pt x="1926196" y="408355"/>
                  </a:lnTo>
                  <a:lnTo>
                    <a:pt x="1896884" y="383324"/>
                  </a:lnTo>
                  <a:lnTo>
                    <a:pt x="1861591" y="367487"/>
                  </a:lnTo>
                  <a:lnTo>
                    <a:pt x="1822069" y="361950"/>
                  </a:lnTo>
                  <a:lnTo>
                    <a:pt x="1782559" y="367487"/>
                  </a:lnTo>
                  <a:lnTo>
                    <a:pt x="1747291" y="383324"/>
                  </a:lnTo>
                  <a:lnTo>
                    <a:pt x="1717979" y="408355"/>
                  </a:lnTo>
                  <a:lnTo>
                    <a:pt x="1679244" y="467550"/>
                  </a:lnTo>
                  <a:lnTo>
                    <a:pt x="1656130" y="487299"/>
                  </a:lnTo>
                  <a:lnTo>
                    <a:pt x="1628355" y="499821"/>
                  </a:lnTo>
                  <a:lnTo>
                    <a:pt x="1597266" y="504190"/>
                  </a:lnTo>
                  <a:lnTo>
                    <a:pt x="1566164" y="499821"/>
                  </a:lnTo>
                  <a:lnTo>
                    <a:pt x="1538363" y="487299"/>
                  </a:lnTo>
                  <a:lnTo>
                    <a:pt x="1515249" y="467550"/>
                  </a:lnTo>
                  <a:lnTo>
                    <a:pt x="1476565" y="408355"/>
                  </a:lnTo>
                  <a:lnTo>
                    <a:pt x="1456436" y="391160"/>
                  </a:lnTo>
                  <a:lnTo>
                    <a:pt x="1447253" y="383324"/>
                  </a:lnTo>
                  <a:lnTo>
                    <a:pt x="1411986" y="367487"/>
                  </a:lnTo>
                  <a:lnTo>
                    <a:pt x="1372489" y="361950"/>
                  </a:lnTo>
                  <a:lnTo>
                    <a:pt x="1332979" y="367487"/>
                  </a:lnTo>
                  <a:lnTo>
                    <a:pt x="1297711" y="383324"/>
                  </a:lnTo>
                  <a:lnTo>
                    <a:pt x="1268399" y="408355"/>
                  </a:lnTo>
                  <a:lnTo>
                    <a:pt x="1229664" y="467550"/>
                  </a:lnTo>
                  <a:lnTo>
                    <a:pt x="1206563" y="487299"/>
                  </a:lnTo>
                  <a:lnTo>
                    <a:pt x="1178775" y="499821"/>
                  </a:lnTo>
                  <a:lnTo>
                    <a:pt x="1147699" y="504190"/>
                  </a:lnTo>
                  <a:lnTo>
                    <a:pt x="1116609" y="499821"/>
                  </a:lnTo>
                  <a:lnTo>
                    <a:pt x="1088834" y="487299"/>
                  </a:lnTo>
                  <a:lnTo>
                    <a:pt x="1065720" y="467550"/>
                  </a:lnTo>
                  <a:lnTo>
                    <a:pt x="1026947" y="408355"/>
                  </a:lnTo>
                  <a:lnTo>
                    <a:pt x="1006779" y="391160"/>
                  </a:lnTo>
                  <a:lnTo>
                    <a:pt x="997572" y="383324"/>
                  </a:lnTo>
                  <a:lnTo>
                    <a:pt x="962304" y="367487"/>
                  </a:lnTo>
                  <a:lnTo>
                    <a:pt x="922909" y="361950"/>
                  </a:lnTo>
                  <a:lnTo>
                    <a:pt x="883500" y="367487"/>
                  </a:lnTo>
                  <a:lnTo>
                    <a:pt x="848233" y="383324"/>
                  </a:lnTo>
                  <a:lnTo>
                    <a:pt x="818857" y="408355"/>
                  </a:lnTo>
                  <a:lnTo>
                    <a:pt x="780135" y="467550"/>
                  </a:lnTo>
                  <a:lnTo>
                    <a:pt x="757021" y="487299"/>
                  </a:lnTo>
                  <a:lnTo>
                    <a:pt x="729221" y="499821"/>
                  </a:lnTo>
                  <a:lnTo>
                    <a:pt x="698119" y="504190"/>
                  </a:lnTo>
                  <a:lnTo>
                    <a:pt x="667131" y="499821"/>
                  </a:lnTo>
                  <a:lnTo>
                    <a:pt x="639343" y="487299"/>
                  </a:lnTo>
                  <a:lnTo>
                    <a:pt x="616178" y="467550"/>
                  </a:lnTo>
                  <a:lnTo>
                    <a:pt x="577405" y="408355"/>
                  </a:lnTo>
                  <a:lnTo>
                    <a:pt x="557276" y="391160"/>
                  </a:lnTo>
                  <a:lnTo>
                    <a:pt x="548093" y="383324"/>
                  </a:lnTo>
                  <a:lnTo>
                    <a:pt x="512826" y="367487"/>
                  </a:lnTo>
                  <a:lnTo>
                    <a:pt x="473329" y="361950"/>
                  </a:lnTo>
                  <a:lnTo>
                    <a:pt x="433819" y="367487"/>
                  </a:lnTo>
                  <a:lnTo>
                    <a:pt x="398551" y="383324"/>
                  </a:lnTo>
                  <a:lnTo>
                    <a:pt x="369239" y="408355"/>
                  </a:lnTo>
                  <a:lnTo>
                    <a:pt x="347599" y="441452"/>
                  </a:lnTo>
                  <a:lnTo>
                    <a:pt x="374523" y="453898"/>
                  </a:lnTo>
                  <a:lnTo>
                    <a:pt x="391553" y="427812"/>
                  </a:lnTo>
                  <a:lnTo>
                    <a:pt x="414667" y="408051"/>
                  </a:lnTo>
                  <a:lnTo>
                    <a:pt x="442468" y="395541"/>
                  </a:lnTo>
                  <a:lnTo>
                    <a:pt x="473583" y="391160"/>
                  </a:lnTo>
                  <a:lnTo>
                    <a:pt x="504659" y="395541"/>
                  </a:lnTo>
                  <a:lnTo>
                    <a:pt x="532447" y="408051"/>
                  </a:lnTo>
                  <a:lnTo>
                    <a:pt x="555548" y="427812"/>
                  </a:lnTo>
                  <a:lnTo>
                    <a:pt x="594321" y="487006"/>
                  </a:lnTo>
                  <a:lnTo>
                    <a:pt x="623697" y="512038"/>
                  </a:lnTo>
                  <a:lnTo>
                    <a:pt x="658964" y="527875"/>
                  </a:lnTo>
                  <a:lnTo>
                    <a:pt x="698373" y="533400"/>
                  </a:lnTo>
                  <a:lnTo>
                    <a:pt x="737806" y="527875"/>
                  </a:lnTo>
                  <a:lnTo>
                    <a:pt x="773049" y="512038"/>
                  </a:lnTo>
                  <a:lnTo>
                    <a:pt x="782231" y="504190"/>
                  </a:lnTo>
                  <a:lnTo>
                    <a:pt x="802386" y="487006"/>
                  </a:lnTo>
                  <a:lnTo>
                    <a:pt x="841133" y="427812"/>
                  </a:lnTo>
                  <a:lnTo>
                    <a:pt x="864247" y="408051"/>
                  </a:lnTo>
                  <a:lnTo>
                    <a:pt x="892048" y="395541"/>
                  </a:lnTo>
                  <a:lnTo>
                    <a:pt x="923163" y="391160"/>
                  </a:lnTo>
                  <a:lnTo>
                    <a:pt x="954239" y="395541"/>
                  </a:lnTo>
                  <a:lnTo>
                    <a:pt x="982027" y="408051"/>
                  </a:lnTo>
                  <a:lnTo>
                    <a:pt x="1005128" y="427812"/>
                  </a:lnTo>
                  <a:lnTo>
                    <a:pt x="1043863" y="487006"/>
                  </a:lnTo>
                  <a:lnTo>
                    <a:pt x="1073175" y="512038"/>
                  </a:lnTo>
                  <a:lnTo>
                    <a:pt x="1108443" y="527875"/>
                  </a:lnTo>
                  <a:lnTo>
                    <a:pt x="1147953" y="533400"/>
                  </a:lnTo>
                  <a:lnTo>
                    <a:pt x="1187323" y="527875"/>
                  </a:lnTo>
                  <a:lnTo>
                    <a:pt x="1222578" y="512038"/>
                  </a:lnTo>
                  <a:lnTo>
                    <a:pt x="1231773" y="504190"/>
                  </a:lnTo>
                  <a:lnTo>
                    <a:pt x="1251940" y="487006"/>
                  </a:lnTo>
                  <a:lnTo>
                    <a:pt x="1290713" y="427812"/>
                  </a:lnTo>
                  <a:lnTo>
                    <a:pt x="1313827" y="408051"/>
                  </a:lnTo>
                  <a:lnTo>
                    <a:pt x="1341628" y="395541"/>
                  </a:lnTo>
                  <a:lnTo>
                    <a:pt x="1372743" y="391160"/>
                  </a:lnTo>
                  <a:lnTo>
                    <a:pt x="1403819" y="395541"/>
                  </a:lnTo>
                  <a:lnTo>
                    <a:pt x="1431607" y="408051"/>
                  </a:lnTo>
                  <a:lnTo>
                    <a:pt x="1454708" y="427812"/>
                  </a:lnTo>
                  <a:lnTo>
                    <a:pt x="1493481" y="487006"/>
                  </a:lnTo>
                  <a:lnTo>
                    <a:pt x="1522857" y="512038"/>
                  </a:lnTo>
                  <a:lnTo>
                    <a:pt x="1558124" y="527875"/>
                  </a:lnTo>
                  <a:lnTo>
                    <a:pt x="1597533" y="533400"/>
                  </a:lnTo>
                  <a:lnTo>
                    <a:pt x="1636903" y="527875"/>
                  </a:lnTo>
                  <a:lnTo>
                    <a:pt x="1672120" y="512038"/>
                  </a:lnTo>
                  <a:lnTo>
                    <a:pt x="1681302" y="504190"/>
                  </a:lnTo>
                  <a:lnTo>
                    <a:pt x="1701419" y="487006"/>
                  </a:lnTo>
                  <a:lnTo>
                    <a:pt x="1740039" y="427812"/>
                  </a:lnTo>
                  <a:lnTo>
                    <a:pt x="1763153" y="408051"/>
                  </a:lnTo>
                  <a:lnTo>
                    <a:pt x="1790954" y="395541"/>
                  </a:lnTo>
                  <a:lnTo>
                    <a:pt x="1822069" y="391160"/>
                  </a:lnTo>
                  <a:lnTo>
                    <a:pt x="1853044" y="395541"/>
                  </a:lnTo>
                  <a:lnTo>
                    <a:pt x="1880831" y="408051"/>
                  </a:lnTo>
                  <a:lnTo>
                    <a:pt x="1903996" y="427812"/>
                  </a:lnTo>
                  <a:lnTo>
                    <a:pt x="1921129" y="453898"/>
                  </a:lnTo>
                  <a:lnTo>
                    <a:pt x="1947799" y="441452"/>
                  </a:lnTo>
                  <a:close/>
                </a:path>
                <a:path w="1948179" h="2995929">
                  <a:moveTo>
                    <a:pt x="1947799" y="79629"/>
                  </a:moveTo>
                  <a:lnTo>
                    <a:pt x="1926196" y="46456"/>
                  </a:lnTo>
                  <a:lnTo>
                    <a:pt x="1896884" y="21386"/>
                  </a:lnTo>
                  <a:lnTo>
                    <a:pt x="1861591" y="5537"/>
                  </a:lnTo>
                  <a:lnTo>
                    <a:pt x="1822069" y="0"/>
                  </a:lnTo>
                  <a:lnTo>
                    <a:pt x="1782660" y="5537"/>
                  </a:lnTo>
                  <a:lnTo>
                    <a:pt x="1747380" y="21386"/>
                  </a:lnTo>
                  <a:lnTo>
                    <a:pt x="1718017" y="46456"/>
                  </a:lnTo>
                  <a:lnTo>
                    <a:pt x="1679295" y="105727"/>
                  </a:lnTo>
                  <a:lnTo>
                    <a:pt x="1656181" y="125476"/>
                  </a:lnTo>
                  <a:lnTo>
                    <a:pt x="1628381" y="137998"/>
                  </a:lnTo>
                  <a:lnTo>
                    <a:pt x="1597266" y="142367"/>
                  </a:lnTo>
                  <a:lnTo>
                    <a:pt x="1566189" y="137998"/>
                  </a:lnTo>
                  <a:lnTo>
                    <a:pt x="1538427" y="125476"/>
                  </a:lnTo>
                  <a:lnTo>
                    <a:pt x="1515351" y="105727"/>
                  </a:lnTo>
                  <a:lnTo>
                    <a:pt x="1476629" y="46456"/>
                  </a:lnTo>
                  <a:lnTo>
                    <a:pt x="1456296" y="29083"/>
                  </a:lnTo>
                  <a:lnTo>
                    <a:pt x="1447292" y="21386"/>
                  </a:lnTo>
                  <a:lnTo>
                    <a:pt x="1412049" y="5537"/>
                  </a:lnTo>
                  <a:lnTo>
                    <a:pt x="1372616" y="0"/>
                  </a:lnTo>
                  <a:lnTo>
                    <a:pt x="1333106" y="5537"/>
                  </a:lnTo>
                  <a:lnTo>
                    <a:pt x="1297813" y="21386"/>
                  </a:lnTo>
                  <a:lnTo>
                    <a:pt x="1268412" y="46456"/>
                  </a:lnTo>
                  <a:lnTo>
                    <a:pt x="1229588" y="105727"/>
                  </a:lnTo>
                  <a:lnTo>
                    <a:pt x="1206474" y="125476"/>
                  </a:lnTo>
                  <a:lnTo>
                    <a:pt x="1178674" y="137998"/>
                  </a:lnTo>
                  <a:lnTo>
                    <a:pt x="1147572" y="142367"/>
                  </a:lnTo>
                  <a:lnTo>
                    <a:pt x="1116482" y="137998"/>
                  </a:lnTo>
                  <a:lnTo>
                    <a:pt x="1088707" y="125476"/>
                  </a:lnTo>
                  <a:lnTo>
                    <a:pt x="1065593" y="105727"/>
                  </a:lnTo>
                  <a:lnTo>
                    <a:pt x="1026820" y="46456"/>
                  </a:lnTo>
                  <a:lnTo>
                    <a:pt x="1006475" y="29083"/>
                  </a:lnTo>
                  <a:lnTo>
                    <a:pt x="997458" y="21386"/>
                  </a:lnTo>
                  <a:lnTo>
                    <a:pt x="962177" y="5537"/>
                  </a:lnTo>
                  <a:lnTo>
                    <a:pt x="922782" y="0"/>
                  </a:lnTo>
                  <a:lnTo>
                    <a:pt x="883450" y="5537"/>
                  </a:lnTo>
                  <a:lnTo>
                    <a:pt x="848194" y="21386"/>
                  </a:lnTo>
                  <a:lnTo>
                    <a:pt x="818794" y="46456"/>
                  </a:lnTo>
                  <a:lnTo>
                    <a:pt x="780034" y="105727"/>
                  </a:lnTo>
                  <a:lnTo>
                    <a:pt x="756958" y="125476"/>
                  </a:lnTo>
                  <a:lnTo>
                    <a:pt x="729195" y="137998"/>
                  </a:lnTo>
                  <a:lnTo>
                    <a:pt x="698119" y="142367"/>
                  </a:lnTo>
                  <a:lnTo>
                    <a:pt x="667067" y="137998"/>
                  </a:lnTo>
                  <a:lnTo>
                    <a:pt x="639254" y="125476"/>
                  </a:lnTo>
                  <a:lnTo>
                    <a:pt x="616102" y="105727"/>
                  </a:lnTo>
                  <a:lnTo>
                    <a:pt x="577405" y="46456"/>
                  </a:lnTo>
                  <a:lnTo>
                    <a:pt x="557098" y="29083"/>
                  </a:lnTo>
                  <a:lnTo>
                    <a:pt x="548093" y="21386"/>
                  </a:lnTo>
                  <a:lnTo>
                    <a:pt x="512826" y="5537"/>
                  </a:lnTo>
                  <a:lnTo>
                    <a:pt x="473329" y="0"/>
                  </a:lnTo>
                  <a:lnTo>
                    <a:pt x="433819" y="5537"/>
                  </a:lnTo>
                  <a:lnTo>
                    <a:pt x="398551" y="21386"/>
                  </a:lnTo>
                  <a:lnTo>
                    <a:pt x="369239" y="46456"/>
                  </a:lnTo>
                  <a:lnTo>
                    <a:pt x="347599" y="79629"/>
                  </a:lnTo>
                  <a:lnTo>
                    <a:pt x="374523" y="91821"/>
                  </a:lnTo>
                  <a:lnTo>
                    <a:pt x="391553" y="65735"/>
                  </a:lnTo>
                  <a:lnTo>
                    <a:pt x="414667" y="45974"/>
                  </a:lnTo>
                  <a:lnTo>
                    <a:pt x="442468" y="33464"/>
                  </a:lnTo>
                  <a:lnTo>
                    <a:pt x="473583" y="29083"/>
                  </a:lnTo>
                  <a:lnTo>
                    <a:pt x="504659" y="33464"/>
                  </a:lnTo>
                  <a:lnTo>
                    <a:pt x="532422" y="45974"/>
                  </a:lnTo>
                  <a:lnTo>
                    <a:pt x="555498" y="65735"/>
                  </a:lnTo>
                  <a:lnTo>
                    <a:pt x="594258" y="125006"/>
                  </a:lnTo>
                  <a:lnTo>
                    <a:pt x="623658" y="150075"/>
                  </a:lnTo>
                  <a:lnTo>
                    <a:pt x="658914" y="165925"/>
                  </a:lnTo>
                  <a:lnTo>
                    <a:pt x="698246" y="171450"/>
                  </a:lnTo>
                  <a:lnTo>
                    <a:pt x="737743" y="165925"/>
                  </a:lnTo>
                  <a:lnTo>
                    <a:pt x="773010" y="150075"/>
                  </a:lnTo>
                  <a:lnTo>
                    <a:pt x="782015" y="142367"/>
                  </a:lnTo>
                  <a:lnTo>
                    <a:pt x="802322" y="125006"/>
                  </a:lnTo>
                  <a:lnTo>
                    <a:pt x="841057" y="65735"/>
                  </a:lnTo>
                  <a:lnTo>
                    <a:pt x="864171" y="45974"/>
                  </a:lnTo>
                  <a:lnTo>
                    <a:pt x="891946" y="33464"/>
                  </a:lnTo>
                  <a:lnTo>
                    <a:pt x="923036" y="29083"/>
                  </a:lnTo>
                  <a:lnTo>
                    <a:pt x="954112" y="33464"/>
                  </a:lnTo>
                  <a:lnTo>
                    <a:pt x="981900" y="45974"/>
                  </a:lnTo>
                  <a:lnTo>
                    <a:pt x="1005001" y="65735"/>
                  </a:lnTo>
                  <a:lnTo>
                    <a:pt x="1043736" y="125006"/>
                  </a:lnTo>
                  <a:lnTo>
                    <a:pt x="1073048" y="150075"/>
                  </a:lnTo>
                  <a:lnTo>
                    <a:pt x="1108316" y="165925"/>
                  </a:lnTo>
                  <a:lnTo>
                    <a:pt x="1147826" y="171450"/>
                  </a:lnTo>
                  <a:lnTo>
                    <a:pt x="1187196" y="165925"/>
                  </a:lnTo>
                  <a:lnTo>
                    <a:pt x="1222451" y="150075"/>
                  </a:lnTo>
                  <a:lnTo>
                    <a:pt x="1231468" y="142367"/>
                  </a:lnTo>
                  <a:lnTo>
                    <a:pt x="1251813" y="125006"/>
                  </a:lnTo>
                  <a:lnTo>
                    <a:pt x="1290586" y="65735"/>
                  </a:lnTo>
                  <a:lnTo>
                    <a:pt x="1313700" y="45974"/>
                  </a:lnTo>
                  <a:lnTo>
                    <a:pt x="1341501" y="33464"/>
                  </a:lnTo>
                  <a:lnTo>
                    <a:pt x="1372616" y="29083"/>
                  </a:lnTo>
                  <a:lnTo>
                    <a:pt x="1403692" y="33464"/>
                  </a:lnTo>
                  <a:lnTo>
                    <a:pt x="1431455" y="45974"/>
                  </a:lnTo>
                  <a:lnTo>
                    <a:pt x="1454531" y="65735"/>
                  </a:lnTo>
                  <a:lnTo>
                    <a:pt x="1493278" y="125006"/>
                  </a:lnTo>
                  <a:lnTo>
                    <a:pt x="1522641" y="150075"/>
                  </a:lnTo>
                  <a:lnTo>
                    <a:pt x="1557896" y="165925"/>
                  </a:lnTo>
                  <a:lnTo>
                    <a:pt x="1597266" y="171450"/>
                  </a:lnTo>
                  <a:lnTo>
                    <a:pt x="1636674" y="165925"/>
                  </a:lnTo>
                  <a:lnTo>
                    <a:pt x="1671942" y="150075"/>
                  </a:lnTo>
                  <a:lnTo>
                    <a:pt x="1680972" y="142367"/>
                  </a:lnTo>
                  <a:lnTo>
                    <a:pt x="1701317" y="125006"/>
                  </a:lnTo>
                  <a:lnTo>
                    <a:pt x="1740090" y="65735"/>
                  </a:lnTo>
                  <a:lnTo>
                    <a:pt x="1763204" y="45974"/>
                  </a:lnTo>
                  <a:lnTo>
                    <a:pt x="1790979" y="33464"/>
                  </a:lnTo>
                  <a:lnTo>
                    <a:pt x="1822069" y="29083"/>
                  </a:lnTo>
                  <a:lnTo>
                    <a:pt x="1853044" y="33464"/>
                  </a:lnTo>
                  <a:lnTo>
                    <a:pt x="1880831" y="45974"/>
                  </a:lnTo>
                  <a:lnTo>
                    <a:pt x="1903996" y="65735"/>
                  </a:lnTo>
                  <a:lnTo>
                    <a:pt x="1921129" y="91821"/>
                  </a:lnTo>
                  <a:lnTo>
                    <a:pt x="1947799" y="796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728851" y="4243451"/>
              <a:ext cx="504825" cy="504825"/>
            </a:xfrm>
            <a:custGeom>
              <a:avLst/>
              <a:gdLst/>
              <a:ahLst/>
              <a:cxnLst/>
              <a:rect l="l" t="t" r="r" b="b"/>
              <a:pathLst>
                <a:path w="504825" h="504825">
                  <a:moveTo>
                    <a:pt x="0" y="252349"/>
                  </a:moveTo>
                  <a:lnTo>
                    <a:pt x="4063" y="206968"/>
                  </a:lnTo>
                  <a:lnTo>
                    <a:pt x="15778" y="164265"/>
                  </a:lnTo>
                  <a:lnTo>
                    <a:pt x="34435" y="124949"/>
                  </a:lnTo>
                  <a:lnTo>
                    <a:pt x="59323" y="89731"/>
                  </a:lnTo>
                  <a:lnTo>
                    <a:pt x="89731" y="59323"/>
                  </a:lnTo>
                  <a:lnTo>
                    <a:pt x="124949" y="34435"/>
                  </a:lnTo>
                  <a:lnTo>
                    <a:pt x="164265" y="15778"/>
                  </a:lnTo>
                  <a:lnTo>
                    <a:pt x="206968" y="4063"/>
                  </a:lnTo>
                  <a:lnTo>
                    <a:pt x="252349" y="0"/>
                  </a:lnTo>
                  <a:lnTo>
                    <a:pt x="297733" y="4063"/>
                  </a:lnTo>
                  <a:lnTo>
                    <a:pt x="340449" y="15778"/>
                  </a:lnTo>
                  <a:lnTo>
                    <a:pt x="379781" y="34435"/>
                  </a:lnTo>
                  <a:lnTo>
                    <a:pt x="415019" y="59323"/>
                  </a:lnTo>
                  <a:lnTo>
                    <a:pt x="445448" y="89731"/>
                  </a:lnTo>
                  <a:lnTo>
                    <a:pt x="470356" y="124949"/>
                  </a:lnTo>
                  <a:lnTo>
                    <a:pt x="489030" y="164265"/>
                  </a:lnTo>
                  <a:lnTo>
                    <a:pt x="500757" y="206968"/>
                  </a:lnTo>
                  <a:lnTo>
                    <a:pt x="504825" y="252349"/>
                  </a:lnTo>
                  <a:lnTo>
                    <a:pt x="500757" y="297733"/>
                  </a:lnTo>
                  <a:lnTo>
                    <a:pt x="489030" y="340449"/>
                  </a:lnTo>
                  <a:lnTo>
                    <a:pt x="470356" y="379781"/>
                  </a:lnTo>
                  <a:lnTo>
                    <a:pt x="445448" y="415019"/>
                  </a:lnTo>
                  <a:lnTo>
                    <a:pt x="415019" y="445448"/>
                  </a:lnTo>
                  <a:lnTo>
                    <a:pt x="379781" y="470356"/>
                  </a:lnTo>
                  <a:lnTo>
                    <a:pt x="340449" y="489030"/>
                  </a:lnTo>
                  <a:lnTo>
                    <a:pt x="297733" y="500757"/>
                  </a:lnTo>
                  <a:lnTo>
                    <a:pt x="252349" y="504825"/>
                  </a:lnTo>
                  <a:lnTo>
                    <a:pt x="206968" y="500757"/>
                  </a:lnTo>
                  <a:lnTo>
                    <a:pt x="164265" y="489030"/>
                  </a:lnTo>
                  <a:lnTo>
                    <a:pt x="124949" y="470356"/>
                  </a:lnTo>
                  <a:lnTo>
                    <a:pt x="89731" y="445448"/>
                  </a:lnTo>
                  <a:lnTo>
                    <a:pt x="59323" y="415019"/>
                  </a:lnTo>
                  <a:lnTo>
                    <a:pt x="34435" y="379781"/>
                  </a:lnTo>
                  <a:lnTo>
                    <a:pt x="15778" y="340449"/>
                  </a:lnTo>
                  <a:lnTo>
                    <a:pt x="4063" y="297733"/>
                  </a:lnTo>
                  <a:lnTo>
                    <a:pt x="0" y="252349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728851" y="4243451"/>
              <a:ext cx="504825" cy="504825"/>
            </a:xfrm>
            <a:custGeom>
              <a:avLst/>
              <a:gdLst/>
              <a:ahLst/>
              <a:cxnLst/>
              <a:rect l="l" t="t" r="r" b="b"/>
              <a:pathLst>
                <a:path w="504825" h="504825">
                  <a:moveTo>
                    <a:pt x="252349" y="0"/>
                  </a:moveTo>
                  <a:lnTo>
                    <a:pt x="206968" y="4063"/>
                  </a:lnTo>
                  <a:lnTo>
                    <a:pt x="164265" y="15778"/>
                  </a:lnTo>
                  <a:lnTo>
                    <a:pt x="124949" y="34435"/>
                  </a:lnTo>
                  <a:lnTo>
                    <a:pt x="89731" y="59323"/>
                  </a:lnTo>
                  <a:lnTo>
                    <a:pt x="59323" y="89731"/>
                  </a:lnTo>
                  <a:lnTo>
                    <a:pt x="34435" y="124949"/>
                  </a:lnTo>
                  <a:lnTo>
                    <a:pt x="15778" y="164265"/>
                  </a:lnTo>
                  <a:lnTo>
                    <a:pt x="4063" y="206968"/>
                  </a:lnTo>
                  <a:lnTo>
                    <a:pt x="0" y="252349"/>
                  </a:lnTo>
                  <a:lnTo>
                    <a:pt x="4063" y="297733"/>
                  </a:lnTo>
                  <a:lnTo>
                    <a:pt x="15778" y="340449"/>
                  </a:lnTo>
                  <a:lnTo>
                    <a:pt x="34435" y="379781"/>
                  </a:lnTo>
                  <a:lnTo>
                    <a:pt x="59323" y="415019"/>
                  </a:lnTo>
                  <a:lnTo>
                    <a:pt x="89731" y="445448"/>
                  </a:lnTo>
                  <a:lnTo>
                    <a:pt x="124949" y="470356"/>
                  </a:lnTo>
                  <a:lnTo>
                    <a:pt x="164265" y="489030"/>
                  </a:lnTo>
                  <a:lnTo>
                    <a:pt x="206968" y="500757"/>
                  </a:lnTo>
                  <a:lnTo>
                    <a:pt x="252349" y="504825"/>
                  </a:lnTo>
                  <a:lnTo>
                    <a:pt x="297733" y="500757"/>
                  </a:lnTo>
                  <a:lnTo>
                    <a:pt x="340449" y="489030"/>
                  </a:lnTo>
                  <a:lnTo>
                    <a:pt x="379781" y="470356"/>
                  </a:lnTo>
                  <a:lnTo>
                    <a:pt x="415019" y="445448"/>
                  </a:lnTo>
                  <a:lnTo>
                    <a:pt x="445448" y="415019"/>
                  </a:lnTo>
                  <a:lnTo>
                    <a:pt x="470356" y="379781"/>
                  </a:lnTo>
                  <a:lnTo>
                    <a:pt x="489030" y="340449"/>
                  </a:lnTo>
                  <a:lnTo>
                    <a:pt x="500757" y="297733"/>
                  </a:lnTo>
                  <a:lnTo>
                    <a:pt x="504825" y="252349"/>
                  </a:lnTo>
                  <a:lnTo>
                    <a:pt x="500757" y="206968"/>
                  </a:lnTo>
                  <a:lnTo>
                    <a:pt x="489030" y="164265"/>
                  </a:lnTo>
                  <a:lnTo>
                    <a:pt x="470356" y="124949"/>
                  </a:lnTo>
                  <a:lnTo>
                    <a:pt x="445448" y="89731"/>
                  </a:lnTo>
                  <a:lnTo>
                    <a:pt x="415019" y="59323"/>
                  </a:lnTo>
                  <a:lnTo>
                    <a:pt x="379781" y="34435"/>
                  </a:lnTo>
                  <a:lnTo>
                    <a:pt x="340449" y="15778"/>
                  </a:lnTo>
                  <a:lnTo>
                    <a:pt x="297733" y="4063"/>
                  </a:lnTo>
                  <a:lnTo>
                    <a:pt x="252349" y="0"/>
                  </a:lnTo>
                  <a:close/>
                </a:path>
              </a:pathLst>
            </a:custGeom>
            <a:solidFill>
              <a:srgbClr val="E97031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728851" y="4243451"/>
              <a:ext cx="504825" cy="504825"/>
            </a:xfrm>
            <a:custGeom>
              <a:avLst/>
              <a:gdLst/>
              <a:ahLst/>
              <a:cxnLst/>
              <a:rect l="l" t="t" r="r" b="b"/>
              <a:pathLst>
                <a:path w="504825" h="504825">
                  <a:moveTo>
                    <a:pt x="0" y="252349"/>
                  </a:moveTo>
                  <a:lnTo>
                    <a:pt x="4063" y="206968"/>
                  </a:lnTo>
                  <a:lnTo>
                    <a:pt x="15778" y="164265"/>
                  </a:lnTo>
                  <a:lnTo>
                    <a:pt x="34435" y="124949"/>
                  </a:lnTo>
                  <a:lnTo>
                    <a:pt x="59323" y="89731"/>
                  </a:lnTo>
                  <a:lnTo>
                    <a:pt x="89731" y="59323"/>
                  </a:lnTo>
                  <a:lnTo>
                    <a:pt x="124949" y="34435"/>
                  </a:lnTo>
                  <a:lnTo>
                    <a:pt x="164265" y="15778"/>
                  </a:lnTo>
                  <a:lnTo>
                    <a:pt x="206968" y="4063"/>
                  </a:lnTo>
                  <a:lnTo>
                    <a:pt x="252349" y="0"/>
                  </a:lnTo>
                  <a:lnTo>
                    <a:pt x="297733" y="4063"/>
                  </a:lnTo>
                  <a:lnTo>
                    <a:pt x="340449" y="15778"/>
                  </a:lnTo>
                  <a:lnTo>
                    <a:pt x="379781" y="34435"/>
                  </a:lnTo>
                  <a:lnTo>
                    <a:pt x="415019" y="59323"/>
                  </a:lnTo>
                  <a:lnTo>
                    <a:pt x="445448" y="89731"/>
                  </a:lnTo>
                  <a:lnTo>
                    <a:pt x="470356" y="124949"/>
                  </a:lnTo>
                  <a:lnTo>
                    <a:pt x="489030" y="164265"/>
                  </a:lnTo>
                  <a:lnTo>
                    <a:pt x="500757" y="206968"/>
                  </a:lnTo>
                  <a:lnTo>
                    <a:pt x="504825" y="252349"/>
                  </a:lnTo>
                  <a:lnTo>
                    <a:pt x="500757" y="297733"/>
                  </a:lnTo>
                  <a:lnTo>
                    <a:pt x="489030" y="340449"/>
                  </a:lnTo>
                  <a:lnTo>
                    <a:pt x="470356" y="379781"/>
                  </a:lnTo>
                  <a:lnTo>
                    <a:pt x="445448" y="415019"/>
                  </a:lnTo>
                  <a:lnTo>
                    <a:pt x="415019" y="445448"/>
                  </a:lnTo>
                  <a:lnTo>
                    <a:pt x="379781" y="470356"/>
                  </a:lnTo>
                  <a:lnTo>
                    <a:pt x="340449" y="489030"/>
                  </a:lnTo>
                  <a:lnTo>
                    <a:pt x="297733" y="500757"/>
                  </a:lnTo>
                  <a:lnTo>
                    <a:pt x="252349" y="504825"/>
                  </a:lnTo>
                  <a:lnTo>
                    <a:pt x="206968" y="500757"/>
                  </a:lnTo>
                  <a:lnTo>
                    <a:pt x="164265" y="489030"/>
                  </a:lnTo>
                  <a:lnTo>
                    <a:pt x="124949" y="470356"/>
                  </a:lnTo>
                  <a:lnTo>
                    <a:pt x="89731" y="445448"/>
                  </a:lnTo>
                  <a:lnTo>
                    <a:pt x="59323" y="415019"/>
                  </a:lnTo>
                  <a:lnTo>
                    <a:pt x="34435" y="379781"/>
                  </a:lnTo>
                  <a:lnTo>
                    <a:pt x="15778" y="340449"/>
                  </a:lnTo>
                  <a:lnTo>
                    <a:pt x="4063" y="297733"/>
                  </a:lnTo>
                  <a:lnTo>
                    <a:pt x="0" y="252349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8601075" y="4171949"/>
              <a:ext cx="790575" cy="1714500"/>
            </a:xfrm>
            <a:custGeom>
              <a:avLst/>
              <a:gdLst/>
              <a:ahLst/>
              <a:cxnLst/>
              <a:rect l="l" t="t" r="r" b="b"/>
              <a:pathLst>
                <a:path w="790575" h="1714500">
                  <a:moveTo>
                    <a:pt x="28575" y="1684896"/>
                  </a:moveTo>
                  <a:lnTo>
                    <a:pt x="22098" y="1676400"/>
                  </a:lnTo>
                  <a:lnTo>
                    <a:pt x="6350" y="1676400"/>
                  </a:lnTo>
                  <a:lnTo>
                    <a:pt x="0" y="1684896"/>
                  </a:lnTo>
                  <a:lnTo>
                    <a:pt x="0" y="1706003"/>
                  </a:lnTo>
                  <a:lnTo>
                    <a:pt x="6477" y="1714500"/>
                  </a:lnTo>
                  <a:lnTo>
                    <a:pt x="22225" y="1714500"/>
                  </a:lnTo>
                  <a:lnTo>
                    <a:pt x="28575" y="1706003"/>
                  </a:lnTo>
                  <a:lnTo>
                    <a:pt x="28575" y="1695450"/>
                  </a:lnTo>
                  <a:lnTo>
                    <a:pt x="28575" y="1684896"/>
                  </a:lnTo>
                  <a:close/>
                </a:path>
                <a:path w="790575" h="1714500">
                  <a:moveTo>
                    <a:pt x="28575" y="1532496"/>
                  </a:moveTo>
                  <a:lnTo>
                    <a:pt x="22098" y="1524000"/>
                  </a:lnTo>
                  <a:lnTo>
                    <a:pt x="6350" y="1524000"/>
                  </a:lnTo>
                  <a:lnTo>
                    <a:pt x="0" y="1532496"/>
                  </a:lnTo>
                  <a:lnTo>
                    <a:pt x="0" y="1553603"/>
                  </a:lnTo>
                  <a:lnTo>
                    <a:pt x="6477" y="1562100"/>
                  </a:lnTo>
                  <a:lnTo>
                    <a:pt x="22225" y="1562100"/>
                  </a:lnTo>
                  <a:lnTo>
                    <a:pt x="28575" y="1553603"/>
                  </a:lnTo>
                  <a:lnTo>
                    <a:pt x="28575" y="1543050"/>
                  </a:lnTo>
                  <a:lnTo>
                    <a:pt x="28575" y="1532496"/>
                  </a:lnTo>
                  <a:close/>
                </a:path>
                <a:path w="790575" h="1714500">
                  <a:moveTo>
                    <a:pt x="28575" y="1380109"/>
                  </a:moveTo>
                  <a:lnTo>
                    <a:pt x="22098" y="1371600"/>
                  </a:lnTo>
                  <a:lnTo>
                    <a:pt x="6350" y="1371600"/>
                  </a:lnTo>
                  <a:lnTo>
                    <a:pt x="0" y="1380109"/>
                  </a:lnTo>
                  <a:lnTo>
                    <a:pt x="0" y="1401191"/>
                  </a:lnTo>
                  <a:lnTo>
                    <a:pt x="6477" y="1409700"/>
                  </a:lnTo>
                  <a:lnTo>
                    <a:pt x="22225" y="1409700"/>
                  </a:lnTo>
                  <a:lnTo>
                    <a:pt x="28575" y="1401191"/>
                  </a:lnTo>
                  <a:lnTo>
                    <a:pt x="28575" y="1390650"/>
                  </a:lnTo>
                  <a:lnTo>
                    <a:pt x="28575" y="1380109"/>
                  </a:lnTo>
                  <a:close/>
                </a:path>
                <a:path w="790575" h="1714500">
                  <a:moveTo>
                    <a:pt x="28575" y="1227709"/>
                  </a:moveTo>
                  <a:lnTo>
                    <a:pt x="22098" y="1219200"/>
                  </a:lnTo>
                  <a:lnTo>
                    <a:pt x="6350" y="1219200"/>
                  </a:lnTo>
                  <a:lnTo>
                    <a:pt x="0" y="1227709"/>
                  </a:lnTo>
                  <a:lnTo>
                    <a:pt x="0" y="1248791"/>
                  </a:lnTo>
                  <a:lnTo>
                    <a:pt x="6477" y="1257300"/>
                  </a:lnTo>
                  <a:lnTo>
                    <a:pt x="22225" y="1257300"/>
                  </a:lnTo>
                  <a:lnTo>
                    <a:pt x="28575" y="1248791"/>
                  </a:lnTo>
                  <a:lnTo>
                    <a:pt x="28575" y="1238250"/>
                  </a:lnTo>
                  <a:lnTo>
                    <a:pt x="28575" y="1227709"/>
                  </a:lnTo>
                  <a:close/>
                </a:path>
                <a:path w="790575" h="1714500">
                  <a:moveTo>
                    <a:pt x="28575" y="1075309"/>
                  </a:moveTo>
                  <a:lnTo>
                    <a:pt x="22098" y="1066800"/>
                  </a:lnTo>
                  <a:lnTo>
                    <a:pt x="6350" y="1066800"/>
                  </a:lnTo>
                  <a:lnTo>
                    <a:pt x="0" y="1075055"/>
                  </a:lnTo>
                  <a:lnTo>
                    <a:pt x="0" y="1096645"/>
                  </a:lnTo>
                  <a:lnTo>
                    <a:pt x="6477" y="1104900"/>
                  </a:lnTo>
                  <a:lnTo>
                    <a:pt x="22225" y="1104900"/>
                  </a:lnTo>
                  <a:lnTo>
                    <a:pt x="28575" y="1096391"/>
                  </a:lnTo>
                  <a:lnTo>
                    <a:pt x="28575" y="1085850"/>
                  </a:lnTo>
                  <a:lnTo>
                    <a:pt x="28575" y="1075309"/>
                  </a:lnTo>
                  <a:close/>
                </a:path>
                <a:path w="790575" h="1714500">
                  <a:moveTo>
                    <a:pt x="28575" y="922909"/>
                  </a:moveTo>
                  <a:lnTo>
                    <a:pt x="22098" y="914400"/>
                  </a:lnTo>
                  <a:lnTo>
                    <a:pt x="6350" y="914400"/>
                  </a:lnTo>
                  <a:lnTo>
                    <a:pt x="0" y="922909"/>
                  </a:lnTo>
                  <a:lnTo>
                    <a:pt x="0" y="943991"/>
                  </a:lnTo>
                  <a:lnTo>
                    <a:pt x="6477" y="952500"/>
                  </a:lnTo>
                  <a:lnTo>
                    <a:pt x="22225" y="952500"/>
                  </a:lnTo>
                  <a:lnTo>
                    <a:pt x="28575" y="943991"/>
                  </a:lnTo>
                  <a:lnTo>
                    <a:pt x="28575" y="933450"/>
                  </a:lnTo>
                  <a:lnTo>
                    <a:pt x="28575" y="922909"/>
                  </a:lnTo>
                  <a:close/>
                </a:path>
                <a:path w="790575" h="1714500">
                  <a:moveTo>
                    <a:pt x="28575" y="770509"/>
                  </a:moveTo>
                  <a:lnTo>
                    <a:pt x="22098" y="762000"/>
                  </a:lnTo>
                  <a:lnTo>
                    <a:pt x="6350" y="762000"/>
                  </a:lnTo>
                  <a:lnTo>
                    <a:pt x="0" y="770509"/>
                  </a:lnTo>
                  <a:lnTo>
                    <a:pt x="0" y="791591"/>
                  </a:lnTo>
                  <a:lnTo>
                    <a:pt x="6477" y="800100"/>
                  </a:lnTo>
                  <a:lnTo>
                    <a:pt x="22225" y="800100"/>
                  </a:lnTo>
                  <a:lnTo>
                    <a:pt x="28575" y="791591"/>
                  </a:lnTo>
                  <a:lnTo>
                    <a:pt x="28575" y="781050"/>
                  </a:lnTo>
                  <a:lnTo>
                    <a:pt x="28575" y="770509"/>
                  </a:lnTo>
                  <a:close/>
                </a:path>
                <a:path w="790575" h="1714500">
                  <a:moveTo>
                    <a:pt x="28575" y="618109"/>
                  </a:moveTo>
                  <a:lnTo>
                    <a:pt x="22098" y="609600"/>
                  </a:lnTo>
                  <a:lnTo>
                    <a:pt x="6350" y="609600"/>
                  </a:lnTo>
                  <a:lnTo>
                    <a:pt x="0" y="618109"/>
                  </a:lnTo>
                  <a:lnTo>
                    <a:pt x="0" y="639191"/>
                  </a:lnTo>
                  <a:lnTo>
                    <a:pt x="6477" y="647700"/>
                  </a:lnTo>
                  <a:lnTo>
                    <a:pt x="22225" y="647700"/>
                  </a:lnTo>
                  <a:lnTo>
                    <a:pt x="28575" y="639191"/>
                  </a:lnTo>
                  <a:lnTo>
                    <a:pt x="28575" y="628650"/>
                  </a:lnTo>
                  <a:lnTo>
                    <a:pt x="28575" y="618109"/>
                  </a:lnTo>
                  <a:close/>
                </a:path>
                <a:path w="790575" h="1714500">
                  <a:moveTo>
                    <a:pt x="28575" y="465709"/>
                  </a:moveTo>
                  <a:lnTo>
                    <a:pt x="22098" y="457200"/>
                  </a:lnTo>
                  <a:lnTo>
                    <a:pt x="6350" y="457200"/>
                  </a:lnTo>
                  <a:lnTo>
                    <a:pt x="0" y="465709"/>
                  </a:lnTo>
                  <a:lnTo>
                    <a:pt x="0" y="486791"/>
                  </a:lnTo>
                  <a:lnTo>
                    <a:pt x="6477" y="495300"/>
                  </a:lnTo>
                  <a:lnTo>
                    <a:pt x="22225" y="495300"/>
                  </a:lnTo>
                  <a:lnTo>
                    <a:pt x="28575" y="486791"/>
                  </a:lnTo>
                  <a:lnTo>
                    <a:pt x="28575" y="476250"/>
                  </a:lnTo>
                  <a:lnTo>
                    <a:pt x="28575" y="465709"/>
                  </a:lnTo>
                  <a:close/>
                </a:path>
                <a:path w="790575" h="1714500">
                  <a:moveTo>
                    <a:pt x="28575" y="313309"/>
                  </a:moveTo>
                  <a:lnTo>
                    <a:pt x="22098" y="304800"/>
                  </a:lnTo>
                  <a:lnTo>
                    <a:pt x="6350" y="304800"/>
                  </a:lnTo>
                  <a:lnTo>
                    <a:pt x="0" y="313309"/>
                  </a:lnTo>
                  <a:lnTo>
                    <a:pt x="0" y="334391"/>
                  </a:lnTo>
                  <a:lnTo>
                    <a:pt x="6477" y="342900"/>
                  </a:lnTo>
                  <a:lnTo>
                    <a:pt x="22225" y="342900"/>
                  </a:lnTo>
                  <a:lnTo>
                    <a:pt x="28575" y="334391"/>
                  </a:lnTo>
                  <a:lnTo>
                    <a:pt x="28575" y="323850"/>
                  </a:lnTo>
                  <a:lnTo>
                    <a:pt x="28575" y="313309"/>
                  </a:lnTo>
                  <a:close/>
                </a:path>
                <a:path w="790575" h="1714500">
                  <a:moveTo>
                    <a:pt x="28575" y="160909"/>
                  </a:moveTo>
                  <a:lnTo>
                    <a:pt x="22098" y="152400"/>
                  </a:lnTo>
                  <a:lnTo>
                    <a:pt x="6350" y="152400"/>
                  </a:lnTo>
                  <a:lnTo>
                    <a:pt x="0" y="160909"/>
                  </a:lnTo>
                  <a:lnTo>
                    <a:pt x="0" y="181991"/>
                  </a:lnTo>
                  <a:lnTo>
                    <a:pt x="6477" y="190500"/>
                  </a:lnTo>
                  <a:lnTo>
                    <a:pt x="22225" y="190500"/>
                  </a:lnTo>
                  <a:lnTo>
                    <a:pt x="28575" y="181991"/>
                  </a:lnTo>
                  <a:lnTo>
                    <a:pt x="28575" y="171450"/>
                  </a:lnTo>
                  <a:lnTo>
                    <a:pt x="28575" y="160909"/>
                  </a:lnTo>
                  <a:close/>
                </a:path>
                <a:path w="790575" h="1714500">
                  <a:moveTo>
                    <a:pt x="28575" y="8509"/>
                  </a:moveTo>
                  <a:lnTo>
                    <a:pt x="22098" y="0"/>
                  </a:lnTo>
                  <a:lnTo>
                    <a:pt x="6350" y="0"/>
                  </a:lnTo>
                  <a:lnTo>
                    <a:pt x="0" y="8509"/>
                  </a:lnTo>
                  <a:lnTo>
                    <a:pt x="0" y="29591"/>
                  </a:lnTo>
                  <a:lnTo>
                    <a:pt x="6477" y="38100"/>
                  </a:lnTo>
                  <a:lnTo>
                    <a:pt x="22225" y="38100"/>
                  </a:lnTo>
                  <a:lnTo>
                    <a:pt x="28575" y="29591"/>
                  </a:lnTo>
                  <a:lnTo>
                    <a:pt x="28575" y="19050"/>
                  </a:lnTo>
                  <a:lnTo>
                    <a:pt x="28575" y="8509"/>
                  </a:lnTo>
                  <a:close/>
                </a:path>
                <a:path w="790575" h="1714500">
                  <a:moveTo>
                    <a:pt x="180975" y="1684896"/>
                  </a:moveTo>
                  <a:lnTo>
                    <a:pt x="174625" y="1676400"/>
                  </a:lnTo>
                  <a:lnTo>
                    <a:pt x="158750" y="1676400"/>
                  </a:lnTo>
                  <a:lnTo>
                    <a:pt x="152400" y="1684896"/>
                  </a:lnTo>
                  <a:lnTo>
                    <a:pt x="152400" y="1706003"/>
                  </a:lnTo>
                  <a:lnTo>
                    <a:pt x="158750" y="1714500"/>
                  </a:lnTo>
                  <a:lnTo>
                    <a:pt x="174625" y="1714500"/>
                  </a:lnTo>
                  <a:lnTo>
                    <a:pt x="180975" y="1706003"/>
                  </a:lnTo>
                  <a:lnTo>
                    <a:pt x="180975" y="1695450"/>
                  </a:lnTo>
                  <a:lnTo>
                    <a:pt x="180975" y="1684896"/>
                  </a:lnTo>
                  <a:close/>
                </a:path>
                <a:path w="790575" h="1714500">
                  <a:moveTo>
                    <a:pt x="180975" y="1532496"/>
                  </a:moveTo>
                  <a:lnTo>
                    <a:pt x="174625" y="1524000"/>
                  </a:lnTo>
                  <a:lnTo>
                    <a:pt x="158750" y="1524000"/>
                  </a:lnTo>
                  <a:lnTo>
                    <a:pt x="152400" y="1532496"/>
                  </a:lnTo>
                  <a:lnTo>
                    <a:pt x="152400" y="1553603"/>
                  </a:lnTo>
                  <a:lnTo>
                    <a:pt x="158750" y="1562100"/>
                  </a:lnTo>
                  <a:lnTo>
                    <a:pt x="174625" y="1562100"/>
                  </a:lnTo>
                  <a:lnTo>
                    <a:pt x="180975" y="1553603"/>
                  </a:lnTo>
                  <a:lnTo>
                    <a:pt x="180975" y="1543050"/>
                  </a:lnTo>
                  <a:lnTo>
                    <a:pt x="180975" y="1532496"/>
                  </a:lnTo>
                  <a:close/>
                </a:path>
                <a:path w="790575" h="1714500">
                  <a:moveTo>
                    <a:pt x="180975" y="1380109"/>
                  </a:moveTo>
                  <a:lnTo>
                    <a:pt x="174625" y="1371600"/>
                  </a:lnTo>
                  <a:lnTo>
                    <a:pt x="158750" y="1371600"/>
                  </a:lnTo>
                  <a:lnTo>
                    <a:pt x="152400" y="1380109"/>
                  </a:lnTo>
                  <a:lnTo>
                    <a:pt x="152400" y="1401191"/>
                  </a:lnTo>
                  <a:lnTo>
                    <a:pt x="158750" y="1409700"/>
                  </a:lnTo>
                  <a:lnTo>
                    <a:pt x="174625" y="1409700"/>
                  </a:lnTo>
                  <a:lnTo>
                    <a:pt x="180975" y="1401191"/>
                  </a:lnTo>
                  <a:lnTo>
                    <a:pt x="180975" y="1390650"/>
                  </a:lnTo>
                  <a:lnTo>
                    <a:pt x="180975" y="1380109"/>
                  </a:lnTo>
                  <a:close/>
                </a:path>
                <a:path w="790575" h="1714500">
                  <a:moveTo>
                    <a:pt x="180975" y="1227709"/>
                  </a:moveTo>
                  <a:lnTo>
                    <a:pt x="174625" y="1219200"/>
                  </a:lnTo>
                  <a:lnTo>
                    <a:pt x="158750" y="1219200"/>
                  </a:lnTo>
                  <a:lnTo>
                    <a:pt x="152400" y="1227709"/>
                  </a:lnTo>
                  <a:lnTo>
                    <a:pt x="152400" y="1248791"/>
                  </a:lnTo>
                  <a:lnTo>
                    <a:pt x="158750" y="1257300"/>
                  </a:lnTo>
                  <a:lnTo>
                    <a:pt x="174625" y="1257300"/>
                  </a:lnTo>
                  <a:lnTo>
                    <a:pt x="180975" y="1248791"/>
                  </a:lnTo>
                  <a:lnTo>
                    <a:pt x="180975" y="1238250"/>
                  </a:lnTo>
                  <a:lnTo>
                    <a:pt x="180975" y="1227709"/>
                  </a:lnTo>
                  <a:close/>
                </a:path>
                <a:path w="790575" h="1714500">
                  <a:moveTo>
                    <a:pt x="180975" y="1075309"/>
                  </a:moveTo>
                  <a:lnTo>
                    <a:pt x="174625" y="1066800"/>
                  </a:lnTo>
                  <a:lnTo>
                    <a:pt x="158750" y="1066800"/>
                  </a:lnTo>
                  <a:lnTo>
                    <a:pt x="152400" y="1075309"/>
                  </a:lnTo>
                  <a:lnTo>
                    <a:pt x="152400" y="1096391"/>
                  </a:lnTo>
                  <a:lnTo>
                    <a:pt x="158750" y="1104900"/>
                  </a:lnTo>
                  <a:lnTo>
                    <a:pt x="174625" y="1104900"/>
                  </a:lnTo>
                  <a:lnTo>
                    <a:pt x="180975" y="1096391"/>
                  </a:lnTo>
                  <a:lnTo>
                    <a:pt x="180975" y="1085850"/>
                  </a:lnTo>
                  <a:lnTo>
                    <a:pt x="180975" y="1075309"/>
                  </a:lnTo>
                  <a:close/>
                </a:path>
                <a:path w="790575" h="1714500">
                  <a:moveTo>
                    <a:pt x="180975" y="922909"/>
                  </a:moveTo>
                  <a:lnTo>
                    <a:pt x="174625" y="914400"/>
                  </a:lnTo>
                  <a:lnTo>
                    <a:pt x="158750" y="914400"/>
                  </a:lnTo>
                  <a:lnTo>
                    <a:pt x="152400" y="922909"/>
                  </a:lnTo>
                  <a:lnTo>
                    <a:pt x="152400" y="943991"/>
                  </a:lnTo>
                  <a:lnTo>
                    <a:pt x="158750" y="952500"/>
                  </a:lnTo>
                  <a:lnTo>
                    <a:pt x="174625" y="952500"/>
                  </a:lnTo>
                  <a:lnTo>
                    <a:pt x="180975" y="943991"/>
                  </a:lnTo>
                  <a:lnTo>
                    <a:pt x="180975" y="933450"/>
                  </a:lnTo>
                  <a:lnTo>
                    <a:pt x="180975" y="922909"/>
                  </a:lnTo>
                  <a:close/>
                </a:path>
                <a:path w="790575" h="1714500">
                  <a:moveTo>
                    <a:pt x="180975" y="770509"/>
                  </a:moveTo>
                  <a:lnTo>
                    <a:pt x="174625" y="761746"/>
                  </a:lnTo>
                  <a:lnTo>
                    <a:pt x="166751" y="762000"/>
                  </a:lnTo>
                  <a:lnTo>
                    <a:pt x="158750" y="762000"/>
                  </a:lnTo>
                  <a:lnTo>
                    <a:pt x="152400" y="770509"/>
                  </a:lnTo>
                  <a:lnTo>
                    <a:pt x="152400" y="791591"/>
                  </a:lnTo>
                  <a:lnTo>
                    <a:pt x="158750" y="800100"/>
                  </a:lnTo>
                  <a:lnTo>
                    <a:pt x="174625" y="800100"/>
                  </a:lnTo>
                  <a:lnTo>
                    <a:pt x="180975" y="791591"/>
                  </a:lnTo>
                  <a:lnTo>
                    <a:pt x="180975" y="781050"/>
                  </a:lnTo>
                  <a:lnTo>
                    <a:pt x="180975" y="770509"/>
                  </a:lnTo>
                  <a:close/>
                </a:path>
                <a:path w="790575" h="1714500">
                  <a:moveTo>
                    <a:pt x="180975" y="618109"/>
                  </a:moveTo>
                  <a:lnTo>
                    <a:pt x="174625" y="609600"/>
                  </a:lnTo>
                  <a:lnTo>
                    <a:pt x="158750" y="609600"/>
                  </a:lnTo>
                  <a:lnTo>
                    <a:pt x="152400" y="618109"/>
                  </a:lnTo>
                  <a:lnTo>
                    <a:pt x="152400" y="639191"/>
                  </a:lnTo>
                  <a:lnTo>
                    <a:pt x="158750" y="647700"/>
                  </a:lnTo>
                  <a:lnTo>
                    <a:pt x="174625" y="647700"/>
                  </a:lnTo>
                  <a:lnTo>
                    <a:pt x="180975" y="639191"/>
                  </a:lnTo>
                  <a:lnTo>
                    <a:pt x="180975" y="628650"/>
                  </a:lnTo>
                  <a:lnTo>
                    <a:pt x="180975" y="618109"/>
                  </a:lnTo>
                  <a:close/>
                </a:path>
                <a:path w="790575" h="1714500">
                  <a:moveTo>
                    <a:pt x="180975" y="465709"/>
                  </a:moveTo>
                  <a:lnTo>
                    <a:pt x="174625" y="456946"/>
                  </a:lnTo>
                  <a:lnTo>
                    <a:pt x="166751" y="457200"/>
                  </a:lnTo>
                  <a:lnTo>
                    <a:pt x="158750" y="457200"/>
                  </a:lnTo>
                  <a:lnTo>
                    <a:pt x="152400" y="465709"/>
                  </a:lnTo>
                  <a:lnTo>
                    <a:pt x="152400" y="486791"/>
                  </a:lnTo>
                  <a:lnTo>
                    <a:pt x="158750" y="495300"/>
                  </a:lnTo>
                  <a:lnTo>
                    <a:pt x="174625" y="495300"/>
                  </a:lnTo>
                  <a:lnTo>
                    <a:pt x="180975" y="486791"/>
                  </a:lnTo>
                  <a:lnTo>
                    <a:pt x="180975" y="476250"/>
                  </a:lnTo>
                  <a:lnTo>
                    <a:pt x="180975" y="465709"/>
                  </a:lnTo>
                  <a:close/>
                </a:path>
                <a:path w="790575" h="1714500">
                  <a:moveTo>
                    <a:pt x="180975" y="313309"/>
                  </a:moveTo>
                  <a:lnTo>
                    <a:pt x="174625" y="304800"/>
                  </a:lnTo>
                  <a:lnTo>
                    <a:pt x="158750" y="304800"/>
                  </a:lnTo>
                  <a:lnTo>
                    <a:pt x="152400" y="313309"/>
                  </a:lnTo>
                  <a:lnTo>
                    <a:pt x="152400" y="334391"/>
                  </a:lnTo>
                  <a:lnTo>
                    <a:pt x="158750" y="342900"/>
                  </a:lnTo>
                  <a:lnTo>
                    <a:pt x="174625" y="342900"/>
                  </a:lnTo>
                  <a:lnTo>
                    <a:pt x="180975" y="334391"/>
                  </a:lnTo>
                  <a:lnTo>
                    <a:pt x="180975" y="323850"/>
                  </a:lnTo>
                  <a:lnTo>
                    <a:pt x="180975" y="313309"/>
                  </a:lnTo>
                  <a:close/>
                </a:path>
                <a:path w="790575" h="1714500">
                  <a:moveTo>
                    <a:pt x="180975" y="160909"/>
                  </a:moveTo>
                  <a:lnTo>
                    <a:pt x="174625" y="152146"/>
                  </a:lnTo>
                  <a:lnTo>
                    <a:pt x="166751" y="152400"/>
                  </a:lnTo>
                  <a:lnTo>
                    <a:pt x="158750" y="152400"/>
                  </a:lnTo>
                  <a:lnTo>
                    <a:pt x="152400" y="160909"/>
                  </a:lnTo>
                  <a:lnTo>
                    <a:pt x="152400" y="181991"/>
                  </a:lnTo>
                  <a:lnTo>
                    <a:pt x="158750" y="190500"/>
                  </a:lnTo>
                  <a:lnTo>
                    <a:pt x="174625" y="190500"/>
                  </a:lnTo>
                  <a:lnTo>
                    <a:pt x="180975" y="181991"/>
                  </a:lnTo>
                  <a:lnTo>
                    <a:pt x="180975" y="171450"/>
                  </a:lnTo>
                  <a:lnTo>
                    <a:pt x="180975" y="160909"/>
                  </a:lnTo>
                  <a:close/>
                </a:path>
                <a:path w="790575" h="1714500">
                  <a:moveTo>
                    <a:pt x="180975" y="8509"/>
                  </a:moveTo>
                  <a:lnTo>
                    <a:pt x="174625" y="0"/>
                  </a:lnTo>
                  <a:lnTo>
                    <a:pt x="158750" y="0"/>
                  </a:lnTo>
                  <a:lnTo>
                    <a:pt x="152400" y="8509"/>
                  </a:lnTo>
                  <a:lnTo>
                    <a:pt x="152400" y="29591"/>
                  </a:lnTo>
                  <a:lnTo>
                    <a:pt x="158750" y="38100"/>
                  </a:lnTo>
                  <a:lnTo>
                    <a:pt x="174625" y="38100"/>
                  </a:lnTo>
                  <a:lnTo>
                    <a:pt x="180975" y="29591"/>
                  </a:lnTo>
                  <a:lnTo>
                    <a:pt x="180975" y="19050"/>
                  </a:lnTo>
                  <a:lnTo>
                    <a:pt x="180975" y="8509"/>
                  </a:lnTo>
                  <a:close/>
                </a:path>
                <a:path w="790575" h="1714500">
                  <a:moveTo>
                    <a:pt x="333375" y="1684896"/>
                  </a:moveTo>
                  <a:lnTo>
                    <a:pt x="327025" y="1676400"/>
                  </a:lnTo>
                  <a:lnTo>
                    <a:pt x="311150" y="1676400"/>
                  </a:lnTo>
                  <a:lnTo>
                    <a:pt x="304800" y="1684896"/>
                  </a:lnTo>
                  <a:lnTo>
                    <a:pt x="304800" y="1706003"/>
                  </a:lnTo>
                  <a:lnTo>
                    <a:pt x="311150" y="1714500"/>
                  </a:lnTo>
                  <a:lnTo>
                    <a:pt x="327025" y="1714500"/>
                  </a:lnTo>
                  <a:lnTo>
                    <a:pt x="333375" y="1706003"/>
                  </a:lnTo>
                  <a:lnTo>
                    <a:pt x="333375" y="1695450"/>
                  </a:lnTo>
                  <a:lnTo>
                    <a:pt x="333375" y="1684896"/>
                  </a:lnTo>
                  <a:close/>
                </a:path>
                <a:path w="790575" h="1714500">
                  <a:moveTo>
                    <a:pt x="333375" y="1532496"/>
                  </a:moveTo>
                  <a:lnTo>
                    <a:pt x="327025" y="1524000"/>
                  </a:lnTo>
                  <a:lnTo>
                    <a:pt x="311150" y="1524000"/>
                  </a:lnTo>
                  <a:lnTo>
                    <a:pt x="304800" y="1532496"/>
                  </a:lnTo>
                  <a:lnTo>
                    <a:pt x="304800" y="1553603"/>
                  </a:lnTo>
                  <a:lnTo>
                    <a:pt x="311150" y="1562100"/>
                  </a:lnTo>
                  <a:lnTo>
                    <a:pt x="327025" y="1562100"/>
                  </a:lnTo>
                  <a:lnTo>
                    <a:pt x="333375" y="1553603"/>
                  </a:lnTo>
                  <a:lnTo>
                    <a:pt x="333375" y="1543050"/>
                  </a:lnTo>
                  <a:lnTo>
                    <a:pt x="333375" y="1532496"/>
                  </a:lnTo>
                  <a:close/>
                </a:path>
                <a:path w="790575" h="1714500">
                  <a:moveTo>
                    <a:pt x="333375" y="1380109"/>
                  </a:moveTo>
                  <a:lnTo>
                    <a:pt x="327025" y="1371600"/>
                  </a:lnTo>
                  <a:lnTo>
                    <a:pt x="311150" y="1371600"/>
                  </a:lnTo>
                  <a:lnTo>
                    <a:pt x="304800" y="1380109"/>
                  </a:lnTo>
                  <a:lnTo>
                    <a:pt x="304800" y="1401191"/>
                  </a:lnTo>
                  <a:lnTo>
                    <a:pt x="311150" y="1409700"/>
                  </a:lnTo>
                  <a:lnTo>
                    <a:pt x="327025" y="1409700"/>
                  </a:lnTo>
                  <a:lnTo>
                    <a:pt x="333375" y="1401191"/>
                  </a:lnTo>
                  <a:lnTo>
                    <a:pt x="333375" y="1390650"/>
                  </a:lnTo>
                  <a:lnTo>
                    <a:pt x="333375" y="1380109"/>
                  </a:lnTo>
                  <a:close/>
                </a:path>
                <a:path w="790575" h="1714500">
                  <a:moveTo>
                    <a:pt x="333375" y="1227709"/>
                  </a:moveTo>
                  <a:lnTo>
                    <a:pt x="327025" y="1219200"/>
                  </a:lnTo>
                  <a:lnTo>
                    <a:pt x="311150" y="1219200"/>
                  </a:lnTo>
                  <a:lnTo>
                    <a:pt x="304800" y="1227709"/>
                  </a:lnTo>
                  <a:lnTo>
                    <a:pt x="304800" y="1248791"/>
                  </a:lnTo>
                  <a:lnTo>
                    <a:pt x="311150" y="1257300"/>
                  </a:lnTo>
                  <a:lnTo>
                    <a:pt x="327025" y="1257300"/>
                  </a:lnTo>
                  <a:lnTo>
                    <a:pt x="333375" y="1248791"/>
                  </a:lnTo>
                  <a:lnTo>
                    <a:pt x="333375" y="1238250"/>
                  </a:lnTo>
                  <a:lnTo>
                    <a:pt x="333375" y="1227709"/>
                  </a:lnTo>
                  <a:close/>
                </a:path>
                <a:path w="790575" h="1714500">
                  <a:moveTo>
                    <a:pt x="333375" y="1075309"/>
                  </a:moveTo>
                  <a:lnTo>
                    <a:pt x="327025" y="1066800"/>
                  </a:lnTo>
                  <a:lnTo>
                    <a:pt x="311150" y="1066800"/>
                  </a:lnTo>
                  <a:lnTo>
                    <a:pt x="304800" y="1075309"/>
                  </a:lnTo>
                  <a:lnTo>
                    <a:pt x="304800" y="1096391"/>
                  </a:lnTo>
                  <a:lnTo>
                    <a:pt x="311150" y="1104900"/>
                  </a:lnTo>
                  <a:lnTo>
                    <a:pt x="327025" y="1104900"/>
                  </a:lnTo>
                  <a:lnTo>
                    <a:pt x="333375" y="1096391"/>
                  </a:lnTo>
                  <a:lnTo>
                    <a:pt x="333375" y="1085850"/>
                  </a:lnTo>
                  <a:lnTo>
                    <a:pt x="333375" y="1075309"/>
                  </a:lnTo>
                  <a:close/>
                </a:path>
                <a:path w="790575" h="1714500">
                  <a:moveTo>
                    <a:pt x="333375" y="922909"/>
                  </a:moveTo>
                  <a:lnTo>
                    <a:pt x="327025" y="914400"/>
                  </a:lnTo>
                  <a:lnTo>
                    <a:pt x="311150" y="914400"/>
                  </a:lnTo>
                  <a:lnTo>
                    <a:pt x="304800" y="922909"/>
                  </a:lnTo>
                  <a:lnTo>
                    <a:pt x="304800" y="943991"/>
                  </a:lnTo>
                  <a:lnTo>
                    <a:pt x="311150" y="952500"/>
                  </a:lnTo>
                  <a:lnTo>
                    <a:pt x="327025" y="952500"/>
                  </a:lnTo>
                  <a:lnTo>
                    <a:pt x="333375" y="943991"/>
                  </a:lnTo>
                  <a:lnTo>
                    <a:pt x="333375" y="933450"/>
                  </a:lnTo>
                  <a:lnTo>
                    <a:pt x="333375" y="922909"/>
                  </a:lnTo>
                  <a:close/>
                </a:path>
                <a:path w="790575" h="1714500">
                  <a:moveTo>
                    <a:pt x="333375" y="770509"/>
                  </a:moveTo>
                  <a:lnTo>
                    <a:pt x="327025" y="761746"/>
                  </a:lnTo>
                  <a:lnTo>
                    <a:pt x="319151" y="762000"/>
                  </a:lnTo>
                  <a:lnTo>
                    <a:pt x="311150" y="762000"/>
                  </a:lnTo>
                  <a:lnTo>
                    <a:pt x="304800" y="770509"/>
                  </a:lnTo>
                  <a:lnTo>
                    <a:pt x="304800" y="791591"/>
                  </a:lnTo>
                  <a:lnTo>
                    <a:pt x="311150" y="800100"/>
                  </a:lnTo>
                  <a:lnTo>
                    <a:pt x="327025" y="800100"/>
                  </a:lnTo>
                  <a:lnTo>
                    <a:pt x="333375" y="791591"/>
                  </a:lnTo>
                  <a:lnTo>
                    <a:pt x="333375" y="781050"/>
                  </a:lnTo>
                  <a:lnTo>
                    <a:pt x="333375" y="770509"/>
                  </a:lnTo>
                  <a:close/>
                </a:path>
                <a:path w="790575" h="1714500">
                  <a:moveTo>
                    <a:pt x="333375" y="618109"/>
                  </a:moveTo>
                  <a:lnTo>
                    <a:pt x="327025" y="609600"/>
                  </a:lnTo>
                  <a:lnTo>
                    <a:pt x="311150" y="609600"/>
                  </a:lnTo>
                  <a:lnTo>
                    <a:pt x="304800" y="618109"/>
                  </a:lnTo>
                  <a:lnTo>
                    <a:pt x="304800" y="639191"/>
                  </a:lnTo>
                  <a:lnTo>
                    <a:pt x="311150" y="647700"/>
                  </a:lnTo>
                  <a:lnTo>
                    <a:pt x="327025" y="647700"/>
                  </a:lnTo>
                  <a:lnTo>
                    <a:pt x="333375" y="639191"/>
                  </a:lnTo>
                  <a:lnTo>
                    <a:pt x="333375" y="628650"/>
                  </a:lnTo>
                  <a:lnTo>
                    <a:pt x="333375" y="618109"/>
                  </a:lnTo>
                  <a:close/>
                </a:path>
                <a:path w="790575" h="1714500">
                  <a:moveTo>
                    <a:pt x="333375" y="465709"/>
                  </a:moveTo>
                  <a:lnTo>
                    <a:pt x="327025" y="456946"/>
                  </a:lnTo>
                  <a:lnTo>
                    <a:pt x="319151" y="457200"/>
                  </a:lnTo>
                  <a:lnTo>
                    <a:pt x="311150" y="457200"/>
                  </a:lnTo>
                  <a:lnTo>
                    <a:pt x="304800" y="465709"/>
                  </a:lnTo>
                  <a:lnTo>
                    <a:pt x="304800" y="486791"/>
                  </a:lnTo>
                  <a:lnTo>
                    <a:pt x="311150" y="495300"/>
                  </a:lnTo>
                  <a:lnTo>
                    <a:pt x="327025" y="495300"/>
                  </a:lnTo>
                  <a:lnTo>
                    <a:pt x="333375" y="486791"/>
                  </a:lnTo>
                  <a:lnTo>
                    <a:pt x="333375" y="476250"/>
                  </a:lnTo>
                  <a:lnTo>
                    <a:pt x="333375" y="465709"/>
                  </a:lnTo>
                  <a:close/>
                </a:path>
                <a:path w="790575" h="1714500">
                  <a:moveTo>
                    <a:pt x="333375" y="313309"/>
                  </a:moveTo>
                  <a:lnTo>
                    <a:pt x="327025" y="304800"/>
                  </a:lnTo>
                  <a:lnTo>
                    <a:pt x="311150" y="304800"/>
                  </a:lnTo>
                  <a:lnTo>
                    <a:pt x="304800" y="313309"/>
                  </a:lnTo>
                  <a:lnTo>
                    <a:pt x="304800" y="334391"/>
                  </a:lnTo>
                  <a:lnTo>
                    <a:pt x="311150" y="342900"/>
                  </a:lnTo>
                  <a:lnTo>
                    <a:pt x="327025" y="342900"/>
                  </a:lnTo>
                  <a:lnTo>
                    <a:pt x="333375" y="334391"/>
                  </a:lnTo>
                  <a:lnTo>
                    <a:pt x="333375" y="323850"/>
                  </a:lnTo>
                  <a:lnTo>
                    <a:pt x="333375" y="313309"/>
                  </a:lnTo>
                  <a:close/>
                </a:path>
                <a:path w="790575" h="1714500">
                  <a:moveTo>
                    <a:pt x="333375" y="160909"/>
                  </a:moveTo>
                  <a:lnTo>
                    <a:pt x="327025" y="152146"/>
                  </a:lnTo>
                  <a:lnTo>
                    <a:pt x="319151" y="152400"/>
                  </a:lnTo>
                  <a:lnTo>
                    <a:pt x="311150" y="152400"/>
                  </a:lnTo>
                  <a:lnTo>
                    <a:pt x="304800" y="160909"/>
                  </a:lnTo>
                  <a:lnTo>
                    <a:pt x="304800" y="181991"/>
                  </a:lnTo>
                  <a:lnTo>
                    <a:pt x="311150" y="190500"/>
                  </a:lnTo>
                  <a:lnTo>
                    <a:pt x="327025" y="190500"/>
                  </a:lnTo>
                  <a:lnTo>
                    <a:pt x="333375" y="181991"/>
                  </a:lnTo>
                  <a:lnTo>
                    <a:pt x="333375" y="171450"/>
                  </a:lnTo>
                  <a:lnTo>
                    <a:pt x="333375" y="160909"/>
                  </a:lnTo>
                  <a:close/>
                </a:path>
                <a:path w="790575" h="1714500">
                  <a:moveTo>
                    <a:pt x="333375" y="8509"/>
                  </a:moveTo>
                  <a:lnTo>
                    <a:pt x="327025" y="0"/>
                  </a:lnTo>
                  <a:lnTo>
                    <a:pt x="311150" y="0"/>
                  </a:lnTo>
                  <a:lnTo>
                    <a:pt x="304800" y="8509"/>
                  </a:lnTo>
                  <a:lnTo>
                    <a:pt x="304800" y="29591"/>
                  </a:lnTo>
                  <a:lnTo>
                    <a:pt x="311150" y="38100"/>
                  </a:lnTo>
                  <a:lnTo>
                    <a:pt x="327025" y="38100"/>
                  </a:lnTo>
                  <a:lnTo>
                    <a:pt x="333375" y="29591"/>
                  </a:lnTo>
                  <a:lnTo>
                    <a:pt x="333375" y="19050"/>
                  </a:lnTo>
                  <a:lnTo>
                    <a:pt x="333375" y="8509"/>
                  </a:lnTo>
                  <a:close/>
                </a:path>
                <a:path w="790575" h="1714500">
                  <a:moveTo>
                    <a:pt x="485775" y="1684896"/>
                  </a:moveTo>
                  <a:lnTo>
                    <a:pt x="479425" y="1676400"/>
                  </a:lnTo>
                  <a:lnTo>
                    <a:pt x="463550" y="1676400"/>
                  </a:lnTo>
                  <a:lnTo>
                    <a:pt x="457200" y="1684896"/>
                  </a:lnTo>
                  <a:lnTo>
                    <a:pt x="457200" y="1706003"/>
                  </a:lnTo>
                  <a:lnTo>
                    <a:pt x="463550" y="1714500"/>
                  </a:lnTo>
                  <a:lnTo>
                    <a:pt x="479425" y="1714500"/>
                  </a:lnTo>
                  <a:lnTo>
                    <a:pt x="485775" y="1706003"/>
                  </a:lnTo>
                  <a:lnTo>
                    <a:pt x="485775" y="1695450"/>
                  </a:lnTo>
                  <a:lnTo>
                    <a:pt x="485775" y="1684896"/>
                  </a:lnTo>
                  <a:close/>
                </a:path>
                <a:path w="790575" h="1714500">
                  <a:moveTo>
                    <a:pt x="485775" y="1532496"/>
                  </a:moveTo>
                  <a:lnTo>
                    <a:pt x="479425" y="1524000"/>
                  </a:lnTo>
                  <a:lnTo>
                    <a:pt x="463550" y="1524000"/>
                  </a:lnTo>
                  <a:lnTo>
                    <a:pt x="457200" y="1532496"/>
                  </a:lnTo>
                  <a:lnTo>
                    <a:pt x="457200" y="1553603"/>
                  </a:lnTo>
                  <a:lnTo>
                    <a:pt x="463550" y="1562100"/>
                  </a:lnTo>
                  <a:lnTo>
                    <a:pt x="479425" y="1562100"/>
                  </a:lnTo>
                  <a:lnTo>
                    <a:pt x="485775" y="1553603"/>
                  </a:lnTo>
                  <a:lnTo>
                    <a:pt x="485775" y="1543050"/>
                  </a:lnTo>
                  <a:lnTo>
                    <a:pt x="485775" y="1532496"/>
                  </a:lnTo>
                  <a:close/>
                </a:path>
                <a:path w="790575" h="1714500">
                  <a:moveTo>
                    <a:pt x="485775" y="1380109"/>
                  </a:moveTo>
                  <a:lnTo>
                    <a:pt x="479425" y="1371600"/>
                  </a:lnTo>
                  <a:lnTo>
                    <a:pt x="463550" y="1371600"/>
                  </a:lnTo>
                  <a:lnTo>
                    <a:pt x="457200" y="1380109"/>
                  </a:lnTo>
                  <a:lnTo>
                    <a:pt x="457200" y="1401191"/>
                  </a:lnTo>
                  <a:lnTo>
                    <a:pt x="463550" y="1409700"/>
                  </a:lnTo>
                  <a:lnTo>
                    <a:pt x="479425" y="1409700"/>
                  </a:lnTo>
                  <a:lnTo>
                    <a:pt x="485775" y="1401191"/>
                  </a:lnTo>
                  <a:lnTo>
                    <a:pt x="485775" y="1390650"/>
                  </a:lnTo>
                  <a:lnTo>
                    <a:pt x="485775" y="1380109"/>
                  </a:lnTo>
                  <a:close/>
                </a:path>
                <a:path w="790575" h="1714500">
                  <a:moveTo>
                    <a:pt x="485775" y="1227709"/>
                  </a:moveTo>
                  <a:lnTo>
                    <a:pt x="479425" y="1219200"/>
                  </a:lnTo>
                  <a:lnTo>
                    <a:pt x="463550" y="1219200"/>
                  </a:lnTo>
                  <a:lnTo>
                    <a:pt x="457200" y="1227709"/>
                  </a:lnTo>
                  <a:lnTo>
                    <a:pt x="457200" y="1248791"/>
                  </a:lnTo>
                  <a:lnTo>
                    <a:pt x="463550" y="1257300"/>
                  </a:lnTo>
                  <a:lnTo>
                    <a:pt x="479425" y="1257300"/>
                  </a:lnTo>
                  <a:lnTo>
                    <a:pt x="485775" y="1248791"/>
                  </a:lnTo>
                  <a:lnTo>
                    <a:pt x="485775" y="1238250"/>
                  </a:lnTo>
                  <a:lnTo>
                    <a:pt x="485775" y="1227709"/>
                  </a:lnTo>
                  <a:close/>
                </a:path>
                <a:path w="790575" h="1714500">
                  <a:moveTo>
                    <a:pt x="485775" y="1075309"/>
                  </a:moveTo>
                  <a:lnTo>
                    <a:pt x="479425" y="1066800"/>
                  </a:lnTo>
                  <a:lnTo>
                    <a:pt x="463550" y="1066800"/>
                  </a:lnTo>
                  <a:lnTo>
                    <a:pt x="457200" y="1075309"/>
                  </a:lnTo>
                  <a:lnTo>
                    <a:pt x="457200" y="1096391"/>
                  </a:lnTo>
                  <a:lnTo>
                    <a:pt x="463550" y="1104900"/>
                  </a:lnTo>
                  <a:lnTo>
                    <a:pt x="479425" y="1104900"/>
                  </a:lnTo>
                  <a:lnTo>
                    <a:pt x="485775" y="1096391"/>
                  </a:lnTo>
                  <a:lnTo>
                    <a:pt x="485775" y="1085850"/>
                  </a:lnTo>
                  <a:lnTo>
                    <a:pt x="485775" y="1075309"/>
                  </a:lnTo>
                  <a:close/>
                </a:path>
                <a:path w="790575" h="1714500">
                  <a:moveTo>
                    <a:pt x="485775" y="922909"/>
                  </a:moveTo>
                  <a:lnTo>
                    <a:pt x="479425" y="914400"/>
                  </a:lnTo>
                  <a:lnTo>
                    <a:pt x="463550" y="914400"/>
                  </a:lnTo>
                  <a:lnTo>
                    <a:pt x="457200" y="922909"/>
                  </a:lnTo>
                  <a:lnTo>
                    <a:pt x="457200" y="943991"/>
                  </a:lnTo>
                  <a:lnTo>
                    <a:pt x="463550" y="952500"/>
                  </a:lnTo>
                  <a:lnTo>
                    <a:pt x="479425" y="952500"/>
                  </a:lnTo>
                  <a:lnTo>
                    <a:pt x="485775" y="943991"/>
                  </a:lnTo>
                  <a:lnTo>
                    <a:pt x="485775" y="933450"/>
                  </a:lnTo>
                  <a:lnTo>
                    <a:pt x="485775" y="922909"/>
                  </a:lnTo>
                  <a:close/>
                </a:path>
                <a:path w="790575" h="1714500">
                  <a:moveTo>
                    <a:pt x="485775" y="770509"/>
                  </a:moveTo>
                  <a:lnTo>
                    <a:pt x="479425" y="761746"/>
                  </a:lnTo>
                  <a:lnTo>
                    <a:pt x="471551" y="762000"/>
                  </a:lnTo>
                  <a:lnTo>
                    <a:pt x="463550" y="762000"/>
                  </a:lnTo>
                  <a:lnTo>
                    <a:pt x="457200" y="770509"/>
                  </a:lnTo>
                  <a:lnTo>
                    <a:pt x="457200" y="791591"/>
                  </a:lnTo>
                  <a:lnTo>
                    <a:pt x="463550" y="800100"/>
                  </a:lnTo>
                  <a:lnTo>
                    <a:pt x="479425" y="800100"/>
                  </a:lnTo>
                  <a:lnTo>
                    <a:pt x="485775" y="791591"/>
                  </a:lnTo>
                  <a:lnTo>
                    <a:pt x="485775" y="781050"/>
                  </a:lnTo>
                  <a:lnTo>
                    <a:pt x="485775" y="770509"/>
                  </a:lnTo>
                  <a:close/>
                </a:path>
                <a:path w="790575" h="1714500">
                  <a:moveTo>
                    <a:pt x="485775" y="618109"/>
                  </a:moveTo>
                  <a:lnTo>
                    <a:pt x="479425" y="609600"/>
                  </a:lnTo>
                  <a:lnTo>
                    <a:pt x="463550" y="609600"/>
                  </a:lnTo>
                  <a:lnTo>
                    <a:pt x="457200" y="618109"/>
                  </a:lnTo>
                  <a:lnTo>
                    <a:pt x="457200" y="639191"/>
                  </a:lnTo>
                  <a:lnTo>
                    <a:pt x="463550" y="647700"/>
                  </a:lnTo>
                  <a:lnTo>
                    <a:pt x="479425" y="647700"/>
                  </a:lnTo>
                  <a:lnTo>
                    <a:pt x="485775" y="639191"/>
                  </a:lnTo>
                  <a:lnTo>
                    <a:pt x="485775" y="628650"/>
                  </a:lnTo>
                  <a:lnTo>
                    <a:pt x="485775" y="618109"/>
                  </a:lnTo>
                  <a:close/>
                </a:path>
                <a:path w="790575" h="1714500">
                  <a:moveTo>
                    <a:pt x="485775" y="465709"/>
                  </a:moveTo>
                  <a:lnTo>
                    <a:pt x="479425" y="456946"/>
                  </a:lnTo>
                  <a:lnTo>
                    <a:pt x="471551" y="457200"/>
                  </a:lnTo>
                  <a:lnTo>
                    <a:pt x="463550" y="457200"/>
                  </a:lnTo>
                  <a:lnTo>
                    <a:pt x="457200" y="465709"/>
                  </a:lnTo>
                  <a:lnTo>
                    <a:pt x="457200" y="486791"/>
                  </a:lnTo>
                  <a:lnTo>
                    <a:pt x="463550" y="495300"/>
                  </a:lnTo>
                  <a:lnTo>
                    <a:pt x="479425" y="495300"/>
                  </a:lnTo>
                  <a:lnTo>
                    <a:pt x="485775" y="486791"/>
                  </a:lnTo>
                  <a:lnTo>
                    <a:pt x="485775" y="476250"/>
                  </a:lnTo>
                  <a:lnTo>
                    <a:pt x="485775" y="465709"/>
                  </a:lnTo>
                  <a:close/>
                </a:path>
                <a:path w="790575" h="1714500">
                  <a:moveTo>
                    <a:pt x="485775" y="313309"/>
                  </a:moveTo>
                  <a:lnTo>
                    <a:pt x="479425" y="304800"/>
                  </a:lnTo>
                  <a:lnTo>
                    <a:pt x="463550" y="304800"/>
                  </a:lnTo>
                  <a:lnTo>
                    <a:pt x="457200" y="313309"/>
                  </a:lnTo>
                  <a:lnTo>
                    <a:pt x="457200" y="334391"/>
                  </a:lnTo>
                  <a:lnTo>
                    <a:pt x="463550" y="342900"/>
                  </a:lnTo>
                  <a:lnTo>
                    <a:pt x="479425" y="342900"/>
                  </a:lnTo>
                  <a:lnTo>
                    <a:pt x="485775" y="334391"/>
                  </a:lnTo>
                  <a:lnTo>
                    <a:pt x="485775" y="323850"/>
                  </a:lnTo>
                  <a:lnTo>
                    <a:pt x="485775" y="313309"/>
                  </a:lnTo>
                  <a:close/>
                </a:path>
                <a:path w="790575" h="1714500">
                  <a:moveTo>
                    <a:pt x="485775" y="160909"/>
                  </a:moveTo>
                  <a:lnTo>
                    <a:pt x="479425" y="152146"/>
                  </a:lnTo>
                  <a:lnTo>
                    <a:pt x="471551" y="152400"/>
                  </a:lnTo>
                  <a:lnTo>
                    <a:pt x="463550" y="152400"/>
                  </a:lnTo>
                  <a:lnTo>
                    <a:pt x="457200" y="160909"/>
                  </a:lnTo>
                  <a:lnTo>
                    <a:pt x="457200" y="181991"/>
                  </a:lnTo>
                  <a:lnTo>
                    <a:pt x="463550" y="190500"/>
                  </a:lnTo>
                  <a:lnTo>
                    <a:pt x="479425" y="190500"/>
                  </a:lnTo>
                  <a:lnTo>
                    <a:pt x="485775" y="181991"/>
                  </a:lnTo>
                  <a:lnTo>
                    <a:pt x="485775" y="171450"/>
                  </a:lnTo>
                  <a:lnTo>
                    <a:pt x="485775" y="160909"/>
                  </a:lnTo>
                  <a:close/>
                </a:path>
                <a:path w="790575" h="1714500">
                  <a:moveTo>
                    <a:pt x="485775" y="8509"/>
                  </a:moveTo>
                  <a:lnTo>
                    <a:pt x="479425" y="0"/>
                  </a:lnTo>
                  <a:lnTo>
                    <a:pt x="463550" y="0"/>
                  </a:lnTo>
                  <a:lnTo>
                    <a:pt x="457200" y="8509"/>
                  </a:lnTo>
                  <a:lnTo>
                    <a:pt x="457200" y="29591"/>
                  </a:lnTo>
                  <a:lnTo>
                    <a:pt x="463550" y="38100"/>
                  </a:lnTo>
                  <a:lnTo>
                    <a:pt x="479425" y="38100"/>
                  </a:lnTo>
                  <a:lnTo>
                    <a:pt x="485775" y="29591"/>
                  </a:lnTo>
                  <a:lnTo>
                    <a:pt x="485775" y="19050"/>
                  </a:lnTo>
                  <a:lnTo>
                    <a:pt x="485775" y="8509"/>
                  </a:lnTo>
                  <a:close/>
                </a:path>
                <a:path w="790575" h="1714500">
                  <a:moveTo>
                    <a:pt x="638175" y="1684896"/>
                  </a:moveTo>
                  <a:lnTo>
                    <a:pt x="631825" y="1676400"/>
                  </a:lnTo>
                  <a:lnTo>
                    <a:pt x="615950" y="1676400"/>
                  </a:lnTo>
                  <a:lnTo>
                    <a:pt x="609600" y="1684896"/>
                  </a:lnTo>
                  <a:lnTo>
                    <a:pt x="609600" y="1706003"/>
                  </a:lnTo>
                  <a:lnTo>
                    <a:pt x="615950" y="1714500"/>
                  </a:lnTo>
                  <a:lnTo>
                    <a:pt x="631825" y="1714500"/>
                  </a:lnTo>
                  <a:lnTo>
                    <a:pt x="638175" y="1706003"/>
                  </a:lnTo>
                  <a:lnTo>
                    <a:pt x="638175" y="1695450"/>
                  </a:lnTo>
                  <a:lnTo>
                    <a:pt x="638175" y="1684896"/>
                  </a:lnTo>
                  <a:close/>
                </a:path>
                <a:path w="790575" h="1714500">
                  <a:moveTo>
                    <a:pt x="638175" y="1532496"/>
                  </a:moveTo>
                  <a:lnTo>
                    <a:pt x="631825" y="1524000"/>
                  </a:lnTo>
                  <a:lnTo>
                    <a:pt x="615950" y="1524000"/>
                  </a:lnTo>
                  <a:lnTo>
                    <a:pt x="609600" y="1532496"/>
                  </a:lnTo>
                  <a:lnTo>
                    <a:pt x="609600" y="1553603"/>
                  </a:lnTo>
                  <a:lnTo>
                    <a:pt x="615950" y="1562100"/>
                  </a:lnTo>
                  <a:lnTo>
                    <a:pt x="631825" y="1562100"/>
                  </a:lnTo>
                  <a:lnTo>
                    <a:pt x="638175" y="1553603"/>
                  </a:lnTo>
                  <a:lnTo>
                    <a:pt x="638175" y="1543050"/>
                  </a:lnTo>
                  <a:lnTo>
                    <a:pt x="638175" y="1532496"/>
                  </a:lnTo>
                  <a:close/>
                </a:path>
                <a:path w="790575" h="1714500">
                  <a:moveTo>
                    <a:pt x="638175" y="1380109"/>
                  </a:moveTo>
                  <a:lnTo>
                    <a:pt x="631825" y="1371600"/>
                  </a:lnTo>
                  <a:lnTo>
                    <a:pt x="615950" y="1371600"/>
                  </a:lnTo>
                  <a:lnTo>
                    <a:pt x="609600" y="1380109"/>
                  </a:lnTo>
                  <a:lnTo>
                    <a:pt x="609600" y="1401191"/>
                  </a:lnTo>
                  <a:lnTo>
                    <a:pt x="615950" y="1409700"/>
                  </a:lnTo>
                  <a:lnTo>
                    <a:pt x="631825" y="1409700"/>
                  </a:lnTo>
                  <a:lnTo>
                    <a:pt x="638175" y="1401191"/>
                  </a:lnTo>
                  <a:lnTo>
                    <a:pt x="638175" y="1390650"/>
                  </a:lnTo>
                  <a:lnTo>
                    <a:pt x="638175" y="1380109"/>
                  </a:lnTo>
                  <a:close/>
                </a:path>
                <a:path w="790575" h="1714500">
                  <a:moveTo>
                    <a:pt x="638175" y="1227709"/>
                  </a:moveTo>
                  <a:lnTo>
                    <a:pt x="631825" y="1219200"/>
                  </a:lnTo>
                  <a:lnTo>
                    <a:pt x="615950" y="1219200"/>
                  </a:lnTo>
                  <a:lnTo>
                    <a:pt x="609600" y="1227709"/>
                  </a:lnTo>
                  <a:lnTo>
                    <a:pt x="609600" y="1248791"/>
                  </a:lnTo>
                  <a:lnTo>
                    <a:pt x="615950" y="1257300"/>
                  </a:lnTo>
                  <a:lnTo>
                    <a:pt x="631825" y="1257300"/>
                  </a:lnTo>
                  <a:lnTo>
                    <a:pt x="638175" y="1248791"/>
                  </a:lnTo>
                  <a:lnTo>
                    <a:pt x="638175" y="1238250"/>
                  </a:lnTo>
                  <a:lnTo>
                    <a:pt x="638175" y="1227709"/>
                  </a:lnTo>
                  <a:close/>
                </a:path>
                <a:path w="790575" h="1714500">
                  <a:moveTo>
                    <a:pt x="638175" y="1075309"/>
                  </a:moveTo>
                  <a:lnTo>
                    <a:pt x="631825" y="1066800"/>
                  </a:lnTo>
                  <a:lnTo>
                    <a:pt x="615950" y="1066800"/>
                  </a:lnTo>
                  <a:lnTo>
                    <a:pt x="609600" y="1075309"/>
                  </a:lnTo>
                  <a:lnTo>
                    <a:pt x="609600" y="1096391"/>
                  </a:lnTo>
                  <a:lnTo>
                    <a:pt x="615950" y="1104900"/>
                  </a:lnTo>
                  <a:lnTo>
                    <a:pt x="631825" y="1104900"/>
                  </a:lnTo>
                  <a:lnTo>
                    <a:pt x="638175" y="1096391"/>
                  </a:lnTo>
                  <a:lnTo>
                    <a:pt x="638175" y="1085850"/>
                  </a:lnTo>
                  <a:lnTo>
                    <a:pt x="638175" y="1075309"/>
                  </a:lnTo>
                  <a:close/>
                </a:path>
                <a:path w="790575" h="1714500">
                  <a:moveTo>
                    <a:pt x="638175" y="922909"/>
                  </a:moveTo>
                  <a:lnTo>
                    <a:pt x="631825" y="914400"/>
                  </a:lnTo>
                  <a:lnTo>
                    <a:pt x="615950" y="914400"/>
                  </a:lnTo>
                  <a:lnTo>
                    <a:pt x="609600" y="922909"/>
                  </a:lnTo>
                  <a:lnTo>
                    <a:pt x="609600" y="943991"/>
                  </a:lnTo>
                  <a:lnTo>
                    <a:pt x="615950" y="952500"/>
                  </a:lnTo>
                  <a:lnTo>
                    <a:pt x="631825" y="952500"/>
                  </a:lnTo>
                  <a:lnTo>
                    <a:pt x="638175" y="943991"/>
                  </a:lnTo>
                  <a:lnTo>
                    <a:pt x="638175" y="933450"/>
                  </a:lnTo>
                  <a:lnTo>
                    <a:pt x="638175" y="922909"/>
                  </a:lnTo>
                  <a:close/>
                </a:path>
                <a:path w="790575" h="1714500">
                  <a:moveTo>
                    <a:pt x="638175" y="770509"/>
                  </a:moveTo>
                  <a:lnTo>
                    <a:pt x="631825" y="761746"/>
                  </a:lnTo>
                  <a:lnTo>
                    <a:pt x="623951" y="762000"/>
                  </a:lnTo>
                  <a:lnTo>
                    <a:pt x="615950" y="762000"/>
                  </a:lnTo>
                  <a:lnTo>
                    <a:pt x="609600" y="770509"/>
                  </a:lnTo>
                  <a:lnTo>
                    <a:pt x="609600" y="791591"/>
                  </a:lnTo>
                  <a:lnTo>
                    <a:pt x="615950" y="800100"/>
                  </a:lnTo>
                  <a:lnTo>
                    <a:pt x="631825" y="800100"/>
                  </a:lnTo>
                  <a:lnTo>
                    <a:pt x="638175" y="791591"/>
                  </a:lnTo>
                  <a:lnTo>
                    <a:pt x="638175" y="781050"/>
                  </a:lnTo>
                  <a:lnTo>
                    <a:pt x="638175" y="770509"/>
                  </a:lnTo>
                  <a:close/>
                </a:path>
                <a:path w="790575" h="1714500">
                  <a:moveTo>
                    <a:pt x="638175" y="618109"/>
                  </a:moveTo>
                  <a:lnTo>
                    <a:pt x="631825" y="609600"/>
                  </a:lnTo>
                  <a:lnTo>
                    <a:pt x="615950" y="609600"/>
                  </a:lnTo>
                  <a:lnTo>
                    <a:pt x="609600" y="618109"/>
                  </a:lnTo>
                  <a:lnTo>
                    <a:pt x="609600" y="639191"/>
                  </a:lnTo>
                  <a:lnTo>
                    <a:pt x="615950" y="647700"/>
                  </a:lnTo>
                  <a:lnTo>
                    <a:pt x="631825" y="647700"/>
                  </a:lnTo>
                  <a:lnTo>
                    <a:pt x="638175" y="639191"/>
                  </a:lnTo>
                  <a:lnTo>
                    <a:pt x="638175" y="628650"/>
                  </a:lnTo>
                  <a:lnTo>
                    <a:pt x="638175" y="618109"/>
                  </a:lnTo>
                  <a:close/>
                </a:path>
                <a:path w="790575" h="1714500">
                  <a:moveTo>
                    <a:pt x="638175" y="465709"/>
                  </a:moveTo>
                  <a:lnTo>
                    <a:pt x="631825" y="456946"/>
                  </a:lnTo>
                  <a:lnTo>
                    <a:pt x="623951" y="457200"/>
                  </a:lnTo>
                  <a:lnTo>
                    <a:pt x="615950" y="457200"/>
                  </a:lnTo>
                  <a:lnTo>
                    <a:pt x="609600" y="465709"/>
                  </a:lnTo>
                  <a:lnTo>
                    <a:pt x="609600" y="486791"/>
                  </a:lnTo>
                  <a:lnTo>
                    <a:pt x="615950" y="495300"/>
                  </a:lnTo>
                  <a:lnTo>
                    <a:pt x="631825" y="495300"/>
                  </a:lnTo>
                  <a:lnTo>
                    <a:pt x="638175" y="486791"/>
                  </a:lnTo>
                  <a:lnTo>
                    <a:pt x="638175" y="476250"/>
                  </a:lnTo>
                  <a:lnTo>
                    <a:pt x="638175" y="465709"/>
                  </a:lnTo>
                  <a:close/>
                </a:path>
                <a:path w="790575" h="1714500">
                  <a:moveTo>
                    <a:pt x="638175" y="313309"/>
                  </a:moveTo>
                  <a:lnTo>
                    <a:pt x="631825" y="304800"/>
                  </a:lnTo>
                  <a:lnTo>
                    <a:pt x="615950" y="304800"/>
                  </a:lnTo>
                  <a:lnTo>
                    <a:pt x="609600" y="313309"/>
                  </a:lnTo>
                  <a:lnTo>
                    <a:pt x="609600" y="334391"/>
                  </a:lnTo>
                  <a:lnTo>
                    <a:pt x="615950" y="342900"/>
                  </a:lnTo>
                  <a:lnTo>
                    <a:pt x="631825" y="342900"/>
                  </a:lnTo>
                  <a:lnTo>
                    <a:pt x="638175" y="334391"/>
                  </a:lnTo>
                  <a:lnTo>
                    <a:pt x="638175" y="323850"/>
                  </a:lnTo>
                  <a:lnTo>
                    <a:pt x="638175" y="313309"/>
                  </a:lnTo>
                  <a:close/>
                </a:path>
                <a:path w="790575" h="1714500">
                  <a:moveTo>
                    <a:pt x="638175" y="160909"/>
                  </a:moveTo>
                  <a:lnTo>
                    <a:pt x="631825" y="152146"/>
                  </a:lnTo>
                  <a:lnTo>
                    <a:pt x="623951" y="152400"/>
                  </a:lnTo>
                  <a:lnTo>
                    <a:pt x="615950" y="152400"/>
                  </a:lnTo>
                  <a:lnTo>
                    <a:pt x="609600" y="160909"/>
                  </a:lnTo>
                  <a:lnTo>
                    <a:pt x="609600" y="181991"/>
                  </a:lnTo>
                  <a:lnTo>
                    <a:pt x="615950" y="190500"/>
                  </a:lnTo>
                  <a:lnTo>
                    <a:pt x="631825" y="190500"/>
                  </a:lnTo>
                  <a:lnTo>
                    <a:pt x="638175" y="181991"/>
                  </a:lnTo>
                  <a:lnTo>
                    <a:pt x="638175" y="171450"/>
                  </a:lnTo>
                  <a:lnTo>
                    <a:pt x="638175" y="160909"/>
                  </a:lnTo>
                  <a:close/>
                </a:path>
                <a:path w="790575" h="1714500">
                  <a:moveTo>
                    <a:pt x="638175" y="8509"/>
                  </a:moveTo>
                  <a:lnTo>
                    <a:pt x="631825" y="0"/>
                  </a:lnTo>
                  <a:lnTo>
                    <a:pt x="615950" y="0"/>
                  </a:lnTo>
                  <a:lnTo>
                    <a:pt x="609600" y="8509"/>
                  </a:lnTo>
                  <a:lnTo>
                    <a:pt x="609600" y="29591"/>
                  </a:lnTo>
                  <a:lnTo>
                    <a:pt x="615950" y="38100"/>
                  </a:lnTo>
                  <a:lnTo>
                    <a:pt x="631825" y="38100"/>
                  </a:lnTo>
                  <a:lnTo>
                    <a:pt x="638175" y="29591"/>
                  </a:lnTo>
                  <a:lnTo>
                    <a:pt x="638175" y="19050"/>
                  </a:lnTo>
                  <a:lnTo>
                    <a:pt x="638175" y="8509"/>
                  </a:lnTo>
                  <a:close/>
                </a:path>
                <a:path w="790575" h="1714500">
                  <a:moveTo>
                    <a:pt x="790575" y="1543050"/>
                  </a:moveTo>
                  <a:lnTo>
                    <a:pt x="789076" y="1535633"/>
                  </a:lnTo>
                  <a:lnTo>
                    <a:pt x="784999" y="1529575"/>
                  </a:lnTo>
                  <a:lnTo>
                    <a:pt x="778941" y="1525498"/>
                  </a:lnTo>
                  <a:lnTo>
                    <a:pt x="771525" y="1524000"/>
                  </a:lnTo>
                  <a:lnTo>
                    <a:pt x="764095" y="1525498"/>
                  </a:lnTo>
                  <a:lnTo>
                    <a:pt x="758037" y="1529575"/>
                  </a:lnTo>
                  <a:lnTo>
                    <a:pt x="753960" y="1535633"/>
                  </a:lnTo>
                  <a:lnTo>
                    <a:pt x="752475" y="1543050"/>
                  </a:lnTo>
                  <a:lnTo>
                    <a:pt x="753960" y="1550479"/>
                  </a:lnTo>
                  <a:lnTo>
                    <a:pt x="758037" y="1556537"/>
                  </a:lnTo>
                  <a:lnTo>
                    <a:pt x="764095" y="1560614"/>
                  </a:lnTo>
                  <a:lnTo>
                    <a:pt x="771525" y="1562100"/>
                  </a:lnTo>
                  <a:lnTo>
                    <a:pt x="778941" y="1560614"/>
                  </a:lnTo>
                  <a:lnTo>
                    <a:pt x="784999" y="1556537"/>
                  </a:lnTo>
                  <a:lnTo>
                    <a:pt x="789076" y="1550479"/>
                  </a:lnTo>
                  <a:lnTo>
                    <a:pt x="790575" y="1543050"/>
                  </a:lnTo>
                  <a:close/>
                </a:path>
                <a:path w="790575" h="1714500">
                  <a:moveTo>
                    <a:pt x="790575" y="1390650"/>
                  </a:moveTo>
                  <a:lnTo>
                    <a:pt x="789076" y="1383233"/>
                  </a:lnTo>
                  <a:lnTo>
                    <a:pt x="784999" y="1377175"/>
                  </a:lnTo>
                  <a:lnTo>
                    <a:pt x="778941" y="1373098"/>
                  </a:lnTo>
                  <a:lnTo>
                    <a:pt x="771525" y="1371600"/>
                  </a:lnTo>
                  <a:lnTo>
                    <a:pt x="764095" y="1373098"/>
                  </a:lnTo>
                  <a:lnTo>
                    <a:pt x="758037" y="1377175"/>
                  </a:lnTo>
                  <a:lnTo>
                    <a:pt x="753960" y="1383233"/>
                  </a:lnTo>
                  <a:lnTo>
                    <a:pt x="752475" y="1390650"/>
                  </a:lnTo>
                  <a:lnTo>
                    <a:pt x="753960" y="1398079"/>
                  </a:lnTo>
                  <a:lnTo>
                    <a:pt x="758037" y="1404137"/>
                  </a:lnTo>
                  <a:lnTo>
                    <a:pt x="764095" y="1408214"/>
                  </a:lnTo>
                  <a:lnTo>
                    <a:pt x="771525" y="1409700"/>
                  </a:lnTo>
                  <a:lnTo>
                    <a:pt x="778941" y="1408214"/>
                  </a:lnTo>
                  <a:lnTo>
                    <a:pt x="784999" y="1404137"/>
                  </a:lnTo>
                  <a:lnTo>
                    <a:pt x="789076" y="1398079"/>
                  </a:lnTo>
                  <a:lnTo>
                    <a:pt x="790575" y="1390650"/>
                  </a:lnTo>
                  <a:close/>
                </a:path>
                <a:path w="790575" h="1714500">
                  <a:moveTo>
                    <a:pt x="790575" y="1238250"/>
                  </a:moveTo>
                  <a:lnTo>
                    <a:pt x="789076" y="1230833"/>
                  </a:lnTo>
                  <a:lnTo>
                    <a:pt x="784999" y="1224775"/>
                  </a:lnTo>
                  <a:lnTo>
                    <a:pt x="778941" y="1220698"/>
                  </a:lnTo>
                  <a:lnTo>
                    <a:pt x="771525" y="1219200"/>
                  </a:lnTo>
                  <a:lnTo>
                    <a:pt x="764095" y="1220698"/>
                  </a:lnTo>
                  <a:lnTo>
                    <a:pt x="758037" y="1224775"/>
                  </a:lnTo>
                  <a:lnTo>
                    <a:pt x="753960" y="1230833"/>
                  </a:lnTo>
                  <a:lnTo>
                    <a:pt x="752475" y="1238250"/>
                  </a:lnTo>
                  <a:lnTo>
                    <a:pt x="753960" y="1245679"/>
                  </a:lnTo>
                  <a:lnTo>
                    <a:pt x="758037" y="1251737"/>
                  </a:lnTo>
                  <a:lnTo>
                    <a:pt x="764095" y="1255814"/>
                  </a:lnTo>
                  <a:lnTo>
                    <a:pt x="771525" y="1257300"/>
                  </a:lnTo>
                  <a:lnTo>
                    <a:pt x="778941" y="1255814"/>
                  </a:lnTo>
                  <a:lnTo>
                    <a:pt x="784999" y="1251737"/>
                  </a:lnTo>
                  <a:lnTo>
                    <a:pt x="789076" y="1245679"/>
                  </a:lnTo>
                  <a:lnTo>
                    <a:pt x="790575" y="1238250"/>
                  </a:lnTo>
                  <a:close/>
                </a:path>
                <a:path w="790575" h="1714500">
                  <a:moveTo>
                    <a:pt x="790575" y="1085850"/>
                  </a:moveTo>
                  <a:lnTo>
                    <a:pt x="789076" y="1078433"/>
                  </a:lnTo>
                  <a:lnTo>
                    <a:pt x="784999" y="1072375"/>
                  </a:lnTo>
                  <a:lnTo>
                    <a:pt x="778941" y="1068298"/>
                  </a:lnTo>
                  <a:lnTo>
                    <a:pt x="771525" y="1066800"/>
                  </a:lnTo>
                  <a:lnTo>
                    <a:pt x="764095" y="1068298"/>
                  </a:lnTo>
                  <a:lnTo>
                    <a:pt x="758037" y="1072375"/>
                  </a:lnTo>
                  <a:lnTo>
                    <a:pt x="753960" y="1078433"/>
                  </a:lnTo>
                  <a:lnTo>
                    <a:pt x="752475" y="1085850"/>
                  </a:lnTo>
                  <a:lnTo>
                    <a:pt x="753960" y="1093279"/>
                  </a:lnTo>
                  <a:lnTo>
                    <a:pt x="758037" y="1099337"/>
                  </a:lnTo>
                  <a:lnTo>
                    <a:pt x="764095" y="1103414"/>
                  </a:lnTo>
                  <a:lnTo>
                    <a:pt x="771525" y="1104900"/>
                  </a:lnTo>
                  <a:lnTo>
                    <a:pt x="778941" y="1103414"/>
                  </a:lnTo>
                  <a:lnTo>
                    <a:pt x="784999" y="1099337"/>
                  </a:lnTo>
                  <a:lnTo>
                    <a:pt x="789076" y="1093279"/>
                  </a:lnTo>
                  <a:lnTo>
                    <a:pt x="790575" y="1085850"/>
                  </a:lnTo>
                  <a:close/>
                </a:path>
                <a:path w="790575" h="1714500">
                  <a:moveTo>
                    <a:pt x="790575" y="933450"/>
                  </a:moveTo>
                  <a:lnTo>
                    <a:pt x="789076" y="926033"/>
                  </a:lnTo>
                  <a:lnTo>
                    <a:pt x="784999" y="919975"/>
                  </a:lnTo>
                  <a:lnTo>
                    <a:pt x="778941" y="915898"/>
                  </a:lnTo>
                  <a:lnTo>
                    <a:pt x="771525" y="914400"/>
                  </a:lnTo>
                  <a:lnTo>
                    <a:pt x="764095" y="915898"/>
                  </a:lnTo>
                  <a:lnTo>
                    <a:pt x="758037" y="919975"/>
                  </a:lnTo>
                  <a:lnTo>
                    <a:pt x="753960" y="926033"/>
                  </a:lnTo>
                  <a:lnTo>
                    <a:pt x="752475" y="933450"/>
                  </a:lnTo>
                  <a:lnTo>
                    <a:pt x="753960" y="940879"/>
                  </a:lnTo>
                  <a:lnTo>
                    <a:pt x="758037" y="946937"/>
                  </a:lnTo>
                  <a:lnTo>
                    <a:pt x="764095" y="951014"/>
                  </a:lnTo>
                  <a:lnTo>
                    <a:pt x="771525" y="952500"/>
                  </a:lnTo>
                  <a:lnTo>
                    <a:pt x="778941" y="951014"/>
                  </a:lnTo>
                  <a:lnTo>
                    <a:pt x="784999" y="946937"/>
                  </a:lnTo>
                  <a:lnTo>
                    <a:pt x="789076" y="940879"/>
                  </a:lnTo>
                  <a:lnTo>
                    <a:pt x="790575" y="933450"/>
                  </a:lnTo>
                  <a:close/>
                </a:path>
                <a:path w="790575" h="1714500">
                  <a:moveTo>
                    <a:pt x="790575" y="781050"/>
                  </a:moveTo>
                  <a:lnTo>
                    <a:pt x="789076" y="773633"/>
                  </a:lnTo>
                  <a:lnTo>
                    <a:pt x="784999" y="767575"/>
                  </a:lnTo>
                  <a:lnTo>
                    <a:pt x="778941" y="763498"/>
                  </a:lnTo>
                  <a:lnTo>
                    <a:pt x="771525" y="762000"/>
                  </a:lnTo>
                  <a:lnTo>
                    <a:pt x="764095" y="763498"/>
                  </a:lnTo>
                  <a:lnTo>
                    <a:pt x="758037" y="767575"/>
                  </a:lnTo>
                  <a:lnTo>
                    <a:pt x="753960" y="773633"/>
                  </a:lnTo>
                  <a:lnTo>
                    <a:pt x="752475" y="781050"/>
                  </a:lnTo>
                  <a:lnTo>
                    <a:pt x="753960" y="788479"/>
                  </a:lnTo>
                  <a:lnTo>
                    <a:pt x="758037" y="794537"/>
                  </a:lnTo>
                  <a:lnTo>
                    <a:pt x="764095" y="798614"/>
                  </a:lnTo>
                  <a:lnTo>
                    <a:pt x="771525" y="800100"/>
                  </a:lnTo>
                  <a:lnTo>
                    <a:pt x="778941" y="798614"/>
                  </a:lnTo>
                  <a:lnTo>
                    <a:pt x="784999" y="794537"/>
                  </a:lnTo>
                  <a:lnTo>
                    <a:pt x="789076" y="788479"/>
                  </a:lnTo>
                  <a:lnTo>
                    <a:pt x="790575" y="781050"/>
                  </a:lnTo>
                  <a:close/>
                </a:path>
                <a:path w="790575" h="1714500">
                  <a:moveTo>
                    <a:pt x="790575" y="628650"/>
                  </a:moveTo>
                  <a:lnTo>
                    <a:pt x="789076" y="621233"/>
                  </a:lnTo>
                  <a:lnTo>
                    <a:pt x="784999" y="615175"/>
                  </a:lnTo>
                  <a:lnTo>
                    <a:pt x="778941" y="611098"/>
                  </a:lnTo>
                  <a:lnTo>
                    <a:pt x="771525" y="609600"/>
                  </a:lnTo>
                  <a:lnTo>
                    <a:pt x="764095" y="611098"/>
                  </a:lnTo>
                  <a:lnTo>
                    <a:pt x="758037" y="615175"/>
                  </a:lnTo>
                  <a:lnTo>
                    <a:pt x="753960" y="621233"/>
                  </a:lnTo>
                  <a:lnTo>
                    <a:pt x="752475" y="628650"/>
                  </a:lnTo>
                  <a:lnTo>
                    <a:pt x="753960" y="636079"/>
                  </a:lnTo>
                  <a:lnTo>
                    <a:pt x="758037" y="642137"/>
                  </a:lnTo>
                  <a:lnTo>
                    <a:pt x="764095" y="646214"/>
                  </a:lnTo>
                  <a:lnTo>
                    <a:pt x="771525" y="647700"/>
                  </a:lnTo>
                  <a:lnTo>
                    <a:pt x="778941" y="646214"/>
                  </a:lnTo>
                  <a:lnTo>
                    <a:pt x="784999" y="642137"/>
                  </a:lnTo>
                  <a:lnTo>
                    <a:pt x="789076" y="636079"/>
                  </a:lnTo>
                  <a:lnTo>
                    <a:pt x="790575" y="628650"/>
                  </a:lnTo>
                  <a:close/>
                </a:path>
                <a:path w="790575" h="1714500">
                  <a:moveTo>
                    <a:pt x="790575" y="476250"/>
                  </a:moveTo>
                  <a:lnTo>
                    <a:pt x="789076" y="468833"/>
                  </a:lnTo>
                  <a:lnTo>
                    <a:pt x="784999" y="462775"/>
                  </a:lnTo>
                  <a:lnTo>
                    <a:pt x="778941" y="458698"/>
                  </a:lnTo>
                  <a:lnTo>
                    <a:pt x="771525" y="457200"/>
                  </a:lnTo>
                  <a:lnTo>
                    <a:pt x="764095" y="458698"/>
                  </a:lnTo>
                  <a:lnTo>
                    <a:pt x="758037" y="462775"/>
                  </a:lnTo>
                  <a:lnTo>
                    <a:pt x="753960" y="468833"/>
                  </a:lnTo>
                  <a:lnTo>
                    <a:pt x="752475" y="476250"/>
                  </a:lnTo>
                  <a:lnTo>
                    <a:pt x="753960" y="483679"/>
                  </a:lnTo>
                  <a:lnTo>
                    <a:pt x="758037" y="489737"/>
                  </a:lnTo>
                  <a:lnTo>
                    <a:pt x="764095" y="493814"/>
                  </a:lnTo>
                  <a:lnTo>
                    <a:pt x="771525" y="495300"/>
                  </a:lnTo>
                  <a:lnTo>
                    <a:pt x="778941" y="493814"/>
                  </a:lnTo>
                  <a:lnTo>
                    <a:pt x="784999" y="489737"/>
                  </a:lnTo>
                  <a:lnTo>
                    <a:pt x="789076" y="483679"/>
                  </a:lnTo>
                  <a:lnTo>
                    <a:pt x="790575" y="476250"/>
                  </a:lnTo>
                  <a:close/>
                </a:path>
                <a:path w="790575" h="1714500">
                  <a:moveTo>
                    <a:pt x="790575" y="323850"/>
                  </a:moveTo>
                  <a:lnTo>
                    <a:pt x="789076" y="316433"/>
                  </a:lnTo>
                  <a:lnTo>
                    <a:pt x="784999" y="310375"/>
                  </a:lnTo>
                  <a:lnTo>
                    <a:pt x="778941" y="306298"/>
                  </a:lnTo>
                  <a:lnTo>
                    <a:pt x="771525" y="304800"/>
                  </a:lnTo>
                  <a:lnTo>
                    <a:pt x="764095" y="306298"/>
                  </a:lnTo>
                  <a:lnTo>
                    <a:pt x="758037" y="310375"/>
                  </a:lnTo>
                  <a:lnTo>
                    <a:pt x="753960" y="316433"/>
                  </a:lnTo>
                  <a:lnTo>
                    <a:pt x="752475" y="323850"/>
                  </a:lnTo>
                  <a:lnTo>
                    <a:pt x="753960" y="331279"/>
                  </a:lnTo>
                  <a:lnTo>
                    <a:pt x="758037" y="337337"/>
                  </a:lnTo>
                  <a:lnTo>
                    <a:pt x="764095" y="341414"/>
                  </a:lnTo>
                  <a:lnTo>
                    <a:pt x="771525" y="342900"/>
                  </a:lnTo>
                  <a:lnTo>
                    <a:pt x="778941" y="341414"/>
                  </a:lnTo>
                  <a:lnTo>
                    <a:pt x="784999" y="337337"/>
                  </a:lnTo>
                  <a:lnTo>
                    <a:pt x="789076" y="331279"/>
                  </a:lnTo>
                  <a:lnTo>
                    <a:pt x="790575" y="323850"/>
                  </a:lnTo>
                  <a:close/>
                </a:path>
                <a:path w="790575" h="1714500">
                  <a:moveTo>
                    <a:pt x="790575" y="171450"/>
                  </a:moveTo>
                  <a:lnTo>
                    <a:pt x="789076" y="164033"/>
                  </a:lnTo>
                  <a:lnTo>
                    <a:pt x="784999" y="157975"/>
                  </a:lnTo>
                  <a:lnTo>
                    <a:pt x="778941" y="153898"/>
                  </a:lnTo>
                  <a:lnTo>
                    <a:pt x="771525" y="152400"/>
                  </a:lnTo>
                  <a:lnTo>
                    <a:pt x="764095" y="153898"/>
                  </a:lnTo>
                  <a:lnTo>
                    <a:pt x="758037" y="157975"/>
                  </a:lnTo>
                  <a:lnTo>
                    <a:pt x="753960" y="164033"/>
                  </a:lnTo>
                  <a:lnTo>
                    <a:pt x="752475" y="171450"/>
                  </a:lnTo>
                  <a:lnTo>
                    <a:pt x="753960" y="178879"/>
                  </a:lnTo>
                  <a:lnTo>
                    <a:pt x="758037" y="184937"/>
                  </a:lnTo>
                  <a:lnTo>
                    <a:pt x="764095" y="189014"/>
                  </a:lnTo>
                  <a:lnTo>
                    <a:pt x="771525" y="190500"/>
                  </a:lnTo>
                  <a:lnTo>
                    <a:pt x="778941" y="189014"/>
                  </a:lnTo>
                  <a:lnTo>
                    <a:pt x="784999" y="184937"/>
                  </a:lnTo>
                  <a:lnTo>
                    <a:pt x="789076" y="178879"/>
                  </a:lnTo>
                  <a:lnTo>
                    <a:pt x="790575" y="171450"/>
                  </a:lnTo>
                  <a:close/>
                </a:path>
                <a:path w="790575" h="1714500">
                  <a:moveTo>
                    <a:pt x="790575" y="19050"/>
                  </a:moveTo>
                  <a:lnTo>
                    <a:pt x="789076" y="11633"/>
                  </a:lnTo>
                  <a:lnTo>
                    <a:pt x="784999" y="5575"/>
                  </a:lnTo>
                  <a:lnTo>
                    <a:pt x="778941" y="1498"/>
                  </a:lnTo>
                  <a:lnTo>
                    <a:pt x="771525" y="0"/>
                  </a:lnTo>
                  <a:lnTo>
                    <a:pt x="764095" y="1498"/>
                  </a:lnTo>
                  <a:lnTo>
                    <a:pt x="758037" y="5575"/>
                  </a:lnTo>
                  <a:lnTo>
                    <a:pt x="753960" y="11633"/>
                  </a:lnTo>
                  <a:lnTo>
                    <a:pt x="752475" y="19050"/>
                  </a:lnTo>
                  <a:lnTo>
                    <a:pt x="753960" y="26479"/>
                  </a:lnTo>
                  <a:lnTo>
                    <a:pt x="758037" y="32537"/>
                  </a:lnTo>
                  <a:lnTo>
                    <a:pt x="764095" y="36614"/>
                  </a:lnTo>
                  <a:lnTo>
                    <a:pt x="771525" y="38100"/>
                  </a:lnTo>
                  <a:lnTo>
                    <a:pt x="778941" y="36614"/>
                  </a:lnTo>
                  <a:lnTo>
                    <a:pt x="784999" y="32537"/>
                  </a:lnTo>
                  <a:lnTo>
                    <a:pt x="789076" y="26479"/>
                  </a:lnTo>
                  <a:lnTo>
                    <a:pt x="790575" y="190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601075" y="5848350"/>
              <a:ext cx="790575" cy="190500"/>
            </a:xfrm>
            <a:custGeom>
              <a:avLst/>
              <a:gdLst/>
              <a:ahLst/>
              <a:cxnLst/>
              <a:rect l="l" t="t" r="r" b="b"/>
              <a:pathLst>
                <a:path w="790575" h="190500">
                  <a:moveTo>
                    <a:pt x="28575" y="160896"/>
                  </a:moveTo>
                  <a:lnTo>
                    <a:pt x="22098" y="152400"/>
                  </a:lnTo>
                  <a:lnTo>
                    <a:pt x="6350" y="152400"/>
                  </a:lnTo>
                  <a:lnTo>
                    <a:pt x="0" y="160896"/>
                  </a:lnTo>
                  <a:lnTo>
                    <a:pt x="0" y="182003"/>
                  </a:lnTo>
                  <a:lnTo>
                    <a:pt x="6477" y="190500"/>
                  </a:lnTo>
                  <a:lnTo>
                    <a:pt x="22225" y="190500"/>
                  </a:lnTo>
                  <a:lnTo>
                    <a:pt x="28575" y="182003"/>
                  </a:lnTo>
                  <a:lnTo>
                    <a:pt x="28575" y="171450"/>
                  </a:lnTo>
                  <a:lnTo>
                    <a:pt x="28575" y="160896"/>
                  </a:lnTo>
                  <a:close/>
                </a:path>
                <a:path w="790575" h="190500">
                  <a:moveTo>
                    <a:pt x="180975" y="160934"/>
                  </a:moveTo>
                  <a:lnTo>
                    <a:pt x="174625" y="152400"/>
                  </a:lnTo>
                  <a:lnTo>
                    <a:pt x="158750" y="152400"/>
                  </a:lnTo>
                  <a:lnTo>
                    <a:pt x="152400" y="160934"/>
                  </a:lnTo>
                  <a:lnTo>
                    <a:pt x="152400" y="181978"/>
                  </a:lnTo>
                  <a:lnTo>
                    <a:pt x="158750" y="190500"/>
                  </a:lnTo>
                  <a:lnTo>
                    <a:pt x="174625" y="190500"/>
                  </a:lnTo>
                  <a:lnTo>
                    <a:pt x="180975" y="181978"/>
                  </a:lnTo>
                  <a:lnTo>
                    <a:pt x="180975" y="171450"/>
                  </a:lnTo>
                  <a:lnTo>
                    <a:pt x="180975" y="160934"/>
                  </a:lnTo>
                  <a:close/>
                </a:path>
                <a:path w="790575" h="190500">
                  <a:moveTo>
                    <a:pt x="333375" y="160896"/>
                  </a:moveTo>
                  <a:lnTo>
                    <a:pt x="327025" y="152146"/>
                  </a:lnTo>
                  <a:lnTo>
                    <a:pt x="319151" y="152400"/>
                  </a:lnTo>
                  <a:lnTo>
                    <a:pt x="311150" y="152400"/>
                  </a:lnTo>
                  <a:lnTo>
                    <a:pt x="304800" y="160896"/>
                  </a:lnTo>
                  <a:lnTo>
                    <a:pt x="304800" y="182003"/>
                  </a:lnTo>
                  <a:lnTo>
                    <a:pt x="311150" y="190500"/>
                  </a:lnTo>
                  <a:lnTo>
                    <a:pt x="327025" y="190500"/>
                  </a:lnTo>
                  <a:lnTo>
                    <a:pt x="333375" y="182003"/>
                  </a:lnTo>
                  <a:lnTo>
                    <a:pt x="333375" y="171450"/>
                  </a:lnTo>
                  <a:lnTo>
                    <a:pt x="333375" y="160896"/>
                  </a:lnTo>
                  <a:close/>
                </a:path>
                <a:path w="790575" h="190500">
                  <a:moveTo>
                    <a:pt x="485775" y="160896"/>
                  </a:moveTo>
                  <a:lnTo>
                    <a:pt x="479425" y="152146"/>
                  </a:lnTo>
                  <a:lnTo>
                    <a:pt x="471551" y="152400"/>
                  </a:lnTo>
                  <a:lnTo>
                    <a:pt x="463550" y="152400"/>
                  </a:lnTo>
                  <a:lnTo>
                    <a:pt x="457200" y="160896"/>
                  </a:lnTo>
                  <a:lnTo>
                    <a:pt x="457200" y="182003"/>
                  </a:lnTo>
                  <a:lnTo>
                    <a:pt x="463550" y="190500"/>
                  </a:lnTo>
                  <a:lnTo>
                    <a:pt x="479425" y="190500"/>
                  </a:lnTo>
                  <a:lnTo>
                    <a:pt x="485775" y="182003"/>
                  </a:lnTo>
                  <a:lnTo>
                    <a:pt x="485775" y="171450"/>
                  </a:lnTo>
                  <a:lnTo>
                    <a:pt x="485775" y="160896"/>
                  </a:lnTo>
                  <a:close/>
                </a:path>
                <a:path w="790575" h="190500">
                  <a:moveTo>
                    <a:pt x="638175" y="160896"/>
                  </a:moveTo>
                  <a:lnTo>
                    <a:pt x="631825" y="152146"/>
                  </a:lnTo>
                  <a:lnTo>
                    <a:pt x="623951" y="152400"/>
                  </a:lnTo>
                  <a:lnTo>
                    <a:pt x="615950" y="152400"/>
                  </a:lnTo>
                  <a:lnTo>
                    <a:pt x="609600" y="160896"/>
                  </a:lnTo>
                  <a:lnTo>
                    <a:pt x="609600" y="182003"/>
                  </a:lnTo>
                  <a:lnTo>
                    <a:pt x="615950" y="190500"/>
                  </a:lnTo>
                  <a:lnTo>
                    <a:pt x="631825" y="190500"/>
                  </a:lnTo>
                  <a:lnTo>
                    <a:pt x="638175" y="182003"/>
                  </a:lnTo>
                  <a:lnTo>
                    <a:pt x="638175" y="171450"/>
                  </a:lnTo>
                  <a:lnTo>
                    <a:pt x="638175" y="160896"/>
                  </a:lnTo>
                  <a:close/>
                </a:path>
                <a:path w="790575" h="190500">
                  <a:moveTo>
                    <a:pt x="638175" y="8496"/>
                  </a:moveTo>
                  <a:lnTo>
                    <a:pt x="631825" y="0"/>
                  </a:lnTo>
                  <a:lnTo>
                    <a:pt x="615950" y="0"/>
                  </a:lnTo>
                  <a:lnTo>
                    <a:pt x="609600" y="8496"/>
                  </a:lnTo>
                  <a:lnTo>
                    <a:pt x="609600" y="29603"/>
                  </a:lnTo>
                  <a:lnTo>
                    <a:pt x="615950" y="38100"/>
                  </a:lnTo>
                  <a:lnTo>
                    <a:pt x="631825" y="38100"/>
                  </a:lnTo>
                  <a:lnTo>
                    <a:pt x="638175" y="29603"/>
                  </a:lnTo>
                  <a:lnTo>
                    <a:pt x="638175" y="19050"/>
                  </a:lnTo>
                  <a:lnTo>
                    <a:pt x="638175" y="8496"/>
                  </a:lnTo>
                  <a:close/>
                </a:path>
                <a:path w="790575" h="190500">
                  <a:moveTo>
                    <a:pt x="790575" y="171450"/>
                  </a:moveTo>
                  <a:lnTo>
                    <a:pt x="789076" y="164045"/>
                  </a:lnTo>
                  <a:lnTo>
                    <a:pt x="784999" y="157988"/>
                  </a:lnTo>
                  <a:lnTo>
                    <a:pt x="778941" y="153898"/>
                  </a:lnTo>
                  <a:lnTo>
                    <a:pt x="771525" y="152400"/>
                  </a:lnTo>
                  <a:lnTo>
                    <a:pt x="764095" y="153898"/>
                  </a:lnTo>
                  <a:lnTo>
                    <a:pt x="758037" y="157988"/>
                  </a:lnTo>
                  <a:lnTo>
                    <a:pt x="753960" y="164045"/>
                  </a:lnTo>
                  <a:lnTo>
                    <a:pt x="752475" y="171450"/>
                  </a:lnTo>
                  <a:lnTo>
                    <a:pt x="753960" y="178879"/>
                  </a:lnTo>
                  <a:lnTo>
                    <a:pt x="758037" y="184924"/>
                  </a:lnTo>
                  <a:lnTo>
                    <a:pt x="764095" y="189014"/>
                  </a:lnTo>
                  <a:lnTo>
                    <a:pt x="771525" y="190500"/>
                  </a:lnTo>
                  <a:lnTo>
                    <a:pt x="778941" y="189014"/>
                  </a:lnTo>
                  <a:lnTo>
                    <a:pt x="784999" y="184924"/>
                  </a:lnTo>
                  <a:lnTo>
                    <a:pt x="789076" y="178879"/>
                  </a:lnTo>
                  <a:lnTo>
                    <a:pt x="790575" y="171450"/>
                  </a:lnTo>
                  <a:close/>
                </a:path>
                <a:path w="790575" h="190500">
                  <a:moveTo>
                    <a:pt x="790575" y="19050"/>
                  </a:moveTo>
                  <a:lnTo>
                    <a:pt x="789076" y="11633"/>
                  </a:lnTo>
                  <a:lnTo>
                    <a:pt x="784999" y="5575"/>
                  </a:lnTo>
                  <a:lnTo>
                    <a:pt x="778941" y="1498"/>
                  </a:lnTo>
                  <a:lnTo>
                    <a:pt x="771525" y="0"/>
                  </a:lnTo>
                  <a:lnTo>
                    <a:pt x="764095" y="1498"/>
                  </a:lnTo>
                  <a:lnTo>
                    <a:pt x="758037" y="5575"/>
                  </a:lnTo>
                  <a:lnTo>
                    <a:pt x="753960" y="11633"/>
                  </a:lnTo>
                  <a:lnTo>
                    <a:pt x="752475" y="19050"/>
                  </a:lnTo>
                  <a:lnTo>
                    <a:pt x="753960" y="26479"/>
                  </a:lnTo>
                  <a:lnTo>
                    <a:pt x="758037" y="32537"/>
                  </a:lnTo>
                  <a:lnTo>
                    <a:pt x="764095" y="36614"/>
                  </a:lnTo>
                  <a:lnTo>
                    <a:pt x="771525" y="38100"/>
                  </a:lnTo>
                  <a:lnTo>
                    <a:pt x="778941" y="36614"/>
                  </a:lnTo>
                  <a:lnTo>
                    <a:pt x="784999" y="32537"/>
                  </a:lnTo>
                  <a:lnTo>
                    <a:pt x="789076" y="26479"/>
                  </a:lnTo>
                  <a:lnTo>
                    <a:pt x="790575" y="190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/>
          <p:nvPr/>
        </p:nvSpPr>
        <p:spPr>
          <a:xfrm>
            <a:off x="9505950" y="60007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2"/>
                </a:lnTo>
                <a:lnTo>
                  <a:pt x="5572" y="5567"/>
                </a:lnTo>
                <a:lnTo>
                  <a:pt x="1494" y="11621"/>
                </a:lnTo>
                <a:lnTo>
                  <a:pt x="0" y="19050"/>
                </a:lnTo>
                <a:lnTo>
                  <a:pt x="1494" y="26478"/>
                </a:lnTo>
                <a:lnTo>
                  <a:pt x="5572" y="32532"/>
                </a:lnTo>
                <a:lnTo>
                  <a:pt x="11626" y="36607"/>
                </a:lnTo>
                <a:lnTo>
                  <a:pt x="19050" y="38100"/>
                </a:lnTo>
                <a:lnTo>
                  <a:pt x="26473" y="36607"/>
                </a:lnTo>
                <a:lnTo>
                  <a:pt x="32527" y="32532"/>
                </a:lnTo>
                <a:lnTo>
                  <a:pt x="36605" y="26478"/>
                </a:lnTo>
                <a:lnTo>
                  <a:pt x="38100" y="19050"/>
                </a:lnTo>
                <a:lnTo>
                  <a:pt x="36605" y="11585"/>
                </a:lnTo>
                <a:lnTo>
                  <a:pt x="32527" y="5472"/>
                </a:lnTo>
                <a:lnTo>
                  <a:pt x="26473" y="1385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658350" y="52387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605" y="11626"/>
                </a:lnTo>
                <a:lnTo>
                  <a:pt x="32527" y="5572"/>
                </a:lnTo>
                <a:lnTo>
                  <a:pt x="26473" y="1494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810750" y="52387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605" y="11626"/>
                </a:lnTo>
                <a:lnTo>
                  <a:pt x="32527" y="5572"/>
                </a:lnTo>
                <a:lnTo>
                  <a:pt x="26473" y="1494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9963150" y="52387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570" y="11626"/>
                </a:lnTo>
                <a:lnTo>
                  <a:pt x="32432" y="5572"/>
                </a:lnTo>
                <a:lnTo>
                  <a:pt x="26366" y="1494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0115550" y="52387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605" y="11626"/>
                </a:lnTo>
                <a:lnTo>
                  <a:pt x="32527" y="5572"/>
                </a:lnTo>
                <a:lnTo>
                  <a:pt x="26473" y="1494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0267950" y="52387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570" y="11626"/>
                </a:lnTo>
                <a:lnTo>
                  <a:pt x="32432" y="5572"/>
                </a:lnTo>
                <a:lnTo>
                  <a:pt x="26366" y="1494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0420350" y="52387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605" y="11626"/>
                </a:lnTo>
                <a:lnTo>
                  <a:pt x="32527" y="5572"/>
                </a:lnTo>
                <a:lnTo>
                  <a:pt x="26473" y="1494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658350" y="53911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605" y="11626"/>
                </a:lnTo>
                <a:lnTo>
                  <a:pt x="32527" y="5572"/>
                </a:lnTo>
                <a:lnTo>
                  <a:pt x="26473" y="1494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810750" y="53911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605" y="11626"/>
                </a:lnTo>
                <a:lnTo>
                  <a:pt x="32527" y="5572"/>
                </a:lnTo>
                <a:lnTo>
                  <a:pt x="26473" y="1494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9963150" y="53911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570" y="11626"/>
                </a:lnTo>
                <a:lnTo>
                  <a:pt x="32432" y="5572"/>
                </a:lnTo>
                <a:lnTo>
                  <a:pt x="26366" y="1494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0115550" y="53911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605" y="11626"/>
                </a:lnTo>
                <a:lnTo>
                  <a:pt x="32527" y="5572"/>
                </a:lnTo>
                <a:lnTo>
                  <a:pt x="26473" y="1494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0267950" y="53911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570" y="11626"/>
                </a:lnTo>
                <a:lnTo>
                  <a:pt x="32432" y="5572"/>
                </a:lnTo>
                <a:lnTo>
                  <a:pt x="26366" y="1494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0420350" y="53911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605" y="11626"/>
                </a:lnTo>
                <a:lnTo>
                  <a:pt x="32527" y="5572"/>
                </a:lnTo>
                <a:lnTo>
                  <a:pt x="26473" y="1494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9658350" y="55435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605" y="11626"/>
                </a:lnTo>
                <a:lnTo>
                  <a:pt x="32527" y="5572"/>
                </a:lnTo>
                <a:lnTo>
                  <a:pt x="26473" y="1494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9810750" y="55435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605" y="11626"/>
                </a:lnTo>
                <a:lnTo>
                  <a:pt x="32527" y="5572"/>
                </a:lnTo>
                <a:lnTo>
                  <a:pt x="26473" y="1494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9963150" y="55435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570" y="11626"/>
                </a:lnTo>
                <a:lnTo>
                  <a:pt x="32432" y="5572"/>
                </a:lnTo>
                <a:lnTo>
                  <a:pt x="26366" y="1494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0115550" y="55435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605" y="11626"/>
                </a:lnTo>
                <a:lnTo>
                  <a:pt x="32527" y="5572"/>
                </a:lnTo>
                <a:lnTo>
                  <a:pt x="26473" y="1494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0267950" y="55435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570" y="11626"/>
                </a:lnTo>
                <a:lnTo>
                  <a:pt x="32432" y="5572"/>
                </a:lnTo>
                <a:lnTo>
                  <a:pt x="26366" y="1494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0420350" y="55435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1494" y="26473"/>
                </a:lnTo>
                <a:lnTo>
                  <a:pt x="5572" y="32527"/>
                </a:lnTo>
                <a:lnTo>
                  <a:pt x="11626" y="36605"/>
                </a:lnTo>
                <a:lnTo>
                  <a:pt x="19050" y="38100"/>
                </a:lnTo>
                <a:lnTo>
                  <a:pt x="26473" y="36605"/>
                </a:lnTo>
                <a:lnTo>
                  <a:pt x="32527" y="32527"/>
                </a:lnTo>
                <a:lnTo>
                  <a:pt x="36605" y="26473"/>
                </a:lnTo>
                <a:lnTo>
                  <a:pt x="38100" y="19050"/>
                </a:lnTo>
                <a:lnTo>
                  <a:pt x="36605" y="11626"/>
                </a:lnTo>
                <a:lnTo>
                  <a:pt x="32527" y="5572"/>
                </a:lnTo>
                <a:lnTo>
                  <a:pt x="26473" y="1494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9658350" y="56959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2"/>
                </a:lnTo>
                <a:lnTo>
                  <a:pt x="5572" y="5567"/>
                </a:lnTo>
                <a:lnTo>
                  <a:pt x="1494" y="11621"/>
                </a:lnTo>
                <a:lnTo>
                  <a:pt x="0" y="19050"/>
                </a:lnTo>
                <a:lnTo>
                  <a:pt x="1494" y="26478"/>
                </a:lnTo>
                <a:lnTo>
                  <a:pt x="5572" y="32532"/>
                </a:lnTo>
                <a:lnTo>
                  <a:pt x="11626" y="36607"/>
                </a:lnTo>
                <a:lnTo>
                  <a:pt x="19050" y="38100"/>
                </a:lnTo>
                <a:lnTo>
                  <a:pt x="26473" y="36607"/>
                </a:lnTo>
                <a:lnTo>
                  <a:pt x="32527" y="32532"/>
                </a:lnTo>
                <a:lnTo>
                  <a:pt x="36605" y="26478"/>
                </a:lnTo>
                <a:lnTo>
                  <a:pt x="38100" y="19050"/>
                </a:lnTo>
                <a:lnTo>
                  <a:pt x="36605" y="11621"/>
                </a:lnTo>
                <a:lnTo>
                  <a:pt x="32527" y="5567"/>
                </a:lnTo>
                <a:lnTo>
                  <a:pt x="26473" y="1492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9810750" y="56959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2"/>
                </a:lnTo>
                <a:lnTo>
                  <a:pt x="5572" y="5567"/>
                </a:lnTo>
                <a:lnTo>
                  <a:pt x="1494" y="11621"/>
                </a:lnTo>
                <a:lnTo>
                  <a:pt x="0" y="19050"/>
                </a:lnTo>
                <a:lnTo>
                  <a:pt x="1494" y="26478"/>
                </a:lnTo>
                <a:lnTo>
                  <a:pt x="5572" y="32532"/>
                </a:lnTo>
                <a:lnTo>
                  <a:pt x="11626" y="36607"/>
                </a:lnTo>
                <a:lnTo>
                  <a:pt x="19050" y="38100"/>
                </a:lnTo>
                <a:lnTo>
                  <a:pt x="26473" y="36607"/>
                </a:lnTo>
                <a:lnTo>
                  <a:pt x="32527" y="32532"/>
                </a:lnTo>
                <a:lnTo>
                  <a:pt x="36605" y="26478"/>
                </a:lnTo>
                <a:lnTo>
                  <a:pt x="38100" y="19050"/>
                </a:lnTo>
                <a:lnTo>
                  <a:pt x="36605" y="11621"/>
                </a:lnTo>
                <a:lnTo>
                  <a:pt x="32527" y="5567"/>
                </a:lnTo>
                <a:lnTo>
                  <a:pt x="26473" y="1492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9963150" y="56959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2"/>
                </a:lnTo>
                <a:lnTo>
                  <a:pt x="5572" y="5567"/>
                </a:lnTo>
                <a:lnTo>
                  <a:pt x="1494" y="11621"/>
                </a:lnTo>
                <a:lnTo>
                  <a:pt x="0" y="19050"/>
                </a:lnTo>
                <a:lnTo>
                  <a:pt x="1494" y="26478"/>
                </a:lnTo>
                <a:lnTo>
                  <a:pt x="5572" y="32532"/>
                </a:lnTo>
                <a:lnTo>
                  <a:pt x="11626" y="36607"/>
                </a:lnTo>
                <a:lnTo>
                  <a:pt x="19050" y="38100"/>
                </a:lnTo>
                <a:lnTo>
                  <a:pt x="26473" y="36607"/>
                </a:lnTo>
                <a:lnTo>
                  <a:pt x="32527" y="32532"/>
                </a:lnTo>
                <a:lnTo>
                  <a:pt x="36605" y="26478"/>
                </a:lnTo>
                <a:lnTo>
                  <a:pt x="38100" y="19050"/>
                </a:lnTo>
                <a:lnTo>
                  <a:pt x="36570" y="11621"/>
                </a:lnTo>
                <a:lnTo>
                  <a:pt x="32432" y="5567"/>
                </a:lnTo>
                <a:lnTo>
                  <a:pt x="26366" y="1492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0115550" y="56959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2"/>
                </a:lnTo>
                <a:lnTo>
                  <a:pt x="5572" y="5567"/>
                </a:lnTo>
                <a:lnTo>
                  <a:pt x="1494" y="11621"/>
                </a:lnTo>
                <a:lnTo>
                  <a:pt x="0" y="19050"/>
                </a:lnTo>
                <a:lnTo>
                  <a:pt x="1494" y="26478"/>
                </a:lnTo>
                <a:lnTo>
                  <a:pt x="5572" y="32532"/>
                </a:lnTo>
                <a:lnTo>
                  <a:pt x="11626" y="36607"/>
                </a:lnTo>
                <a:lnTo>
                  <a:pt x="19050" y="38100"/>
                </a:lnTo>
                <a:lnTo>
                  <a:pt x="26473" y="36607"/>
                </a:lnTo>
                <a:lnTo>
                  <a:pt x="32527" y="32532"/>
                </a:lnTo>
                <a:lnTo>
                  <a:pt x="36605" y="26478"/>
                </a:lnTo>
                <a:lnTo>
                  <a:pt x="38100" y="19050"/>
                </a:lnTo>
                <a:lnTo>
                  <a:pt x="36605" y="11621"/>
                </a:lnTo>
                <a:lnTo>
                  <a:pt x="32527" y="5567"/>
                </a:lnTo>
                <a:lnTo>
                  <a:pt x="26473" y="1492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0267950" y="56959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2"/>
                </a:lnTo>
                <a:lnTo>
                  <a:pt x="5572" y="5567"/>
                </a:lnTo>
                <a:lnTo>
                  <a:pt x="1494" y="11621"/>
                </a:lnTo>
                <a:lnTo>
                  <a:pt x="0" y="19050"/>
                </a:lnTo>
                <a:lnTo>
                  <a:pt x="1494" y="26478"/>
                </a:lnTo>
                <a:lnTo>
                  <a:pt x="5572" y="32532"/>
                </a:lnTo>
                <a:lnTo>
                  <a:pt x="11626" y="36607"/>
                </a:lnTo>
                <a:lnTo>
                  <a:pt x="19050" y="38100"/>
                </a:lnTo>
                <a:lnTo>
                  <a:pt x="26473" y="36607"/>
                </a:lnTo>
                <a:lnTo>
                  <a:pt x="32527" y="32532"/>
                </a:lnTo>
                <a:lnTo>
                  <a:pt x="36605" y="26478"/>
                </a:lnTo>
                <a:lnTo>
                  <a:pt x="38100" y="19050"/>
                </a:lnTo>
                <a:lnTo>
                  <a:pt x="36570" y="11621"/>
                </a:lnTo>
                <a:lnTo>
                  <a:pt x="32432" y="5567"/>
                </a:lnTo>
                <a:lnTo>
                  <a:pt x="26366" y="1492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0420350" y="56959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2"/>
                </a:lnTo>
                <a:lnTo>
                  <a:pt x="5572" y="5567"/>
                </a:lnTo>
                <a:lnTo>
                  <a:pt x="1494" y="11621"/>
                </a:lnTo>
                <a:lnTo>
                  <a:pt x="0" y="19050"/>
                </a:lnTo>
                <a:lnTo>
                  <a:pt x="1494" y="26478"/>
                </a:lnTo>
                <a:lnTo>
                  <a:pt x="5572" y="32532"/>
                </a:lnTo>
                <a:lnTo>
                  <a:pt x="11626" y="36607"/>
                </a:lnTo>
                <a:lnTo>
                  <a:pt x="19050" y="38100"/>
                </a:lnTo>
                <a:lnTo>
                  <a:pt x="26473" y="36607"/>
                </a:lnTo>
                <a:lnTo>
                  <a:pt x="32527" y="32532"/>
                </a:lnTo>
                <a:lnTo>
                  <a:pt x="36605" y="26478"/>
                </a:lnTo>
                <a:lnTo>
                  <a:pt x="38100" y="19050"/>
                </a:lnTo>
                <a:lnTo>
                  <a:pt x="36605" y="11621"/>
                </a:lnTo>
                <a:lnTo>
                  <a:pt x="32527" y="5567"/>
                </a:lnTo>
                <a:lnTo>
                  <a:pt x="26473" y="1492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9658350" y="58483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2"/>
                </a:lnTo>
                <a:lnTo>
                  <a:pt x="5572" y="5567"/>
                </a:lnTo>
                <a:lnTo>
                  <a:pt x="1494" y="11621"/>
                </a:lnTo>
                <a:lnTo>
                  <a:pt x="0" y="19050"/>
                </a:lnTo>
                <a:lnTo>
                  <a:pt x="1494" y="26478"/>
                </a:lnTo>
                <a:lnTo>
                  <a:pt x="5572" y="32532"/>
                </a:lnTo>
                <a:lnTo>
                  <a:pt x="11626" y="36607"/>
                </a:lnTo>
                <a:lnTo>
                  <a:pt x="19050" y="38100"/>
                </a:lnTo>
                <a:lnTo>
                  <a:pt x="26473" y="36607"/>
                </a:lnTo>
                <a:lnTo>
                  <a:pt x="32527" y="32532"/>
                </a:lnTo>
                <a:lnTo>
                  <a:pt x="36605" y="26478"/>
                </a:lnTo>
                <a:lnTo>
                  <a:pt x="38100" y="19050"/>
                </a:lnTo>
                <a:lnTo>
                  <a:pt x="36605" y="11621"/>
                </a:lnTo>
                <a:lnTo>
                  <a:pt x="32527" y="5567"/>
                </a:lnTo>
                <a:lnTo>
                  <a:pt x="26473" y="1492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9810750" y="58483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2"/>
                </a:lnTo>
                <a:lnTo>
                  <a:pt x="5572" y="5567"/>
                </a:lnTo>
                <a:lnTo>
                  <a:pt x="1494" y="11621"/>
                </a:lnTo>
                <a:lnTo>
                  <a:pt x="0" y="19050"/>
                </a:lnTo>
                <a:lnTo>
                  <a:pt x="1494" y="26478"/>
                </a:lnTo>
                <a:lnTo>
                  <a:pt x="5572" y="32532"/>
                </a:lnTo>
                <a:lnTo>
                  <a:pt x="11626" y="36607"/>
                </a:lnTo>
                <a:lnTo>
                  <a:pt x="19050" y="38100"/>
                </a:lnTo>
                <a:lnTo>
                  <a:pt x="26473" y="36607"/>
                </a:lnTo>
                <a:lnTo>
                  <a:pt x="32527" y="32532"/>
                </a:lnTo>
                <a:lnTo>
                  <a:pt x="36605" y="26478"/>
                </a:lnTo>
                <a:lnTo>
                  <a:pt x="38100" y="19050"/>
                </a:lnTo>
                <a:lnTo>
                  <a:pt x="36605" y="11621"/>
                </a:lnTo>
                <a:lnTo>
                  <a:pt x="32527" y="5567"/>
                </a:lnTo>
                <a:lnTo>
                  <a:pt x="26473" y="1492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9963150" y="58483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2"/>
                </a:lnTo>
                <a:lnTo>
                  <a:pt x="5572" y="5567"/>
                </a:lnTo>
                <a:lnTo>
                  <a:pt x="1494" y="11621"/>
                </a:lnTo>
                <a:lnTo>
                  <a:pt x="0" y="19050"/>
                </a:lnTo>
                <a:lnTo>
                  <a:pt x="1494" y="26478"/>
                </a:lnTo>
                <a:lnTo>
                  <a:pt x="5572" y="32532"/>
                </a:lnTo>
                <a:lnTo>
                  <a:pt x="11626" y="36607"/>
                </a:lnTo>
                <a:lnTo>
                  <a:pt x="19050" y="38100"/>
                </a:lnTo>
                <a:lnTo>
                  <a:pt x="26473" y="36607"/>
                </a:lnTo>
                <a:lnTo>
                  <a:pt x="32527" y="32532"/>
                </a:lnTo>
                <a:lnTo>
                  <a:pt x="36605" y="26478"/>
                </a:lnTo>
                <a:lnTo>
                  <a:pt x="38100" y="19050"/>
                </a:lnTo>
                <a:lnTo>
                  <a:pt x="36570" y="11621"/>
                </a:lnTo>
                <a:lnTo>
                  <a:pt x="32432" y="5567"/>
                </a:lnTo>
                <a:lnTo>
                  <a:pt x="26366" y="1492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0115550" y="58483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2"/>
                </a:lnTo>
                <a:lnTo>
                  <a:pt x="5572" y="5567"/>
                </a:lnTo>
                <a:lnTo>
                  <a:pt x="1494" y="11621"/>
                </a:lnTo>
                <a:lnTo>
                  <a:pt x="0" y="19050"/>
                </a:lnTo>
                <a:lnTo>
                  <a:pt x="1494" y="26478"/>
                </a:lnTo>
                <a:lnTo>
                  <a:pt x="5572" y="32532"/>
                </a:lnTo>
                <a:lnTo>
                  <a:pt x="11626" y="36607"/>
                </a:lnTo>
                <a:lnTo>
                  <a:pt x="19050" y="38100"/>
                </a:lnTo>
                <a:lnTo>
                  <a:pt x="26473" y="36607"/>
                </a:lnTo>
                <a:lnTo>
                  <a:pt x="32527" y="32532"/>
                </a:lnTo>
                <a:lnTo>
                  <a:pt x="36605" y="26478"/>
                </a:lnTo>
                <a:lnTo>
                  <a:pt x="38100" y="19050"/>
                </a:lnTo>
                <a:lnTo>
                  <a:pt x="36605" y="11621"/>
                </a:lnTo>
                <a:lnTo>
                  <a:pt x="32527" y="5567"/>
                </a:lnTo>
                <a:lnTo>
                  <a:pt x="26473" y="1492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0267950" y="58483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2"/>
                </a:lnTo>
                <a:lnTo>
                  <a:pt x="5572" y="5567"/>
                </a:lnTo>
                <a:lnTo>
                  <a:pt x="1494" y="11621"/>
                </a:lnTo>
                <a:lnTo>
                  <a:pt x="0" y="19050"/>
                </a:lnTo>
                <a:lnTo>
                  <a:pt x="1494" y="26478"/>
                </a:lnTo>
                <a:lnTo>
                  <a:pt x="5572" y="32532"/>
                </a:lnTo>
                <a:lnTo>
                  <a:pt x="11626" y="36607"/>
                </a:lnTo>
                <a:lnTo>
                  <a:pt x="19050" y="38100"/>
                </a:lnTo>
                <a:lnTo>
                  <a:pt x="26473" y="36607"/>
                </a:lnTo>
                <a:lnTo>
                  <a:pt x="32527" y="32532"/>
                </a:lnTo>
                <a:lnTo>
                  <a:pt x="36605" y="26478"/>
                </a:lnTo>
                <a:lnTo>
                  <a:pt x="38100" y="19050"/>
                </a:lnTo>
                <a:lnTo>
                  <a:pt x="36570" y="11621"/>
                </a:lnTo>
                <a:lnTo>
                  <a:pt x="32432" y="5567"/>
                </a:lnTo>
                <a:lnTo>
                  <a:pt x="26366" y="1492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0420350" y="58483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2"/>
                </a:lnTo>
                <a:lnTo>
                  <a:pt x="5572" y="5567"/>
                </a:lnTo>
                <a:lnTo>
                  <a:pt x="1494" y="11621"/>
                </a:lnTo>
                <a:lnTo>
                  <a:pt x="0" y="19050"/>
                </a:lnTo>
                <a:lnTo>
                  <a:pt x="1494" y="26478"/>
                </a:lnTo>
                <a:lnTo>
                  <a:pt x="5572" y="32532"/>
                </a:lnTo>
                <a:lnTo>
                  <a:pt x="11626" y="36607"/>
                </a:lnTo>
                <a:lnTo>
                  <a:pt x="19050" y="38100"/>
                </a:lnTo>
                <a:lnTo>
                  <a:pt x="26473" y="36607"/>
                </a:lnTo>
                <a:lnTo>
                  <a:pt x="32527" y="32532"/>
                </a:lnTo>
                <a:lnTo>
                  <a:pt x="36605" y="26478"/>
                </a:lnTo>
                <a:lnTo>
                  <a:pt x="38100" y="19050"/>
                </a:lnTo>
                <a:lnTo>
                  <a:pt x="36605" y="11621"/>
                </a:lnTo>
                <a:lnTo>
                  <a:pt x="32527" y="5567"/>
                </a:lnTo>
                <a:lnTo>
                  <a:pt x="26473" y="1492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658350" y="60007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2"/>
                </a:lnTo>
                <a:lnTo>
                  <a:pt x="5572" y="5567"/>
                </a:lnTo>
                <a:lnTo>
                  <a:pt x="1494" y="11621"/>
                </a:lnTo>
                <a:lnTo>
                  <a:pt x="0" y="19050"/>
                </a:lnTo>
                <a:lnTo>
                  <a:pt x="1494" y="26478"/>
                </a:lnTo>
                <a:lnTo>
                  <a:pt x="5572" y="32532"/>
                </a:lnTo>
                <a:lnTo>
                  <a:pt x="11626" y="36607"/>
                </a:lnTo>
                <a:lnTo>
                  <a:pt x="19050" y="38100"/>
                </a:lnTo>
                <a:lnTo>
                  <a:pt x="26473" y="36607"/>
                </a:lnTo>
                <a:lnTo>
                  <a:pt x="32527" y="32532"/>
                </a:lnTo>
                <a:lnTo>
                  <a:pt x="36605" y="26478"/>
                </a:lnTo>
                <a:lnTo>
                  <a:pt x="38100" y="19050"/>
                </a:lnTo>
                <a:lnTo>
                  <a:pt x="36605" y="11585"/>
                </a:lnTo>
                <a:lnTo>
                  <a:pt x="32527" y="5472"/>
                </a:lnTo>
                <a:lnTo>
                  <a:pt x="26473" y="1385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9810750" y="60007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2"/>
                </a:lnTo>
                <a:lnTo>
                  <a:pt x="5572" y="5567"/>
                </a:lnTo>
                <a:lnTo>
                  <a:pt x="1494" y="11621"/>
                </a:lnTo>
                <a:lnTo>
                  <a:pt x="0" y="19050"/>
                </a:lnTo>
                <a:lnTo>
                  <a:pt x="1494" y="26478"/>
                </a:lnTo>
                <a:lnTo>
                  <a:pt x="5572" y="32532"/>
                </a:lnTo>
                <a:lnTo>
                  <a:pt x="11626" y="36607"/>
                </a:lnTo>
                <a:lnTo>
                  <a:pt x="19050" y="38100"/>
                </a:lnTo>
                <a:lnTo>
                  <a:pt x="26473" y="36607"/>
                </a:lnTo>
                <a:lnTo>
                  <a:pt x="32527" y="32532"/>
                </a:lnTo>
                <a:lnTo>
                  <a:pt x="36605" y="26478"/>
                </a:lnTo>
                <a:lnTo>
                  <a:pt x="38100" y="19050"/>
                </a:lnTo>
                <a:lnTo>
                  <a:pt x="36605" y="11585"/>
                </a:lnTo>
                <a:lnTo>
                  <a:pt x="32527" y="5472"/>
                </a:lnTo>
                <a:lnTo>
                  <a:pt x="26473" y="1385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9963150" y="60007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2"/>
                </a:lnTo>
                <a:lnTo>
                  <a:pt x="5572" y="5567"/>
                </a:lnTo>
                <a:lnTo>
                  <a:pt x="1494" y="11621"/>
                </a:lnTo>
                <a:lnTo>
                  <a:pt x="0" y="19050"/>
                </a:lnTo>
                <a:lnTo>
                  <a:pt x="1494" y="26478"/>
                </a:lnTo>
                <a:lnTo>
                  <a:pt x="5572" y="32532"/>
                </a:lnTo>
                <a:lnTo>
                  <a:pt x="11626" y="36607"/>
                </a:lnTo>
                <a:lnTo>
                  <a:pt x="19050" y="38100"/>
                </a:lnTo>
                <a:lnTo>
                  <a:pt x="26473" y="36607"/>
                </a:lnTo>
                <a:lnTo>
                  <a:pt x="32527" y="32532"/>
                </a:lnTo>
                <a:lnTo>
                  <a:pt x="36605" y="26478"/>
                </a:lnTo>
                <a:lnTo>
                  <a:pt x="38100" y="19050"/>
                </a:lnTo>
                <a:lnTo>
                  <a:pt x="36570" y="11585"/>
                </a:lnTo>
                <a:lnTo>
                  <a:pt x="32432" y="5472"/>
                </a:lnTo>
                <a:lnTo>
                  <a:pt x="26366" y="1385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0115550" y="60007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2"/>
                </a:lnTo>
                <a:lnTo>
                  <a:pt x="5572" y="5567"/>
                </a:lnTo>
                <a:lnTo>
                  <a:pt x="1494" y="11621"/>
                </a:lnTo>
                <a:lnTo>
                  <a:pt x="0" y="19050"/>
                </a:lnTo>
                <a:lnTo>
                  <a:pt x="1494" y="26478"/>
                </a:lnTo>
                <a:lnTo>
                  <a:pt x="5572" y="32532"/>
                </a:lnTo>
                <a:lnTo>
                  <a:pt x="11626" y="36607"/>
                </a:lnTo>
                <a:lnTo>
                  <a:pt x="19050" y="38100"/>
                </a:lnTo>
                <a:lnTo>
                  <a:pt x="26473" y="36607"/>
                </a:lnTo>
                <a:lnTo>
                  <a:pt x="32527" y="32532"/>
                </a:lnTo>
                <a:lnTo>
                  <a:pt x="36605" y="26478"/>
                </a:lnTo>
                <a:lnTo>
                  <a:pt x="38100" y="19050"/>
                </a:lnTo>
                <a:lnTo>
                  <a:pt x="36605" y="11585"/>
                </a:lnTo>
                <a:lnTo>
                  <a:pt x="32527" y="5472"/>
                </a:lnTo>
                <a:lnTo>
                  <a:pt x="26473" y="1385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0267950" y="60007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2"/>
                </a:lnTo>
                <a:lnTo>
                  <a:pt x="5572" y="5567"/>
                </a:lnTo>
                <a:lnTo>
                  <a:pt x="1494" y="11621"/>
                </a:lnTo>
                <a:lnTo>
                  <a:pt x="0" y="19050"/>
                </a:lnTo>
                <a:lnTo>
                  <a:pt x="1494" y="26478"/>
                </a:lnTo>
                <a:lnTo>
                  <a:pt x="5572" y="32532"/>
                </a:lnTo>
                <a:lnTo>
                  <a:pt x="11626" y="36607"/>
                </a:lnTo>
                <a:lnTo>
                  <a:pt x="19050" y="38100"/>
                </a:lnTo>
                <a:lnTo>
                  <a:pt x="26473" y="36607"/>
                </a:lnTo>
                <a:lnTo>
                  <a:pt x="32527" y="32532"/>
                </a:lnTo>
                <a:lnTo>
                  <a:pt x="36605" y="26478"/>
                </a:lnTo>
                <a:lnTo>
                  <a:pt x="38100" y="19050"/>
                </a:lnTo>
                <a:lnTo>
                  <a:pt x="36570" y="11585"/>
                </a:lnTo>
                <a:lnTo>
                  <a:pt x="32432" y="5472"/>
                </a:lnTo>
                <a:lnTo>
                  <a:pt x="26366" y="1385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0420350" y="60007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50" y="0"/>
                </a:moveTo>
                <a:lnTo>
                  <a:pt x="11626" y="1497"/>
                </a:lnTo>
                <a:lnTo>
                  <a:pt x="5572" y="5581"/>
                </a:lnTo>
                <a:lnTo>
                  <a:pt x="1494" y="11637"/>
                </a:lnTo>
                <a:lnTo>
                  <a:pt x="0" y="19050"/>
                </a:lnTo>
                <a:lnTo>
                  <a:pt x="1494" y="26468"/>
                </a:lnTo>
                <a:lnTo>
                  <a:pt x="5572" y="32523"/>
                </a:lnTo>
                <a:lnTo>
                  <a:pt x="11626" y="36603"/>
                </a:lnTo>
                <a:lnTo>
                  <a:pt x="19050" y="38100"/>
                </a:lnTo>
                <a:lnTo>
                  <a:pt x="26473" y="36603"/>
                </a:lnTo>
                <a:lnTo>
                  <a:pt x="32527" y="32523"/>
                </a:lnTo>
                <a:lnTo>
                  <a:pt x="36605" y="26468"/>
                </a:lnTo>
                <a:lnTo>
                  <a:pt x="38100" y="19050"/>
                </a:lnTo>
                <a:lnTo>
                  <a:pt x="36605" y="11637"/>
                </a:lnTo>
                <a:lnTo>
                  <a:pt x="32527" y="5581"/>
                </a:lnTo>
                <a:lnTo>
                  <a:pt x="26473" y="1497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775" y="619188"/>
            <a:ext cx="6505575" cy="5648325"/>
            <a:chOff x="104775" y="619188"/>
            <a:chExt cx="6505575" cy="5648325"/>
          </a:xfrm>
        </p:grpSpPr>
        <p:sp>
          <p:nvSpPr>
            <p:cNvPr id="3" name="object 3"/>
            <p:cNvSpPr/>
            <p:nvPr/>
          </p:nvSpPr>
          <p:spPr>
            <a:xfrm>
              <a:off x="781050" y="1190625"/>
              <a:ext cx="5086350" cy="4476750"/>
            </a:xfrm>
            <a:custGeom>
              <a:avLst/>
              <a:gdLst/>
              <a:ahLst/>
              <a:cxnLst/>
              <a:rect l="l" t="t" r="r" b="b"/>
              <a:pathLst>
                <a:path w="5086350" h="4476750">
                  <a:moveTo>
                    <a:pt x="5086350" y="0"/>
                  </a:moveTo>
                  <a:lnTo>
                    <a:pt x="0" y="0"/>
                  </a:lnTo>
                  <a:lnTo>
                    <a:pt x="0" y="4476750"/>
                  </a:lnTo>
                  <a:lnTo>
                    <a:pt x="5086350" y="4476750"/>
                  </a:lnTo>
                  <a:lnTo>
                    <a:pt x="5086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85812" y="1185862"/>
              <a:ext cx="5095875" cy="4476750"/>
            </a:xfrm>
            <a:custGeom>
              <a:avLst/>
              <a:gdLst/>
              <a:ahLst/>
              <a:cxnLst/>
              <a:rect l="l" t="t" r="r" b="b"/>
              <a:pathLst>
                <a:path w="5095875" h="4476750">
                  <a:moveTo>
                    <a:pt x="5095875" y="0"/>
                  </a:moveTo>
                  <a:lnTo>
                    <a:pt x="0" y="0"/>
                  </a:lnTo>
                  <a:lnTo>
                    <a:pt x="0" y="4476750"/>
                  </a:lnTo>
                  <a:lnTo>
                    <a:pt x="5095875" y="4476750"/>
                  </a:lnTo>
                  <a:lnTo>
                    <a:pt x="5095875" y="0"/>
                  </a:lnTo>
                  <a:close/>
                </a:path>
              </a:pathLst>
            </a:custGeom>
            <a:solidFill>
              <a:srgbClr val="4EA72D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85812" y="1185862"/>
              <a:ext cx="5095875" cy="4476750"/>
            </a:xfrm>
            <a:custGeom>
              <a:avLst/>
              <a:gdLst/>
              <a:ahLst/>
              <a:cxnLst/>
              <a:rect l="l" t="t" r="r" b="b"/>
              <a:pathLst>
                <a:path w="5095875" h="4476750">
                  <a:moveTo>
                    <a:pt x="0" y="4476750"/>
                  </a:moveTo>
                  <a:lnTo>
                    <a:pt x="5095875" y="4476750"/>
                  </a:lnTo>
                  <a:lnTo>
                    <a:pt x="5095875" y="0"/>
                  </a:lnTo>
                  <a:lnTo>
                    <a:pt x="0" y="0"/>
                  </a:lnTo>
                  <a:lnTo>
                    <a:pt x="0" y="4476750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47712" y="1138301"/>
              <a:ext cx="5038725" cy="4438650"/>
            </a:xfrm>
            <a:custGeom>
              <a:avLst/>
              <a:gdLst/>
              <a:ahLst/>
              <a:cxnLst/>
              <a:rect l="l" t="t" r="r" b="b"/>
              <a:pathLst>
                <a:path w="5038725" h="4438650">
                  <a:moveTo>
                    <a:pt x="5038725" y="0"/>
                  </a:moveTo>
                  <a:lnTo>
                    <a:pt x="0" y="0"/>
                  </a:lnTo>
                  <a:lnTo>
                    <a:pt x="0" y="4438650"/>
                  </a:lnTo>
                  <a:lnTo>
                    <a:pt x="5038725" y="4438650"/>
                  </a:lnTo>
                  <a:lnTo>
                    <a:pt x="5038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47712" y="1138301"/>
              <a:ext cx="5038725" cy="4438650"/>
            </a:xfrm>
            <a:custGeom>
              <a:avLst/>
              <a:gdLst/>
              <a:ahLst/>
              <a:cxnLst/>
              <a:rect l="l" t="t" r="r" b="b"/>
              <a:pathLst>
                <a:path w="5038725" h="4438650">
                  <a:moveTo>
                    <a:pt x="0" y="4438650"/>
                  </a:moveTo>
                  <a:lnTo>
                    <a:pt x="5038725" y="4438650"/>
                  </a:lnTo>
                  <a:lnTo>
                    <a:pt x="5038725" y="0"/>
                  </a:lnTo>
                  <a:lnTo>
                    <a:pt x="0" y="0"/>
                  </a:lnTo>
                  <a:lnTo>
                    <a:pt x="0" y="4438650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4775" y="633475"/>
              <a:ext cx="5215255" cy="1290955"/>
            </a:xfrm>
            <a:custGeom>
              <a:avLst/>
              <a:gdLst/>
              <a:ahLst/>
              <a:cxnLst/>
              <a:rect l="l" t="t" r="r" b="b"/>
              <a:pathLst>
                <a:path w="5215255" h="1290955">
                  <a:moveTo>
                    <a:pt x="1352550" y="1272032"/>
                  </a:moveTo>
                  <a:lnTo>
                    <a:pt x="1178687" y="1100074"/>
                  </a:lnTo>
                  <a:lnTo>
                    <a:pt x="1011834" y="1265301"/>
                  </a:lnTo>
                  <a:lnTo>
                    <a:pt x="844918" y="1100074"/>
                  </a:lnTo>
                  <a:lnTo>
                    <a:pt x="676275" y="1265301"/>
                  </a:lnTo>
                  <a:lnTo>
                    <a:pt x="509358" y="1100074"/>
                  </a:lnTo>
                  <a:lnTo>
                    <a:pt x="342442" y="1265301"/>
                  </a:lnTo>
                  <a:lnTo>
                    <a:pt x="173799" y="1100074"/>
                  </a:lnTo>
                  <a:lnTo>
                    <a:pt x="0" y="1272032"/>
                  </a:lnTo>
                  <a:lnTo>
                    <a:pt x="13766" y="1283843"/>
                  </a:lnTo>
                  <a:lnTo>
                    <a:pt x="173799" y="1126998"/>
                  </a:lnTo>
                  <a:lnTo>
                    <a:pt x="342442" y="1290574"/>
                  </a:lnTo>
                  <a:lnTo>
                    <a:pt x="509358" y="1126998"/>
                  </a:lnTo>
                  <a:lnTo>
                    <a:pt x="676275" y="1290574"/>
                  </a:lnTo>
                  <a:lnTo>
                    <a:pt x="844918" y="1126998"/>
                  </a:lnTo>
                  <a:lnTo>
                    <a:pt x="1011834" y="1290574"/>
                  </a:lnTo>
                  <a:lnTo>
                    <a:pt x="1178687" y="1126998"/>
                  </a:lnTo>
                  <a:lnTo>
                    <a:pt x="1340485" y="1283843"/>
                  </a:lnTo>
                  <a:lnTo>
                    <a:pt x="1352550" y="1272032"/>
                  </a:lnTo>
                  <a:close/>
                </a:path>
                <a:path w="5215255" h="1290955">
                  <a:moveTo>
                    <a:pt x="1352550" y="965581"/>
                  </a:moveTo>
                  <a:lnTo>
                    <a:pt x="1178687" y="795274"/>
                  </a:lnTo>
                  <a:lnTo>
                    <a:pt x="1011834" y="958850"/>
                  </a:lnTo>
                  <a:lnTo>
                    <a:pt x="844918" y="795274"/>
                  </a:lnTo>
                  <a:lnTo>
                    <a:pt x="676275" y="958850"/>
                  </a:lnTo>
                  <a:lnTo>
                    <a:pt x="509358" y="795274"/>
                  </a:lnTo>
                  <a:lnTo>
                    <a:pt x="342442" y="958850"/>
                  </a:lnTo>
                  <a:lnTo>
                    <a:pt x="173799" y="795274"/>
                  </a:lnTo>
                  <a:lnTo>
                    <a:pt x="0" y="965581"/>
                  </a:lnTo>
                  <a:lnTo>
                    <a:pt x="13766" y="979043"/>
                  </a:lnTo>
                  <a:lnTo>
                    <a:pt x="173799" y="822198"/>
                  </a:lnTo>
                  <a:lnTo>
                    <a:pt x="342442" y="985774"/>
                  </a:lnTo>
                  <a:lnTo>
                    <a:pt x="509358" y="822198"/>
                  </a:lnTo>
                  <a:lnTo>
                    <a:pt x="676275" y="985774"/>
                  </a:lnTo>
                  <a:lnTo>
                    <a:pt x="844918" y="822198"/>
                  </a:lnTo>
                  <a:lnTo>
                    <a:pt x="1011834" y="985774"/>
                  </a:lnTo>
                  <a:lnTo>
                    <a:pt x="1178687" y="822198"/>
                  </a:lnTo>
                  <a:lnTo>
                    <a:pt x="1340485" y="979043"/>
                  </a:lnTo>
                  <a:lnTo>
                    <a:pt x="1352550" y="965581"/>
                  </a:lnTo>
                  <a:close/>
                </a:path>
                <a:path w="5215255" h="1290955">
                  <a:moveTo>
                    <a:pt x="5215001" y="457200"/>
                  </a:moveTo>
                  <a:lnTo>
                    <a:pt x="5212639" y="410438"/>
                  </a:lnTo>
                  <a:lnTo>
                    <a:pt x="5205704" y="365036"/>
                  </a:lnTo>
                  <a:lnTo>
                    <a:pt x="5194439" y="321208"/>
                  </a:lnTo>
                  <a:lnTo>
                    <a:pt x="5179060" y="279196"/>
                  </a:lnTo>
                  <a:lnTo>
                    <a:pt x="5159807" y="239229"/>
                  </a:lnTo>
                  <a:lnTo>
                    <a:pt x="5136908" y="201536"/>
                  </a:lnTo>
                  <a:lnTo>
                    <a:pt x="5110581" y="166344"/>
                  </a:lnTo>
                  <a:lnTo>
                    <a:pt x="5081079" y="133883"/>
                  </a:lnTo>
                  <a:lnTo>
                    <a:pt x="5057267" y="112255"/>
                  </a:lnTo>
                  <a:lnTo>
                    <a:pt x="5057267" y="457200"/>
                  </a:lnTo>
                  <a:lnTo>
                    <a:pt x="5053342" y="505777"/>
                  </a:lnTo>
                  <a:lnTo>
                    <a:pt x="5041989" y="551840"/>
                  </a:lnTo>
                  <a:lnTo>
                    <a:pt x="5023828" y="594817"/>
                  </a:lnTo>
                  <a:lnTo>
                    <a:pt x="4999469" y="634047"/>
                  </a:lnTo>
                  <a:lnTo>
                    <a:pt x="4969535" y="668947"/>
                  </a:lnTo>
                  <a:lnTo>
                    <a:pt x="4934636" y="698881"/>
                  </a:lnTo>
                  <a:lnTo>
                    <a:pt x="4895405" y="723239"/>
                  </a:lnTo>
                  <a:lnTo>
                    <a:pt x="4852441" y="741400"/>
                  </a:lnTo>
                  <a:lnTo>
                    <a:pt x="4806366" y="752754"/>
                  </a:lnTo>
                  <a:lnTo>
                    <a:pt x="4757801" y="756666"/>
                  </a:lnTo>
                  <a:lnTo>
                    <a:pt x="4709198" y="752754"/>
                  </a:lnTo>
                  <a:lnTo>
                    <a:pt x="4663097" y="741400"/>
                  </a:lnTo>
                  <a:lnTo>
                    <a:pt x="4620107" y="723239"/>
                  </a:lnTo>
                  <a:lnTo>
                    <a:pt x="4580852" y="698881"/>
                  </a:lnTo>
                  <a:lnTo>
                    <a:pt x="4545939" y="668947"/>
                  </a:lnTo>
                  <a:lnTo>
                    <a:pt x="4516005" y="634047"/>
                  </a:lnTo>
                  <a:lnTo>
                    <a:pt x="4491634" y="594817"/>
                  </a:lnTo>
                  <a:lnTo>
                    <a:pt x="4473473" y="551840"/>
                  </a:lnTo>
                  <a:lnTo>
                    <a:pt x="4462119" y="505777"/>
                  </a:lnTo>
                  <a:lnTo>
                    <a:pt x="4458208" y="457200"/>
                  </a:lnTo>
                  <a:lnTo>
                    <a:pt x="4462119" y="408609"/>
                  </a:lnTo>
                  <a:lnTo>
                    <a:pt x="4473473" y="362508"/>
                  </a:lnTo>
                  <a:lnTo>
                    <a:pt x="4491634" y="319519"/>
                  </a:lnTo>
                  <a:lnTo>
                    <a:pt x="4516005" y="280263"/>
                  </a:lnTo>
                  <a:lnTo>
                    <a:pt x="4545939" y="245351"/>
                  </a:lnTo>
                  <a:lnTo>
                    <a:pt x="4580852" y="215417"/>
                  </a:lnTo>
                  <a:lnTo>
                    <a:pt x="4620107" y="191046"/>
                  </a:lnTo>
                  <a:lnTo>
                    <a:pt x="4663097" y="172885"/>
                  </a:lnTo>
                  <a:lnTo>
                    <a:pt x="4709198" y="161531"/>
                  </a:lnTo>
                  <a:lnTo>
                    <a:pt x="4757801" y="157607"/>
                  </a:lnTo>
                  <a:lnTo>
                    <a:pt x="4806366" y="161531"/>
                  </a:lnTo>
                  <a:lnTo>
                    <a:pt x="4852441" y="172885"/>
                  </a:lnTo>
                  <a:lnTo>
                    <a:pt x="4895405" y="191046"/>
                  </a:lnTo>
                  <a:lnTo>
                    <a:pt x="4934636" y="215417"/>
                  </a:lnTo>
                  <a:lnTo>
                    <a:pt x="4969535" y="245351"/>
                  </a:lnTo>
                  <a:lnTo>
                    <a:pt x="4999469" y="280263"/>
                  </a:lnTo>
                  <a:lnTo>
                    <a:pt x="5023828" y="319519"/>
                  </a:lnTo>
                  <a:lnTo>
                    <a:pt x="5041989" y="362508"/>
                  </a:lnTo>
                  <a:lnTo>
                    <a:pt x="5053342" y="408609"/>
                  </a:lnTo>
                  <a:lnTo>
                    <a:pt x="5057267" y="457200"/>
                  </a:lnTo>
                  <a:lnTo>
                    <a:pt x="5057267" y="112255"/>
                  </a:lnTo>
                  <a:lnTo>
                    <a:pt x="5013401" y="78066"/>
                  </a:lnTo>
                  <a:lnTo>
                    <a:pt x="4975707" y="55168"/>
                  </a:lnTo>
                  <a:lnTo>
                    <a:pt x="4935740" y="35915"/>
                  </a:lnTo>
                  <a:lnTo>
                    <a:pt x="4893742" y="20548"/>
                  </a:lnTo>
                  <a:lnTo>
                    <a:pt x="4849927" y="9296"/>
                  </a:lnTo>
                  <a:lnTo>
                    <a:pt x="4804537" y="2362"/>
                  </a:lnTo>
                  <a:lnTo>
                    <a:pt x="4757801" y="0"/>
                  </a:lnTo>
                  <a:lnTo>
                    <a:pt x="4711027" y="2362"/>
                  </a:lnTo>
                  <a:lnTo>
                    <a:pt x="4665624" y="9296"/>
                  </a:lnTo>
                  <a:lnTo>
                    <a:pt x="4621796" y="20548"/>
                  </a:lnTo>
                  <a:lnTo>
                    <a:pt x="4579785" y="35915"/>
                  </a:lnTo>
                  <a:lnTo>
                    <a:pt x="4539818" y="55168"/>
                  </a:lnTo>
                  <a:lnTo>
                    <a:pt x="4502124" y="78066"/>
                  </a:lnTo>
                  <a:lnTo>
                    <a:pt x="4466933" y="104381"/>
                  </a:lnTo>
                  <a:lnTo>
                    <a:pt x="4434471" y="133883"/>
                  </a:lnTo>
                  <a:lnTo>
                    <a:pt x="4404969" y="166344"/>
                  </a:lnTo>
                  <a:lnTo>
                    <a:pt x="4378655" y="201536"/>
                  </a:lnTo>
                  <a:lnTo>
                    <a:pt x="4355757" y="239229"/>
                  </a:lnTo>
                  <a:lnTo>
                    <a:pt x="4336504" y="279196"/>
                  </a:lnTo>
                  <a:lnTo>
                    <a:pt x="4321137" y="321208"/>
                  </a:lnTo>
                  <a:lnTo>
                    <a:pt x="4309884" y="365036"/>
                  </a:lnTo>
                  <a:lnTo>
                    <a:pt x="4302950" y="410438"/>
                  </a:lnTo>
                  <a:lnTo>
                    <a:pt x="4300601" y="457200"/>
                  </a:lnTo>
                  <a:lnTo>
                    <a:pt x="4302950" y="503948"/>
                  </a:lnTo>
                  <a:lnTo>
                    <a:pt x="4309884" y="549338"/>
                  </a:lnTo>
                  <a:lnTo>
                    <a:pt x="4321137" y="593153"/>
                  </a:lnTo>
                  <a:lnTo>
                    <a:pt x="4336504" y="635152"/>
                  </a:lnTo>
                  <a:lnTo>
                    <a:pt x="4355757" y="675119"/>
                  </a:lnTo>
                  <a:lnTo>
                    <a:pt x="4378655" y="712812"/>
                  </a:lnTo>
                  <a:lnTo>
                    <a:pt x="4404969" y="748017"/>
                  </a:lnTo>
                  <a:lnTo>
                    <a:pt x="4434471" y="780491"/>
                  </a:lnTo>
                  <a:lnTo>
                    <a:pt x="4466933" y="809993"/>
                  </a:lnTo>
                  <a:lnTo>
                    <a:pt x="4502124" y="836320"/>
                  </a:lnTo>
                  <a:lnTo>
                    <a:pt x="4539818" y="859218"/>
                  </a:lnTo>
                  <a:lnTo>
                    <a:pt x="4579785" y="878471"/>
                  </a:lnTo>
                  <a:lnTo>
                    <a:pt x="4621796" y="893851"/>
                  </a:lnTo>
                  <a:lnTo>
                    <a:pt x="4665624" y="905116"/>
                  </a:lnTo>
                  <a:lnTo>
                    <a:pt x="4711027" y="912050"/>
                  </a:lnTo>
                  <a:lnTo>
                    <a:pt x="4757801" y="914400"/>
                  </a:lnTo>
                  <a:lnTo>
                    <a:pt x="4804537" y="912050"/>
                  </a:lnTo>
                  <a:lnTo>
                    <a:pt x="4849927" y="905116"/>
                  </a:lnTo>
                  <a:lnTo>
                    <a:pt x="4893742" y="893851"/>
                  </a:lnTo>
                  <a:lnTo>
                    <a:pt x="4935740" y="878471"/>
                  </a:lnTo>
                  <a:lnTo>
                    <a:pt x="4975707" y="859218"/>
                  </a:lnTo>
                  <a:lnTo>
                    <a:pt x="5013401" y="836320"/>
                  </a:lnTo>
                  <a:lnTo>
                    <a:pt x="5048605" y="809993"/>
                  </a:lnTo>
                  <a:lnTo>
                    <a:pt x="5081079" y="780491"/>
                  </a:lnTo>
                  <a:lnTo>
                    <a:pt x="5102720" y="756666"/>
                  </a:lnTo>
                  <a:lnTo>
                    <a:pt x="5110581" y="748017"/>
                  </a:lnTo>
                  <a:lnTo>
                    <a:pt x="5136908" y="712812"/>
                  </a:lnTo>
                  <a:lnTo>
                    <a:pt x="5159807" y="675119"/>
                  </a:lnTo>
                  <a:lnTo>
                    <a:pt x="5179060" y="635152"/>
                  </a:lnTo>
                  <a:lnTo>
                    <a:pt x="5194439" y="593153"/>
                  </a:lnTo>
                  <a:lnTo>
                    <a:pt x="5205704" y="549338"/>
                  </a:lnTo>
                  <a:lnTo>
                    <a:pt x="5212639" y="503948"/>
                  </a:lnTo>
                  <a:lnTo>
                    <a:pt x="5215001" y="457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05376" y="633476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200" y="0"/>
                  </a:moveTo>
                  <a:lnTo>
                    <a:pt x="410437" y="2359"/>
                  </a:lnTo>
                  <a:lnTo>
                    <a:pt x="365029" y="9284"/>
                  </a:lnTo>
                  <a:lnTo>
                    <a:pt x="321206" y="20546"/>
                  </a:lnTo>
                  <a:lnTo>
                    <a:pt x="279195" y="35915"/>
                  </a:lnTo>
                  <a:lnTo>
                    <a:pt x="239227" y="55161"/>
                  </a:lnTo>
                  <a:lnTo>
                    <a:pt x="201531" y="78056"/>
                  </a:lnTo>
                  <a:lnTo>
                    <a:pt x="166337" y="104370"/>
                  </a:lnTo>
                  <a:lnTo>
                    <a:pt x="133873" y="133873"/>
                  </a:lnTo>
                  <a:lnTo>
                    <a:pt x="104370" y="166337"/>
                  </a:lnTo>
                  <a:lnTo>
                    <a:pt x="78056" y="201531"/>
                  </a:lnTo>
                  <a:lnTo>
                    <a:pt x="55161" y="239227"/>
                  </a:lnTo>
                  <a:lnTo>
                    <a:pt x="35915" y="279195"/>
                  </a:lnTo>
                  <a:lnTo>
                    <a:pt x="20546" y="321206"/>
                  </a:lnTo>
                  <a:lnTo>
                    <a:pt x="9284" y="365029"/>
                  </a:lnTo>
                  <a:lnTo>
                    <a:pt x="2359" y="410437"/>
                  </a:lnTo>
                  <a:lnTo>
                    <a:pt x="0" y="457200"/>
                  </a:lnTo>
                  <a:lnTo>
                    <a:pt x="2359" y="503941"/>
                  </a:lnTo>
                  <a:lnTo>
                    <a:pt x="9284" y="549333"/>
                  </a:lnTo>
                  <a:lnTo>
                    <a:pt x="20546" y="593146"/>
                  </a:lnTo>
                  <a:lnTo>
                    <a:pt x="35915" y="635150"/>
                  </a:lnTo>
                  <a:lnTo>
                    <a:pt x="55161" y="675116"/>
                  </a:lnTo>
                  <a:lnTo>
                    <a:pt x="78056" y="712812"/>
                  </a:lnTo>
                  <a:lnTo>
                    <a:pt x="104370" y="748009"/>
                  </a:lnTo>
                  <a:lnTo>
                    <a:pt x="133873" y="780478"/>
                  </a:lnTo>
                  <a:lnTo>
                    <a:pt x="166337" y="809988"/>
                  </a:lnTo>
                  <a:lnTo>
                    <a:pt x="201531" y="836309"/>
                  </a:lnTo>
                  <a:lnTo>
                    <a:pt x="239227" y="859212"/>
                  </a:lnTo>
                  <a:lnTo>
                    <a:pt x="279195" y="878466"/>
                  </a:lnTo>
                  <a:lnTo>
                    <a:pt x="321206" y="893842"/>
                  </a:lnTo>
                  <a:lnTo>
                    <a:pt x="365029" y="905110"/>
                  </a:lnTo>
                  <a:lnTo>
                    <a:pt x="410437" y="912039"/>
                  </a:lnTo>
                  <a:lnTo>
                    <a:pt x="457200" y="914400"/>
                  </a:lnTo>
                  <a:lnTo>
                    <a:pt x="503941" y="912039"/>
                  </a:lnTo>
                  <a:lnTo>
                    <a:pt x="549333" y="905110"/>
                  </a:lnTo>
                  <a:lnTo>
                    <a:pt x="593146" y="893842"/>
                  </a:lnTo>
                  <a:lnTo>
                    <a:pt x="635150" y="878466"/>
                  </a:lnTo>
                  <a:lnTo>
                    <a:pt x="675116" y="859212"/>
                  </a:lnTo>
                  <a:lnTo>
                    <a:pt x="712812" y="836309"/>
                  </a:lnTo>
                  <a:lnTo>
                    <a:pt x="748009" y="809988"/>
                  </a:lnTo>
                  <a:lnTo>
                    <a:pt x="780478" y="780478"/>
                  </a:lnTo>
                  <a:lnTo>
                    <a:pt x="809988" y="748009"/>
                  </a:lnTo>
                  <a:lnTo>
                    <a:pt x="836309" y="712812"/>
                  </a:lnTo>
                  <a:lnTo>
                    <a:pt x="859212" y="675116"/>
                  </a:lnTo>
                  <a:lnTo>
                    <a:pt x="878466" y="635150"/>
                  </a:lnTo>
                  <a:lnTo>
                    <a:pt x="893842" y="593146"/>
                  </a:lnTo>
                  <a:lnTo>
                    <a:pt x="905110" y="549333"/>
                  </a:lnTo>
                  <a:lnTo>
                    <a:pt x="912039" y="503941"/>
                  </a:lnTo>
                  <a:lnTo>
                    <a:pt x="914400" y="457200"/>
                  </a:lnTo>
                  <a:lnTo>
                    <a:pt x="912039" y="410437"/>
                  </a:lnTo>
                  <a:lnTo>
                    <a:pt x="905110" y="365029"/>
                  </a:lnTo>
                  <a:lnTo>
                    <a:pt x="893842" y="321206"/>
                  </a:lnTo>
                  <a:lnTo>
                    <a:pt x="878466" y="279195"/>
                  </a:lnTo>
                  <a:lnTo>
                    <a:pt x="859212" y="239227"/>
                  </a:lnTo>
                  <a:lnTo>
                    <a:pt x="836309" y="201531"/>
                  </a:lnTo>
                  <a:lnTo>
                    <a:pt x="809988" y="166337"/>
                  </a:lnTo>
                  <a:lnTo>
                    <a:pt x="780478" y="133873"/>
                  </a:lnTo>
                  <a:lnTo>
                    <a:pt x="748009" y="104370"/>
                  </a:lnTo>
                  <a:lnTo>
                    <a:pt x="712812" y="78056"/>
                  </a:lnTo>
                  <a:lnTo>
                    <a:pt x="675116" y="55161"/>
                  </a:lnTo>
                  <a:lnTo>
                    <a:pt x="635150" y="35915"/>
                  </a:lnTo>
                  <a:lnTo>
                    <a:pt x="593146" y="20546"/>
                  </a:lnTo>
                  <a:lnTo>
                    <a:pt x="549333" y="9284"/>
                  </a:lnTo>
                  <a:lnTo>
                    <a:pt x="503941" y="2359"/>
                  </a:lnTo>
                  <a:lnTo>
                    <a:pt x="457200" y="0"/>
                  </a:lnTo>
                  <a:close/>
                </a:path>
                <a:path w="914400" h="914400">
                  <a:moveTo>
                    <a:pt x="457200" y="756665"/>
                  </a:moveTo>
                  <a:lnTo>
                    <a:pt x="408599" y="752745"/>
                  </a:lnTo>
                  <a:lnTo>
                    <a:pt x="362497" y="741395"/>
                  </a:lnTo>
                  <a:lnTo>
                    <a:pt x="319510" y="723233"/>
                  </a:lnTo>
                  <a:lnTo>
                    <a:pt x="280255" y="698875"/>
                  </a:lnTo>
                  <a:lnTo>
                    <a:pt x="245348" y="668940"/>
                  </a:lnTo>
                  <a:lnTo>
                    <a:pt x="215405" y="634044"/>
                  </a:lnTo>
                  <a:lnTo>
                    <a:pt x="191043" y="594805"/>
                  </a:lnTo>
                  <a:lnTo>
                    <a:pt x="172878" y="551840"/>
                  </a:lnTo>
                  <a:lnTo>
                    <a:pt x="161527" y="505766"/>
                  </a:lnTo>
                  <a:lnTo>
                    <a:pt x="157607" y="457200"/>
                  </a:lnTo>
                  <a:lnTo>
                    <a:pt x="161527" y="408599"/>
                  </a:lnTo>
                  <a:lnTo>
                    <a:pt x="172878" y="362497"/>
                  </a:lnTo>
                  <a:lnTo>
                    <a:pt x="191043" y="319510"/>
                  </a:lnTo>
                  <a:lnTo>
                    <a:pt x="215405" y="280255"/>
                  </a:lnTo>
                  <a:lnTo>
                    <a:pt x="245348" y="245348"/>
                  </a:lnTo>
                  <a:lnTo>
                    <a:pt x="280255" y="215405"/>
                  </a:lnTo>
                  <a:lnTo>
                    <a:pt x="319510" y="191043"/>
                  </a:lnTo>
                  <a:lnTo>
                    <a:pt x="362497" y="172878"/>
                  </a:lnTo>
                  <a:lnTo>
                    <a:pt x="408599" y="161527"/>
                  </a:lnTo>
                  <a:lnTo>
                    <a:pt x="457200" y="157607"/>
                  </a:lnTo>
                  <a:lnTo>
                    <a:pt x="505766" y="161527"/>
                  </a:lnTo>
                  <a:lnTo>
                    <a:pt x="551840" y="172878"/>
                  </a:lnTo>
                  <a:lnTo>
                    <a:pt x="594805" y="191043"/>
                  </a:lnTo>
                  <a:lnTo>
                    <a:pt x="634044" y="215405"/>
                  </a:lnTo>
                  <a:lnTo>
                    <a:pt x="668940" y="245348"/>
                  </a:lnTo>
                  <a:lnTo>
                    <a:pt x="698875" y="280255"/>
                  </a:lnTo>
                  <a:lnTo>
                    <a:pt x="723233" y="319510"/>
                  </a:lnTo>
                  <a:lnTo>
                    <a:pt x="741395" y="362497"/>
                  </a:lnTo>
                  <a:lnTo>
                    <a:pt x="752745" y="408599"/>
                  </a:lnTo>
                  <a:lnTo>
                    <a:pt x="756665" y="457200"/>
                  </a:lnTo>
                  <a:lnTo>
                    <a:pt x="752745" y="505766"/>
                  </a:lnTo>
                  <a:lnTo>
                    <a:pt x="741395" y="551840"/>
                  </a:lnTo>
                  <a:lnTo>
                    <a:pt x="723233" y="594805"/>
                  </a:lnTo>
                  <a:lnTo>
                    <a:pt x="698875" y="634044"/>
                  </a:lnTo>
                  <a:lnTo>
                    <a:pt x="668940" y="668940"/>
                  </a:lnTo>
                  <a:lnTo>
                    <a:pt x="634044" y="698875"/>
                  </a:lnTo>
                  <a:lnTo>
                    <a:pt x="594805" y="723233"/>
                  </a:lnTo>
                  <a:lnTo>
                    <a:pt x="551840" y="741395"/>
                  </a:lnTo>
                  <a:lnTo>
                    <a:pt x="505766" y="752745"/>
                  </a:lnTo>
                  <a:lnTo>
                    <a:pt x="457200" y="756665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05376" y="633476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200" y="0"/>
                  </a:moveTo>
                  <a:lnTo>
                    <a:pt x="410437" y="2359"/>
                  </a:lnTo>
                  <a:lnTo>
                    <a:pt x="365029" y="9284"/>
                  </a:lnTo>
                  <a:lnTo>
                    <a:pt x="321206" y="20546"/>
                  </a:lnTo>
                  <a:lnTo>
                    <a:pt x="279195" y="35915"/>
                  </a:lnTo>
                  <a:lnTo>
                    <a:pt x="239227" y="55161"/>
                  </a:lnTo>
                  <a:lnTo>
                    <a:pt x="201531" y="78056"/>
                  </a:lnTo>
                  <a:lnTo>
                    <a:pt x="166337" y="104370"/>
                  </a:lnTo>
                  <a:lnTo>
                    <a:pt x="133873" y="133873"/>
                  </a:lnTo>
                  <a:lnTo>
                    <a:pt x="104370" y="166337"/>
                  </a:lnTo>
                  <a:lnTo>
                    <a:pt x="78056" y="201531"/>
                  </a:lnTo>
                  <a:lnTo>
                    <a:pt x="55161" y="239227"/>
                  </a:lnTo>
                  <a:lnTo>
                    <a:pt x="35915" y="279195"/>
                  </a:lnTo>
                  <a:lnTo>
                    <a:pt x="20546" y="321206"/>
                  </a:lnTo>
                  <a:lnTo>
                    <a:pt x="9284" y="365029"/>
                  </a:lnTo>
                  <a:lnTo>
                    <a:pt x="2359" y="410437"/>
                  </a:lnTo>
                  <a:lnTo>
                    <a:pt x="0" y="457200"/>
                  </a:lnTo>
                  <a:lnTo>
                    <a:pt x="2359" y="503941"/>
                  </a:lnTo>
                  <a:lnTo>
                    <a:pt x="9284" y="549333"/>
                  </a:lnTo>
                  <a:lnTo>
                    <a:pt x="20546" y="593146"/>
                  </a:lnTo>
                  <a:lnTo>
                    <a:pt x="35915" y="635150"/>
                  </a:lnTo>
                  <a:lnTo>
                    <a:pt x="55161" y="675116"/>
                  </a:lnTo>
                  <a:lnTo>
                    <a:pt x="78056" y="712812"/>
                  </a:lnTo>
                  <a:lnTo>
                    <a:pt x="104370" y="748009"/>
                  </a:lnTo>
                  <a:lnTo>
                    <a:pt x="133873" y="780478"/>
                  </a:lnTo>
                  <a:lnTo>
                    <a:pt x="166337" y="809988"/>
                  </a:lnTo>
                  <a:lnTo>
                    <a:pt x="201531" y="836309"/>
                  </a:lnTo>
                  <a:lnTo>
                    <a:pt x="239227" y="859212"/>
                  </a:lnTo>
                  <a:lnTo>
                    <a:pt x="279195" y="878466"/>
                  </a:lnTo>
                  <a:lnTo>
                    <a:pt x="321206" y="893842"/>
                  </a:lnTo>
                  <a:lnTo>
                    <a:pt x="365029" y="905110"/>
                  </a:lnTo>
                  <a:lnTo>
                    <a:pt x="410437" y="912039"/>
                  </a:lnTo>
                  <a:lnTo>
                    <a:pt x="457200" y="914400"/>
                  </a:lnTo>
                  <a:lnTo>
                    <a:pt x="503941" y="912039"/>
                  </a:lnTo>
                  <a:lnTo>
                    <a:pt x="549333" y="905110"/>
                  </a:lnTo>
                  <a:lnTo>
                    <a:pt x="593146" y="893842"/>
                  </a:lnTo>
                  <a:lnTo>
                    <a:pt x="635150" y="878466"/>
                  </a:lnTo>
                  <a:lnTo>
                    <a:pt x="675116" y="859212"/>
                  </a:lnTo>
                  <a:lnTo>
                    <a:pt x="712812" y="836309"/>
                  </a:lnTo>
                  <a:lnTo>
                    <a:pt x="748009" y="809988"/>
                  </a:lnTo>
                  <a:lnTo>
                    <a:pt x="780478" y="780478"/>
                  </a:lnTo>
                  <a:lnTo>
                    <a:pt x="802121" y="756665"/>
                  </a:lnTo>
                  <a:lnTo>
                    <a:pt x="457200" y="756665"/>
                  </a:lnTo>
                  <a:lnTo>
                    <a:pt x="408599" y="752745"/>
                  </a:lnTo>
                  <a:lnTo>
                    <a:pt x="362497" y="741395"/>
                  </a:lnTo>
                  <a:lnTo>
                    <a:pt x="319510" y="723233"/>
                  </a:lnTo>
                  <a:lnTo>
                    <a:pt x="280255" y="698875"/>
                  </a:lnTo>
                  <a:lnTo>
                    <a:pt x="245348" y="668940"/>
                  </a:lnTo>
                  <a:lnTo>
                    <a:pt x="215405" y="634044"/>
                  </a:lnTo>
                  <a:lnTo>
                    <a:pt x="191043" y="594805"/>
                  </a:lnTo>
                  <a:lnTo>
                    <a:pt x="172878" y="551840"/>
                  </a:lnTo>
                  <a:lnTo>
                    <a:pt x="161527" y="505766"/>
                  </a:lnTo>
                  <a:lnTo>
                    <a:pt x="157607" y="457200"/>
                  </a:lnTo>
                  <a:lnTo>
                    <a:pt x="161527" y="408599"/>
                  </a:lnTo>
                  <a:lnTo>
                    <a:pt x="172878" y="362497"/>
                  </a:lnTo>
                  <a:lnTo>
                    <a:pt x="191043" y="319510"/>
                  </a:lnTo>
                  <a:lnTo>
                    <a:pt x="215405" y="280255"/>
                  </a:lnTo>
                  <a:lnTo>
                    <a:pt x="245348" y="245348"/>
                  </a:lnTo>
                  <a:lnTo>
                    <a:pt x="280255" y="215405"/>
                  </a:lnTo>
                  <a:lnTo>
                    <a:pt x="319510" y="191043"/>
                  </a:lnTo>
                  <a:lnTo>
                    <a:pt x="362497" y="172878"/>
                  </a:lnTo>
                  <a:lnTo>
                    <a:pt x="408599" y="161527"/>
                  </a:lnTo>
                  <a:lnTo>
                    <a:pt x="457200" y="157607"/>
                  </a:lnTo>
                  <a:lnTo>
                    <a:pt x="802052" y="157607"/>
                  </a:lnTo>
                  <a:lnTo>
                    <a:pt x="780478" y="133873"/>
                  </a:lnTo>
                  <a:lnTo>
                    <a:pt x="748009" y="104370"/>
                  </a:lnTo>
                  <a:lnTo>
                    <a:pt x="712812" y="78056"/>
                  </a:lnTo>
                  <a:lnTo>
                    <a:pt x="675116" y="55161"/>
                  </a:lnTo>
                  <a:lnTo>
                    <a:pt x="635150" y="35915"/>
                  </a:lnTo>
                  <a:lnTo>
                    <a:pt x="593146" y="20546"/>
                  </a:lnTo>
                  <a:lnTo>
                    <a:pt x="549333" y="9284"/>
                  </a:lnTo>
                  <a:lnTo>
                    <a:pt x="503941" y="2359"/>
                  </a:lnTo>
                  <a:lnTo>
                    <a:pt x="457200" y="0"/>
                  </a:lnTo>
                  <a:close/>
                </a:path>
                <a:path w="914400" h="914400">
                  <a:moveTo>
                    <a:pt x="802052" y="157607"/>
                  </a:moveTo>
                  <a:lnTo>
                    <a:pt x="457200" y="157607"/>
                  </a:lnTo>
                  <a:lnTo>
                    <a:pt x="505766" y="161527"/>
                  </a:lnTo>
                  <a:lnTo>
                    <a:pt x="551840" y="172878"/>
                  </a:lnTo>
                  <a:lnTo>
                    <a:pt x="594805" y="191043"/>
                  </a:lnTo>
                  <a:lnTo>
                    <a:pt x="634044" y="215405"/>
                  </a:lnTo>
                  <a:lnTo>
                    <a:pt x="668940" y="245348"/>
                  </a:lnTo>
                  <a:lnTo>
                    <a:pt x="698875" y="280255"/>
                  </a:lnTo>
                  <a:lnTo>
                    <a:pt x="723233" y="319510"/>
                  </a:lnTo>
                  <a:lnTo>
                    <a:pt x="741395" y="362497"/>
                  </a:lnTo>
                  <a:lnTo>
                    <a:pt x="752745" y="408599"/>
                  </a:lnTo>
                  <a:lnTo>
                    <a:pt x="756665" y="457200"/>
                  </a:lnTo>
                  <a:lnTo>
                    <a:pt x="752745" y="505766"/>
                  </a:lnTo>
                  <a:lnTo>
                    <a:pt x="741395" y="551840"/>
                  </a:lnTo>
                  <a:lnTo>
                    <a:pt x="723233" y="594805"/>
                  </a:lnTo>
                  <a:lnTo>
                    <a:pt x="698875" y="634044"/>
                  </a:lnTo>
                  <a:lnTo>
                    <a:pt x="668940" y="668940"/>
                  </a:lnTo>
                  <a:lnTo>
                    <a:pt x="634044" y="698875"/>
                  </a:lnTo>
                  <a:lnTo>
                    <a:pt x="594805" y="723233"/>
                  </a:lnTo>
                  <a:lnTo>
                    <a:pt x="551840" y="741395"/>
                  </a:lnTo>
                  <a:lnTo>
                    <a:pt x="505766" y="752745"/>
                  </a:lnTo>
                  <a:lnTo>
                    <a:pt x="457200" y="756665"/>
                  </a:lnTo>
                  <a:lnTo>
                    <a:pt x="802121" y="756665"/>
                  </a:lnTo>
                  <a:lnTo>
                    <a:pt x="836309" y="712812"/>
                  </a:lnTo>
                  <a:lnTo>
                    <a:pt x="859212" y="675116"/>
                  </a:lnTo>
                  <a:lnTo>
                    <a:pt x="878466" y="635150"/>
                  </a:lnTo>
                  <a:lnTo>
                    <a:pt x="893842" y="593146"/>
                  </a:lnTo>
                  <a:lnTo>
                    <a:pt x="905110" y="549333"/>
                  </a:lnTo>
                  <a:lnTo>
                    <a:pt x="912039" y="503941"/>
                  </a:lnTo>
                  <a:lnTo>
                    <a:pt x="914400" y="457200"/>
                  </a:lnTo>
                  <a:lnTo>
                    <a:pt x="912039" y="410437"/>
                  </a:lnTo>
                  <a:lnTo>
                    <a:pt x="905110" y="365029"/>
                  </a:lnTo>
                  <a:lnTo>
                    <a:pt x="893842" y="321206"/>
                  </a:lnTo>
                  <a:lnTo>
                    <a:pt x="878466" y="279195"/>
                  </a:lnTo>
                  <a:lnTo>
                    <a:pt x="859212" y="239227"/>
                  </a:lnTo>
                  <a:lnTo>
                    <a:pt x="836309" y="201531"/>
                  </a:lnTo>
                  <a:lnTo>
                    <a:pt x="809988" y="166337"/>
                  </a:lnTo>
                  <a:lnTo>
                    <a:pt x="802052" y="157607"/>
                  </a:lnTo>
                  <a:close/>
                </a:path>
              </a:pathLst>
            </a:custGeom>
            <a:solidFill>
              <a:srgbClr val="E97031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05376" y="633476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200" y="0"/>
                  </a:moveTo>
                  <a:lnTo>
                    <a:pt x="410437" y="2359"/>
                  </a:lnTo>
                  <a:lnTo>
                    <a:pt x="365029" y="9284"/>
                  </a:lnTo>
                  <a:lnTo>
                    <a:pt x="321206" y="20546"/>
                  </a:lnTo>
                  <a:lnTo>
                    <a:pt x="279195" y="35915"/>
                  </a:lnTo>
                  <a:lnTo>
                    <a:pt x="239227" y="55161"/>
                  </a:lnTo>
                  <a:lnTo>
                    <a:pt x="201531" y="78056"/>
                  </a:lnTo>
                  <a:lnTo>
                    <a:pt x="166337" y="104370"/>
                  </a:lnTo>
                  <a:lnTo>
                    <a:pt x="133873" y="133873"/>
                  </a:lnTo>
                  <a:lnTo>
                    <a:pt x="104370" y="166337"/>
                  </a:lnTo>
                  <a:lnTo>
                    <a:pt x="78056" y="201531"/>
                  </a:lnTo>
                  <a:lnTo>
                    <a:pt x="55161" y="239227"/>
                  </a:lnTo>
                  <a:lnTo>
                    <a:pt x="35915" y="279195"/>
                  </a:lnTo>
                  <a:lnTo>
                    <a:pt x="20546" y="321206"/>
                  </a:lnTo>
                  <a:lnTo>
                    <a:pt x="9284" y="365029"/>
                  </a:lnTo>
                  <a:lnTo>
                    <a:pt x="2359" y="410437"/>
                  </a:lnTo>
                  <a:lnTo>
                    <a:pt x="0" y="457200"/>
                  </a:lnTo>
                  <a:lnTo>
                    <a:pt x="2359" y="503941"/>
                  </a:lnTo>
                  <a:lnTo>
                    <a:pt x="9284" y="549333"/>
                  </a:lnTo>
                  <a:lnTo>
                    <a:pt x="20546" y="593146"/>
                  </a:lnTo>
                  <a:lnTo>
                    <a:pt x="35915" y="635150"/>
                  </a:lnTo>
                  <a:lnTo>
                    <a:pt x="55161" y="675116"/>
                  </a:lnTo>
                  <a:lnTo>
                    <a:pt x="78056" y="712812"/>
                  </a:lnTo>
                  <a:lnTo>
                    <a:pt x="104370" y="748009"/>
                  </a:lnTo>
                  <a:lnTo>
                    <a:pt x="133873" y="780478"/>
                  </a:lnTo>
                  <a:lnTo>
                    <a:pt x="166337" y="809988"/>
                  </a:lnTo>
                  <a:lnTo>
                    <a:pt x="201531" y="836309"/>
                  </a:lnTo>
                  <a:lnTo>
                    <a:pt x="239227" y="859212"/>
                  </a:lnTo>
                  <a:lnTo>
                    <a:pt x="279195" y="878466"/>
                  </a:lnTo>
                  <a:lnTo>
                    <a:pt x="321206" y="893842"/>
                  </a:lnTo>
                  <a:lnTo>
                    <a:pt x="365029" y="905110"/>
                  </a:lnTo>
                  <a:lnTo>
                    <a:pt x="410437" y="912039"/>
                  </a:lnTo>
                  <a:lnTo>
                    <a:pt x="457200" y="914400"/>
                  </a:lnTo>
                  <a:lnTo>
                    <a:pt x="503941" y="912039"/>
                  </a:lnTo>
                  <a:lnTo>
                    <a:pt x="549333" y="905110"/>
                  </a:lnTo>
                  <a:lnTo>
                    <a:pt x="593146" y="893842"/>
                  </a:lnTo>
                  <a:lnTo>
                    <a:pt x="635150" y="878466"/>
                  </a:lnTo>
                  <a:lnTo>
                    <a:pt x="675116" y="859212"/>
                  </a:lnTo>
                  <a:lnTo>
                    <a:pt x="712812" y="836309"/>
                  </a:lnTo>
                  <a:lnTo>
                    <a:pt x="748009" y="809988"/>
                  </a:lnTo>
                  <a:lnTo>
                    <a:pt x="780478" y="780478"/>
                  </a:lnTo>
                  <a:lnTo>
                    <a:pt x="809988" y="748009"/>
                  </a:lnTo>
                  <a:lnTo>
                    <a:pt x="836309" y="712812"/>
                  </a:lnTo>
                  <a:lnTo>
                    <a:pt x="859212" y="675116"/>
                  </a:lnTo>
                  <a:lnTo>
                    <a:pt x="878466" y="635150"/>
                  </a:lnTo>
                  <a:lnTo>
                    <a:pt x="893842" y="593146"/>
                  </a:lnTo>
                  <a:lnTo>
                    <a:pt x="905110" y="549333"/>
                  </a:lnTo>
                  <a:lnTo>
                    <a:pt x="912039" y="503941"/>
                  </a:lnTo>
                  <a:lnTo>
                    <a:pt x="914400" y="457200"/>
                  </a:lnTo>
                  <a:lnTo>
                    <a:pt x="912039" y="410437"/>
                  </a:lnTo>
                  <a:lnTo>
                    <a:pt x="905110" y="365029"/>
                  </a:lnTo>
                  <a:lnTo>
                    <a:pt x="893842" y="321206"/>
                  </a:lnTo>
                  <a:lnTo>
                    <a:pt x="878466" y="279195"/>
                  </a:lnTo>
                  <a:lnTo>
                    <a:pt x="859212" y="239227"/>
                  </a:lnTo>
                  <a:lnTo>
                    <a:pt x="836309" y="201531"/>
                  </a:lnTo>
                  <a:lnTo>
                    <a:pt x="809988" y="166337"/>
                  </a:lnTo>
                  <a:lnTo>
                    <a:pt x="780478" y="133873"/>
                  </a:lnTo>
                  <a:lnTo>
                    <a:pt x="748009" y="104370"/>
                  </a:lnTo>
                  <a:lnTo>
                    <a:pt x="712812" y="78056"/>
                  </a:lnTo>
                  <a:lnTo>
                    <a:pt x="675116" y="55161"/>
                  </a:lnTo>
                  <a:lnTo>
                    <a:pt x="635150" y="35915"/>
                  </a:lnTo>
                  <a:lnTo>
                    <a:pt x="593146" y="20546"/>
                  </a:lnTo>
                  <a:lnTo>
                    <a:pt x="549333" y="9284"/>
                  </a:lnTo>
                  <a:lnTo>
                    <a:pt x="503941" y="2359"/>
                  </a:lnTo>
                  <a:lnTo>
                    <a:pt x="457200" y="0"/>
                  </a:lnTo>
                  <a:close/>
                </a:path>
                <a:path w="914400" h="914400">
                  <a:moveTo>
                    <a:pt x="457200" y="756665"/>
                  </a:moveTo>
                  <a:lnTo>
                    <a:pt x="408599" y="752745"/>
                  </a:lnTo>
                  <a:lnTo>
                    <a:pt x="362497" y="741395"/>
                  </a:lnTo>
                  <a:lnTo>
                    <a:pt x="319510" y="723233"/>
                  </a:lnTo>
                  <a:lnTo>
                    <a:pt x="280255" y="698875"/>
                  </a:lnTo>
                  <a:lnTo>
                    <a:pt x="245348" y="668940"/>
                  </a:lnTo>
                  <a:lnTo>
                    <a:pt x="215405" y="634044"/>
                  </a:lnTo>
                  <a:lnTo>
                    <a:pt x="191043" y="594805"/>
                  </a:lnTo>
                  <a:lnTo>
                    <a:pt x="172878" y="551840"/>
                  </a:lnTo>
                  <a:lnTo>
                    <a:pt x="161527" y="505766"/>
                  </a:lnTo>
                  <a:lnTo>
                    <a:pt x="157607" y="457200"/>
                  </a:lnTo>
                  <a:lnTo>
                    <a:pt x="161527" y="408599"/>
                  </a:lnTo>
                  <a:lnTo>
                    <a:pt x="172878" y="362497"/>
                  </a:lnTo>
                  <a:lnTo>
                    <a:pt x="191043" y="319510"/>
                  </a:lnTo>
                  <a:lnTo>
                    <a:pt x="215405" y="280255"/>
                  </a:lnTo>
                  <a:lnTo>
                    <a:pt x="245348" y="245348"/>
                  </a:lnTo>
                  <a:lnTo>
                    <a:pt x="280255" y="215405"/>
                  </a:lnTo>
                  <a:lnTo>
                    <a:pt x="319510" y="191043"/>
                  </a:lnTo>
                  <a:lnTo>
                    <a:pt x="362497" y="172878"/>
                  </a:lnTo>
                  <a:lnTo>
                    <a:pt x="408599" y="161527"/>
                  </a:lnTo>
                  <a:lnTo>
                    <a:pt x="457200" y="157607"/>
                  </a:lnTo>
                  <a:lnTo>
                    <a:pt x="505766" y="161527"/>
                  </a:lnTo>
                  <a:lnTo>
                    <a:pt x="551840" y="172878"/>
                  </a:lnTo>
                  <a:lnTo>
                    <a:pt x="594805" y="191043"/>
                  </a:lnTo>
                  <a:lnTo>
                    <a:pt x="634044" y="215405"/>
                  </a:lnTo>
                  <a:lnTo>
                    <a:pt x="668940" y="245348"/>
                  </a:lnTo>
                  <a:lnTo>
                    <a:pt x="698875" y="280255"/>
                  </a:lnTo>
                  <a:lnTo>
                    <a:pt x="723233" y="319510"/>
                  </a:lnTo>
                  <a:lnTo>
                    <a:pt x="741395" y="362497"/>
                  </a:lnTo>
                  <a:lnTo>
                    <a:pt x="752745" y="408599"/>
                  </a:lnTo>
                  <a:lnTo>
                    <a:pt x="756665" y="457200"/>
                  </a:lnTo>
                  <a:lnTo>
                    <a:pt x="752745" y="505766"/>
                  </a:lnTo>
                  <a:lnTo>
                    <a:pt x="741395" y="551840"/>
                  </a:lnTo>
                  <a:lnTo>
                    <a:pt x="723233" y="594805"/>
                  </a:lnTo>
                  <a:lnTo>
                    <a:pt x="698875" y="634044"/>
                  </a:lnTo>
                  <a:lnTo>
                    <a:pt x="668940" y="668940"/>
                  </a:lnTo>
                  <a:lnTo>
                    <a:pt x="634044" y="698875"/>
                  </a:lnTo>
                  <a:lnTo>
                    <a:pt x="594805" y="723233"/>
                  </a:lnTo>
                  <a:lnTo>
                    <a:pt x="551840" y="741395"/>
                  </a:lnTo>
                  <a:lnTo>
                    <a:pt x="505766" y="752745"/>
                  </a:lnTo>
                  <a:lnTo>
                    <a:pt x="457200" y="756665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91175" y="5248274"/>
              <a:ext cx="228600" cy="2286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534025" y="5191124"/>
              <a:ext cx="1076325" cy="1076325"/>
            </a:xfrm>
            <a:custGeom>
              <a:avLst/>
              <a:gdLst/>
              <a:ahLst/>
              <a:cxnLst/>
              <a:rect l="l" t="t" r="r" b="b"/>
              <a:pathLst>
                <a:path w="1076325" h="1076325">
                  <a:moveTo>
                    <a:pt x="466725" y="0"/>
                  </a:moveTo>
                  <a:lnTo>
                    <a:pt x="424688" y="7112"/>
                  </a:lnTo>
                  <a:lnTo>
                    <a:pt x="7112" y="424649"/>
                  </a:lnTo>
                  <a:lnTo>
                    <a:pt x="0" y="466725"/>
                  </a:lnTo>
                  <a:lnTo>
                    <a:pt x="466725" y="0"/>
                  </a:lnTo>
                  <a:close/>
                </a:path>
                <a:path w="1076325" h="1076325">
                  <a:moveTo>
                    <a:pt x="590550" y="2540"/>
                  </a:moveTo>
                  <a:lnTo>
                    <a:pt x="566661" y="241"/>
                  </a:lnTo>
                  <a:lnTo>
                    <a:pt x="558673" y="0"/>
                  </a:lnTo>
                  <a:lnTo>
                    <a:pt x="0" y="558609"/>
                  </a:lnTo>
                  <a:lnTo>
                    <a:pt x="228" y="566648"/>
                  </a:lnTo>
                  <a:lnTo>
                    <a:pt x="838" y="574662"/>
                  </a:lnTo>
                  <a:lnTo>
                    <a:pt x="2540" y="590550"/>
                  </a:lnTo>
                  <a:lnTo>
                    <a:pt x="590550" y="2540"/>
                  </a:lnTo>
                  <a:close/>
                </a:path>
                <a:path w="1076325" h="1076325">
                  <a:moveTo>
                    <a:pt x="695325" y="17526"/>
                  </a:moveTo>
                  <a:lnTo>
                    <a:pt x="675284" y="11811"/>
                  </a:lnTo>
                  <a:lnTo>
                    <a:pt x="668528" y="9525"/>
                  </a:lnTo>
                  <a:lnTo>
                    <a:pt x="19050" y="668020"/>
                  </a:lnTo>
                  <a:lnTo>
                    <a:pt x="20802" y="674966"/>
                  </a:lnTo>
                  <a:lnTo>
                    <a:pt x="26670" y="695325"/>
                  </a:lnTo>
                  <a:lnTo>
                    <a:pt x="695325" y="17526"/>
                  </a:lnTo>
                  <a:close/>
                </a:path>
                <a:path w="1076325" h="1076325">
                  <a:moveTo>
                    <a:pt x="781050" y="58928"/>
                  </a:moveTo>
                  <a:lnTo>
                    <a:pt x="758063" y="47625"/>
                  </a:lnTo>
                  <a:lnTo>
                    <a:pt x="47625" y="758063"/>
                  </a:lnTo>
                  <a:lnTo>
                    <a:pt x="53035" y="769708"/>
                  </a:lnTo>
                  <a:lnTo>
                    <a:pt x="58928" y="781050"/>
                  </a:lnTo>
                  <a:lnTo>
                    <a:pt x="781050" y="58928"/>
                  </a:lnTo>
                  <a:close/>
                </a:path>
                <a:path w="1076325" h="1076325">
                  <a:moveTo>
                    <a:pt x="857250" y="109728"/>
                  </a:moveTo>
                  <a:lnTo>
                    <a:pt x="850773" y="104775"/>
                  </a:lnTo>
                  <a:lnTo>
                    <a:pt x="837184" y="95250"/>
                  </a:lnTo>
                  <a:lnTo>
                    <a:pt x="95250" y="838161"/>
                  </a:lnTo>
                  <a:lnTo>
                    <a:pt x="100076" y="843889"/>
                  </a:lnTo>
                  <a:lnTo>
                    <a:pt x="104775" y="850773"/>
                  </a:lnTo>
                  <a:lnTo>
                    <a:pt x="109728" y="857250"/>
                  </a:lnTo>
                  <a:lnTo>
                    <a:pt x="857250" y="109728"/>
                  </a:lnTo>
                  <a:close/>
                </a:path>
                <a:path w="1076325" h="1076325">
                  <a:moveTo>
                    <a:pt x="923925" y="160274"/>
                  </a:moveTo>
                  <a:lnTo>
                    <a:pt x="915289" y="151511"/>
                  </a:lnTo>
                  <a:lnTo>
                    <a:pt x="912368" y="148336"/>
                  </a:lnTo>
                  <a:lnTo>
                    <a:pt x="906399" y="142875"/>
                  </a:lnTo>
                  <a:lnTo>
                    <a:pt x="142875" y="906348"/>
                  </a:lnTo>
                  <a:lnTo>
                    <a:pt x="148463" y="912342"/>
                  </a:lnTo>
                  <a:lnTo>
                    <a:pt x="160274" y="923925"/>
                  </a:lnTo>
                  <a:lnTo>
                    <a:pt x="923925" y="160274"/>
                  </a:lnTo>
                  <a:close/>
                </a:path>
                <a:path w="1076325" h="1076325">
                  <a:moveTo>
                    <a:pt x="981075" y="228854"/>
                  </a:moveTo>
                  <a:lnTo>
                    <a:pt x="976249" y="222885"/>
                  </a:lnTo>
                  <a:lnTo>
                    <a:pt x="971423" y="216154"/>
                  </a:lnTo>
                  <a:lnTo>
                    <a:pt x="966216" y="209550"/>
                  </a:lnTo>
                  <a:lnTo>
                    <a:pt x="209550" y="966190"/>
                  </a:lnTo>
                  <a:lnTo>
                    <a:pt x="215138" y="971410"/>
                  </a:lnTo>
                  <a:lnTo>
                    <a:pt x="228854" y="981075"/>
                  </a:lnTo>
                  <a:lnTo>
                    <a:pt x="981075" y="228854"/>
                  </a:lnTo>
                  <a:close/>
                </a:path>
                <a:path w="1076325" h="1076325">
                  <a:moveTo>
                    <a:pt x="1028700" y="309372"/>
                  </a:moveTo>
                  <a:lnTo>
                    <a:pt x="1017270" y="285750"/>
                  </a:lnTo>
                  <a:lnTo>
                    <a:pt x="285750" y="1017257"/>
                  </a:lnTo>
                  <a:lnTo>
                    <a:pt x="309372" y="1028700"/>
                  </a:lnTo>
                  <a:lnTo>
                    <a:pt x="1028700" y="309372"/>
                  </a:lnTo>
                  <a:close/>
                </a:path>
                <a:path w="1076325" h="1076325">
                  <a:moveTo>
                    <a:pt x="1057275" y="407924"/>
                  </a:moveTo>
                  <a:lnTo>
                    <a:pt x="1055509" y="401091"/>
                  </a:lnTo>
                  <a:lnTo>
                    <a:pt x="1049655" y="381000"/>
                  </a:lnTo>
                  <a:lnTo>
                    <a:pt x="381000" y="1049629"/>
                  </a:lnTo>
                  <a:lnTo>
                    <a:pt x="387616" y="1051725"/>
                  </a:lnTo>
                  <a:lnTo>
                    <a:pt x="407924" y="1057275"/>
                  </a:lnTo>
                  <a:lnTo>
                    <a:pt x="1057275" y="407924"/>
                  </a:lnTo>
                  <a:close/>
                </a:path>
                <a:path w="1076325" h="1076325">
                  <a:moveTo>
                    <a:pt x="1076325" y="600075"/>
                  </a:moveTo>
                  <a:lnTo>
                    <a:pt x="609600" y="1066800"/>
                  </a:lnTo>
                  <a:lnTo>
                    <a:pt x="620128" y="1065390"/>
                  </a:lnTo>
                  <a:lnTo>
                    <a:pt x="641045" y="1061847"/>
                  </a:lnTo>
                  <a:lnTo>
                    <a:pt x="651510" y="1059662"/>
                  </a:lnTo>
                  <a:lnTo>
                    <a:pt x="1069340" y="641769"/>
                  </a:lnTo>
                  <a:lnTo>
                    <a:pt x="1073251" y="621004"/>
                  </a:lnTo>
                  <a:lnTo>
                    <a:pt x="1076325" y="600075"/>
                  </a:lnTo>
                  <a:close/>
                </a:path>
                <a:path w="1076325" h="1076325">
                  <a:moveTo>
                    <a:pt x="1076325" y="508698"/>
                  </a:moveTo>
                  <a:lnTo>
                    <a:pt x="1073772" y="476250"/>
                  </a:lnTo>
                  <a:lnTo>
                    <a:pt x="476250" y="1073797"/>
                  </a:lnTo>
                  <a:lnTo>
                    <a:pt x="500608" y="1076096"/>
                  </a:lnTo>
                  <a:lnTo>
                    <a:pt x="508635" y="1076325"/>
                  </a:lnTo>
                  <a:lnTo>
                    <a:pt x="1076325" y="5086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24600" y="5972174"/>
              <a:ext cx="228600" cy="228600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891029" y="2693669"/>
            <a:ext cx="2812415" cy="130175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 marR="5080" indent="320675">
              <a:lnSpc>
                <a:spcPts val="4730"/>
              </a:lnSpc>
              <a:spcBef>
                <a:spcPts val="745"/>
              </a:spcBef>
            </a:pPr>
            <a:r>
              <a:rPr sz="4400" spc="-55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4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400" spc="-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4400" spc="-7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4400" spc="-13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400" spc="-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400" spc="-15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4400" spc="-75" dirty="0">
                <a:solidFill>
                  <a:srgbClr val="FFFFFF"/>
                </a:solidFill>
                <a:latin typeface="Trebuchet MS"/>
                <a:cs typeface="Trebuchet MS"/>
              </a:rPr>
              <a:t>al</a:t>
            </a:r>
            <a:r>
              <a:rPr sz="4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235" dirty="0">
                <a:solidFill>
                  <a:srgbClr val="FFFFFF"/>
                </a:solidFill>
                <a:latin typeface="Trebuchet MS"/>
                <a:cs typeface="Trebuchet MS"/>
              </a:rPr>
              <a:t>Architecture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61201" y="1127759"/>
            <a:ext cx="150812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45" dirty="0">
                <a:solidFill>
                  <a:srgbClr val="FFFFFF"/>
                </a:solidFill>
                <a:latin typeface="Tahoma"/>
                <a:cs typeface="Tahoma"/>
              </a:rPr>
              <a:t>Technology</a:t>
            </a:r>
            <a:r>
              <a:rPr sz="15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Tahoma"/>
                <a:cs typeface="Tahoma"/>
              </a:rPr>
              <a:t>Stack: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61201" y="1356550"/>
            <a:ext cx="3129915" cy="1694814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25"/>
              </a:spcBef>
              <a:buFont typeface="Arial MT"/>
              <a:buChar char="•"/>
              <a:tabLst>
                <a:tab pos="240665" algn="l"/>
              </a:tabLst>
            </a:pPr>
            <a:r>
              <a:rPr sz="1500" spc="-50" dirty="0">
                <a:solidFill>
                  <a:srgbClr val="FFFFFF"/>
                </a:solidFill>
                <a:latin typeface="Tahoma"/>
                <a:cs typeface="Tahoma"/>
              </a:rPr>
              <a:t>ASP.NET</a:t>
            </a:r>
            <a:r>
              <a:rPr sz="15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Core</a:t>
            </a:r>
            <a:r>
              <a:rPr sz="15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MVC</a:t>
            </a:r>
            <a:r>
              <a:rPr sz="15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Tahoma"/>
                <a:cs typeface="Tahoma"/>
              </a:rPr>
              <a:t>Framework</a:t>
            </a:r>
            <a:endParaRPr sz="150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spcBef>
                <a:spcPts val="825"/>
              </a:spcBef>
              <a:buFont typeface="Arial MT"/>
              <a:buChar char="•"/>
              <a:tabLst>
                <a:tab pos="240665" algn="l"/>
              </a:tabLst>
            </a:pPr>
            <a:r>
              <a:rPr sz="1500" spc="-25" dirty="0">
                <a:solidFill>
                  <a:srgbClr val="FFFFFF"/>
                </a:solidFill>
                <a:latin typeface="Tahoma"/>
                <a:cs typeface="Tahoma"/>
              </a:rPr>
              <a:t>Entity</a:t>
            </a:r>
            <a:r>
              <a:rPr sz="15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35" dirty="0">
                <a:solidFill>
                  <a:srgbClr val="FFFFFF"/>
                </a:solidFill>
                <a:latin typeface="Tahoma"/>
                <a:cs typeface="Tahoma"/>
              </a:rPr>
              <a:t>Framework</a:t>
            </a:r>
            <a:r>
              <a:rPr sz="15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Core</a:t>
            </a:r>
            <a:r>
              <a:rPr sz="15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Tahoma"/>
                <a:cs typeface="Tahoma"/>
              </a:rPr>
              <a:t>(Code-</a:t>
            </a:r>
            <a:r>
              <a:rPr sz="1500" spc="-10" dirty="0">
                <a:solidFill>
                  <a:srgbClr val="FFFFFF"/>
                </a:solidFill>
                <a:latin typeface="Tahoma"/>
                <a:cs typeface="Tahoma"/>
              </a:rPr>
              <a:t>First)</a:t>
            </a:r>
            <a:endParaRPr sz="150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spcBef>
                <a:spcPts val="830"/>
              </a:spcBef>
              <a:buFont typeface="Arial MT"/>
              <a:buChar char="•"/>
              <a:tabLst>
                <a:tab pos="240665" algn="l"/>
              </a:tabLst>
            </a:pPr>
            <a:r>
              <a:rPr sz="1500" spc="-20" dirty="0">
                <a:solidFill>
                  <a:srgbClr val="FFFFFF"/>
                </a:solidFill>
                <a:latin typeface="Tahoma"/>
                <a:cs typeface="Tahoma"/>
              </a:rPr>
              <a:t>xUnit</a:t>
            </a:r>
            <a:r>
              <a:rPr sz="15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60" dirty="0">
                <a:solidFill>
                  <a:srgbClr val="FFFFFF"/>
                </a:solidFill>
                <a:latin typeface="Tahoma"/>
                <a:cs typeface="Tahoma"/>
              </a:rPr>
              <a:t>Testing</a:t>
            </a:r>
            <a:r>
              <a:rPr sz="15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Tahoma"/>
                <a:cs typeface="Tahoma"/>
              </a:rPr>
              <a:t>Framework</a:t>
            </a:r>
            <a:endParaRPr sz="150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spcBef>
                <a:spcPts val="830"/>
              </a:spcBef>
              <a:buFont typeface="Arial MT"/>
              <a:buChar char="•"/>
              <a:tabLst>
                <a:tab pos="240665" algn="l"/>
              </a:tabLst>
            </a:pP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Session-Based</a:t>
            </a:r>
            <a:r>
              <a:rPr sz="15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Tahoma"/>
                <a:cs typeface="Tahoma"/>
              </a:rPr>
              <a:t>Authentication</a:t>
            </a:r>
            <a:endParaRPr sz="150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spcBef>
                <a:spcPts val="830"/>
              </a:spcBef>
              <a:buFont typeface="Arial MT"/>
              <a:buChar char="•"/>
              <a:tabLst>
                <a:tab pos="240665" algn="l"/>
              </a:tabLst>
            </a:pPr>
            <a:r>
              <a:rPr sz="1500" spc="-10" dirty="0">
                <a:solidFill>
                  <a:srgbClr val="FFFFFF"/>
                </a:solidFill>
                <a:latin typeface="Tahoma"/>
                <a:cs typeface="Tahoma"/>
              </a:rPr>
              <a:t>Bootstrap</a:t>
            </a:r>
            <a:r>
              <a:rPr sz="15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65" dirty="0">
                <a:solidFill>
                  <a:srgbClr val="FFFFFF"/>
                </a:solidFill>
                <a:latin typeface="Tahoma"/>
                <a:cs typeface="Tahoma"/>
              </a:rPr>
              <a:t>UI</a:t>
            </a:r>
            <a:r>
              <a:rPr sz="15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Tahoma"/>
                <a:cs typeface="Tahoma"/>
              </a:rPr>
              <a:t>Framework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61201" y="3130232"/>
            <a:ext cx="172720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Tahoma"/>
                <a:cs typeface="Tahoma"/>
              </a:rPr>
              <a:t>Architecture</a:t>
            </a:r>
            <a:r>
              <a:rPr sz="15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Tahoma"/>
                <a:cs typeface="Tahoma"/>
              </a:rPr>
              <a:t>Pattern: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561201" y="3359896"/>
            <a:ext cx="3199765" cy="1360170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25"/>
              </a:spcBef>
              <a:buFont typeface="Arial MT"/>
              <a:buChar char="•"/>
              <a:tabLst>
                <a:tab pos="240665" algn="l"/>
              </a:tabLst>
            </a:pPr>
            <a:r>
              <a:rPr sz="1500" spc="-10" dirty="0">
                <a:solidFill>
                  <a:srgbClr val="FFFFFF"/>
                </a:solidFill>
                <a:latin typeface="Tahoma"/>
                <a:cs typeface="Tahoma"/>
              </a:rPr>
              <a:t>Model-</a:t>
            </a:r>
            <a:r>
              <a:rPr sz="1500" spc="-25" dirty="0">
                <a:solidFill>
                  <a:srgbClr val="FFFFFF"/>
                </a:solidFill>
                <a:latin typeface="Tahoma"/>
                <a:cs typeface="Tahoma"/>
              </a:rPr>
              <a:t>View-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Controller</a:t>
            </a:r>
            <a:r>
              <a:rPr sz="15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Tahoma"/>
                <a:cs typeface="Tahoma"/>
              </a:rPr>
              <a:t>(MVC)</a:t>
            </a:r>
            <a:endParaRPr sz="150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spcBef>
                <a:spcPts val="825"/>
              </a:spcBef>
              <a:buFont typeface="Arial MT"/>
              <a:buChar char="•"/>
              <a:tabLst>
                <a:tab pos="240665" algn="l"/>
              </a:tabLst>
            </a:pPr>
            <a:r>
              <a:rPr sz="1500" spc="-10" dirty="0">
                <a:solidFill>
                  <a:srgbClr val="FFFFFF"/>
                </a:solidFill>
                <a:latin typeface="Tahoma"/>
                <a:cs typeface="Tahoma"/>
              </a:rPr>
              <a:t>Repository</a:t>
            </a:r>
            <a:r>
              <a:rPr sz="15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30" dirty="0">
                <a:solidFill>
                  <a:srgbClr val="FFFFFF"/>
                </a:solidFill>
                <a:latin typeface="Tahoma"/>
                <a:cs typeface="Tahoma"/>
              </a:rPr>
              <a:t>Pattern</a:t>
            </a:r>
            <a:r>
              <a:rPr sz="15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15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Tahoma"/>
                <a:cs typeface="Tahoma"/>
              </a:rPr>
              <a:t>DataService</a:t>
            </a:r>
            <a:endParaRPr sz="150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spcBef>
                <a:spcPts val="830"/>
              </a:spcBef>
              <a:buFont typeface="Arial MT"/>
              <a:buChar char="•"/>
              <a:tabLst>
                <a:tab pos="240665" algn="l"/>
              </a:tabLst>
            </a:pPr>
            <a:r>
              <a:rPr sz="1500" spc="-30" dirty="0">
                <a:solidFill>
                  <a:srgbClr val="FFFFFF"/>
                </a:solidFill>
                <a:latin typeface="Tahoma"/>
                <a:cs typeface="Tahoma"/>
              </a:rPr>
              <a:t>Layered</a:t>
            </a:r>
            <a:r>
              <a:rPr sz="15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Security</a:t>
            </a:r>
            <a:r>
              <a:rPr sz="15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Tahoma"/>
                <a:cs typeface="Tahoma"/>
              </a:rPr>
              <a:t>Architecture</a:t>
            </a:r>
            <a:endParaRPr sz="150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spcBef>
                <a:spcPts val="830"/>
              </a:spcBef>
              <a:buFont typeface="Arial MT"/>
              <a:buChar char="•"/>
              <a:tabLst>
                <a:tab pos="240665" algn="l"/>
              </a:tabLst>
            </a:pPr>
            <a:r>
              <a:rPr sz="1500" spc="-10" dirty="0">
                <a:solidFill>
                  <a:srgbClr val="FFFFFF"/>
                </a:solidFill>
                <a:latin typeface="Tahoma"/>
                <a:cs typeface="Tahoma"/>
              </a:rPr>
              <a:t>Role-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Based Access</a:t>
            </a:r>
            <a:r>
              <a:rPr sz="1500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Tahoma"/>
                <a:cs typeface="Tahoma"/>
              </a:rPr>
              <a:t>Control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561201" y="4684585"/>
            <a:ext cx="2326005" cy="694055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sz="1500" spc="-10" dirty="0">
                <a:solidFill>
                  <a:srgbClr val="FFFFFF"/>
                </a:solidFill>
                <a:latin typeface="Tahoma"/>
                <a:cs typeface="Tahoma"/>
              </a:rPr>
              <a:t>Scalability</a:t>
            </a:r>
            <a:endParaRPr sz="150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spcBef>
                <a:spcPts val="830"/>
              </a:spcBef>
              <a:buFont typeface="Arial MT"/>
              <a:buChar char="•"/>
              <a:tabLst>
                <a:tab pos="240665" algn="l"/>
              </a:tabLst>
            </a:pPr>
            <a:r>
              <a:rPr sz="1500" spc="-20" dirty="0">
                <a:solidFill>
                  <a:srgbClr val="FFFFFF"/>
                </a:solidFill>
                <a:latin typeface="Tahoma"/>
                <a:cs typeface="Tahoma"/>
              </a:rPr>
              <a:t>Enterprise-</a:t>
            </a:r>
            <a:r>
              <a:rPr sz="1500" spc="-30" dirty="0">
                <a:solidFill>
                  <a:srgbClr val="FFFFFF"/>
                </a:solidFill>
                <a:latin typeface="Tahoma"/>
                <a:cs typeface="Tahoma"/>
              </a:rPr>
              <a:t>ready </a:t>
            </a:r>
            <a:r>
              <a:rPr sz="1500" spc="-10" dirty="0">
                <a:solidFill>
                  <a:srgbClr val="FFFFFF"/>
                </a:solidFill>
                <a:latin typeface="Tahoma"/>
                <a:cs typeface="Tahoma"/>
              </a:rPr>
              <a:t>solution</a:t>
            </a:r>
            <a:endParaRPr sz="1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55015" rIns="0" bIns="0" rtlCol="0">
            <a:spAutoFit/>
          </a:bodyPr>
          <a:lstStyle/>
          <a:p>
            <a:pPr marL="568960">
              <a:lnSpc>
                <a:spcPct val="100000"/>
              </a:lnSpc>
              <a:spcBef>
                <a:spcPts val="105"/>
              </a:spcBef>
            </a:pPr>
            <a:r>
              <a:rPr sz="5400" spc="-240" dirty="0"/>
              <a:t>Version</a:t>
            </a:r>
            <a:r>
              <a:rPr sz="5400" spc="-580" dirty="0"/>
              <a:t> </a:t>
            </a:r>
            <a:r>
              <a:rPr sz="5400" spc="-180" dirty="0"/>
              <a:t>Control</a:t>
            </a:r>
            <a:endParaRPr sz="5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775" y="619188"/>
            <a:ext cx="6505575" cy="5648325"/>
            <a:chOff x="104775" y="619188"/>
            <a:chExt cx="6505575" cy="5648325"/>
          </a:xfrm>
        </p:grpSpPr>
        <p:sp>
          <p:nvSpPr>
            <p:cNvPr id="3" name="object 3"/>
            <p:cNvSpPr/>
            <p:nvPr/>
          </p:nvSpPr>
          <p:spPr>
            <a:xfrm>
              <a:off x="781050" y="1190625"/>
              <a:ext cx="5086350" cy="4476750"/>
            </a:xfrm>
            <a:custGeom>
              <a:avLst/>
              <a:gdLst/>
              <a:ahLst/>
              <a:cxnLst/>
              <a:rect l="l" t="t" r="r" b="b"/>
              <a:pathLst>
                <a:path w="5086350" h="4476750">
                  <a:moveTo>
                    <a:pt x="5086350" y="0"/>
                  </a:moveTo>
                  <a:lnTo>
                    <a:pt x="0" y="0"/>
                  </a:lnTo>
                  <a:lnTo>
                    <a:pt x="0" y="4476750"/>
                  </a:lnTo>
                  <a:lnTo>
                    <a:pt x="5086350" y="4476750"/>
                  </a:lnTo>
                  <a:lnTo>
                    <a:pt x="5086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85812" y="1185862"/>
              <a:ext cx="5095875" cy="4476750"/>
            </a:xfrm>
            <a:custGeom>
              <a:avLst/>
              <a:gdLst/>
              <a:ahLst/>
              <a:cxnLst/>
              <a:rect l="l" t="t" r="r" b="b"/>
              <a:pathLst>
                <a:path w="5095875" h="4476750">
                  <a:moveTo>
                    <a:pt x="5095875" y="0"/>
                  </a:moveTo>
                  <a:lnTo>
                    <a:pt x="0" y="0"/>
                  </a:lnTo>
                  <a:lnTo>
                    <a:pt x="0" y="4476750"/>
                  </a:lnTo>
                  <a:lnTo>
                    <a:pt x="5095875" y="4476750"/>
                  </a:lnTo>
                  <a:lnTo>
                    <a:pt x="5095875" y="0"/>
                  </a:lnTo>
                  <a:close/>
                </a:path>
              </a:pathLst>
            </a:custGeom>
            <a:solidFill>
              <a:srgbClr val="4EA72D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85812" y="1185862"/>
              <a:ext cx="5095875" cy="4476750"/>
            </a:xfrm>
            <a:custGeom>
              <a:avLst/>
              <a:gdLst/>
              <a:ahLst/>
              <a:cxnLst/>
              <a:rect l="l" t="t" r="r" b="b"/>
              <a:pathLst>
                <a:path w="5095875" h="4476750">
                  <a:moveTo>
                    <a:pt x="0" y="4476750"/>
                  </a:moveTo>
                  <a:lnTo>
                    <a:pt x="5095875" y="4476750"/>
                  </a:lnTo>
                  <a:lnTo>
                    <a:pt x="5095875" y="0"/>
                  </a:lnTo>
                  <a:lnTo>
                    <a:pt x="0" y="0"/>
                  </a:lnTo>
                  <a:lnTo>
                    <a:pt x="0" y="4476750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47712" y="1138301"/>
              <a:ext cx="5038725" cy="4438650"/>
            </a:xfrm>
            <a:custGeom>
              <a:avLst/>
              <a:gdLst/>
              <a:ahLst/>
              <a:cxnLst/>
              <a:rect l="l" t="t" r="r" b="b"/>
              <a:pathLst>
                <a:path w="5038725" h="4438650">
                  <a:moveTo>
                    <a:pt x="5038725" y="0"/>
                  </a:moveTo>
                  <a:lnTo>
                    <a:pt x="0" y="0"/>
                  </a:lnTo>
                  <a:lnTo>
                    <a:pt x="0" y="4438650"/>
                  </a:lnTo>
                  <a:lnTo>
                    <a:pt x="5038725" y="4438650"/>
                  </a:lnTo>
                  <a:lnTo>
                    <a:pt x="5038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47712" y="1138301"/>
              <a:ext cx="5038725" cy="4438650"/>
            </a:xfrm>
            <a:custGeom>
              <a:avLst/>
              <a:gdLst/>
              <a:ahLst/>
              <a:cxnLst/>
              <a:rect l="l" t="t" r="r" b="b"/>
              <a:pathLst>
                <a:path w="5038725" h="4438650">
                  <a:moveTo>
                    <a:pt x="0" y="4438650"/>
                  </a:moveTo>
                  <a:lnTo>
                    <a:pt x="5038725" y="4438650"/>
                  </a:lnTo>
                  <a:lnTo>
                    <a:pt x="5038725" y="0"/>
                  </a:lnTo>
                  <a:lnTo>
                    <a:pt x="0" y="0"/>
                  </a:lnTo>
                  <a:lnTo>
                    <a:pt x="0" y="4438650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4775" y="633475"/>
              <a:ext cx="5215255" cy="1290955"/>
            </a:xfrm>
            <a:custGeom>
              <a:avLst/>
              <a:gdLst/>
              <a:ahLst/>
              <a:cxnLst/>
              <a:rect l="l" t="t" r="r" b="b"/>
              <a:pathLst>
                <a:path w="5215255" h="1290955">
                  <a:moveTo>
                    <a:pt x="1352550" y="1272032"/>
                  </a:moveTo>
                  <a:lnTo>
                    <a:pt x="1178687" y="1100074"/>
                  </a:lnTo>
                  <a:lnTo>
                    <a:pt x="1011834" y="1265301"/>
                  </a:lnTo>
                  <a:lnTo>
                    <a:pt x="844918" y="1100074"/>
                  </a:lnTo>
                  <a:lnTo>
                    <a:pt x="676275" y="1265301"/>
                  </a:lnTo>
                  <a:lnTo>
                    <a:pt x="509358" y="1100074"/>
                  </a:lnTo>
                  <a:lnTo>
                    <a:pt x="342442" y="1265301"/>
                  </a:lnTo>
                  <a:lnTo>
                    <a:pt x="173799" y="1100074"/>
                  </a:lnTo>
                  <a:lnTo>
                    <a:pt x="0" y="1272032"/>
                  </a:lnTo>
                  <a:lnTo>
                    <a:pt x="13766" y="1283843"/>
                  </a:lnTo>
                  <a:lnTo>
                    <a:pt x="173799" y="1126998"/>
                  </a:lnTo>
                  <a:lnTo>
                    <a:pt x="342442" y="1290574"/>
                  </a:lnTo>
                  <a:lnTo>
                    <a:pt x="509358" y="1126998"/>
                  </a:lnTo>
                  <a:lnTo>
                    <a:pt x="676275" y="1290574"/>
                  </a:lnTo>
                  <a:lnTo>
                    <a:pt x="844918" y="1126998"/>
                  </a:lnTo>
                  <a:lnTo>
                    <a:pt x="1011834" y="1290574"/>
                  </a:lnTo>
                  <a:lnTo>
                    <a:pt x="1178687" y="1126998"/>
                  </a:lnTo>
                  <a:lnTo>
                    <a:pt x="1340485" y="1283843"/>
                  </a:lnTo>
                  <a:lnTo>
                    <a:pt x="1352550" y="1272032"/>
                  </a:lnTo>
                  <a:close/>
                </a:path>
                <a:path w="5215255" h="1290955">
                  <a:moveTo>
                    <a:pt x="1352550" y="965581"/>
                  </a:moveTo>
                  <a:lnTo>
                    <a:pt x="1178687" y="795274"/>
                  </a:lnTo>
                  <a:lnTo>
                    <a:pt x="1011834" y="958850"/>
                  </a:lnTo>
                  <a:lnTo>
                    <a:pt x="844918" y="795274"/>
                  </a:lnTo>
                  <a:lnTo>
                    <a:pt x="676275" y="958850"/>
                  </a:lnTo>
                  <a:lnTo>
                    <a:pt x="509358" y="795274"/>
                  </a:lnTo>
                  <a:lnTo>
                    <a:pt x="342442" y="958850"/>
                  </a:lnTo>
                  <a:lnTo>
                    <a:pt x="173799" y="795274"/>
                  </a:lnTo>
                  <a:lnTo>
                    <a:pt x="0" y="965581"/>
                  </a:lnTo>
                  <a:lnTo>
                    <a:pt x="13766" y="979043"/>
                  </a:lnTo>
                  <a:lnTo>
                    <a:pt x="173799" y="822198"/>
                  </a:lnTo>
                  <a:lnTo>
                    <a:pt x="342442" y="985774"/>
                  </a:lnTo>
                  <a:lnTo>
                    <a:pt x="509358" y="822198"/>
                  </a:lnTo>
                  <a:lnTo>
                    <a:pt x="676275" y="985774"/>
                  </a:lnTo>
                  <a:lnTo>
                    <a:pt x="844918" y="822198"/>
                  </a:lnTo>
                  <a:lnTo>
                    <a:pt x="1011834" y="985774"/>
                  </a:lnTo>
                  <a:lnTo>
                    <a:pt x="1178687" y="822198"/>
                  </a:lnTo>
                  <a:lnTo>
                    <a:pt x="1340485" y="979043"/>
                  </a:lnTo>
                  <a:lnTo>
                    <a:pt x="1352550" y="965581"/>
                  </a:lnTo>
                  <a:close/>
                </a:path>
                <a:path w="5215255" h="1290955">
                  <a:moveTo>
                    <a:pt x="5215001" y="457200"/>
                  </a:moveTo>
                  <a:lnTo>
                    <a:pt x="5212639" y="410438"/>
                  </a:lnTo>
                  <a:lnTo>
                    <a:pt x="5205704" y="365036"/>
                  </a:lnTo>
                  <a:lnTo>
                    <a:pt x="5194439" y="321208"/>
                  </a:lnTo>
                  <a:lnTo>
                    <a:pt x="5179060" y="279196"/>
                  </a:lnTo>
                  <a:lnTo>
                    <a:pt x="5159807" y="239229"/>
                  </a:lnTo>
                  <a:lnTo>
                    <a:pt x="5136908" y="201536"/>
                  </a:lnTo>
                  <a:lnTo>
                    <a:pt x="5110581" y="166344"/>
                  </a:lnTo>
                  <a:lnTo>
                    <a:pt x="5081079" y="133883"/>
                  </a:lnTo>
                  <a:lnTo>
                    <a:pt x="5057267" y="112255"/>
                  </a:lnTo>
                  <a:lnTo>
                    <a:pt x="5057267" y="457200"/>
                  </a:lnTo>
                  <a:lnTo>
                    <a:pt x="5053342" y="505777"/>
                  </a:lnTo>
                  <a:lnTo>
                    <a:pt x="5041989" y="551840"/>
                  </a:lnTo>
                  <a:lnTo>
                    <a:pt x="5023828" y="594817"/>
                  </a:lnTo>
                  <a:lnTo>
                    <a:pt x="4999469" y="634047"/>
                  </a:lnTo>
                  <a:lnTo>
                    <a:pt x="4969535" y="668947"/>
                  </a:lnTo>
                  <a:lnTo>
                    <a:pt x="4934636" y="698881"/>
                  </a:lnTo>
                  <a:lnTo>
                    <a:pt x="4895405" y="723239"/>
                  </a:lnTo>
                  <a:lnTo>
                    <a:pt x="4852441" y="741400"/>
                  </a:lnTo>
                  <a:lnTo>
                    <a:pt x="4806366" y="752754"/>
                  </a:lnTo>
                  <a:lnTo>
                    <a:pt x="4757801" y="756666"/>
                  </a:lnTo>
                  <a:lnTo>
                    <a:pt x="4709198" y="752754"/>
                  </a:lnTo>
                  <a:lnTo>
                    <a:pt x="4663097" y="741400"/>
                  </a:lnTo>
                  <a:lnTo>
                    <a:pt x="4620107" y="723239"/>
                  </a:lnTo>
                  <a:lnTo>
                    <a:pt x="4580852" y="698881"/>
                  </a:lnTo>
                  <a:lnTo>
                    <a:pt x="4545939" y="668947"/>
                  </a:lnTo>
                  <a:lnTo>
                    <a:pt x="4516005" y="634047"/>
                  </a:lnTo>
                  <a:lnTo>
                    <a:pt x="4491634" y="594817"/>
                  </a:lnTo>
                  <a:lnTo>
                    <a:pt x="4473473" y="551840"/>
                  </a:lnTo>
                  <a:lnTo>
                    <a:pt x="4462119" y="505777"/>
                  </a:lnTo>
                  <a:lnTo>
                    <a:pt x="4458208" y="457200"/>
                  </a:lnTo>
                  <a:lnTo>
                    <a:pt x="4462119" y="408609"/>
                  </a:lnTo>
                  <a:lnTo>
                    <a:pt x="4473473" y="362508"/>
                  </a:lnTo>
                  <a:lnTo>
                    <a:pt x="4491634" y="319519"/>
                  </a:lnTo>
                  <a:lnTo>
                    <a:pt x="4516005" y="280263"/>
                  </a:lnTo>
                  <a:lnTo>
                    <a:pt x="4545939" y="245351"/>
                  </a:lnTo>
                  <a:lnTo>
                    <a:pt x="4580852" y="215417"/>
                  </a:lnTo>
                  <a:lnTo>
                    <a:pt x="4620107" y="191046"/>
                  </a:lnTo>
                  <a:lnTo>
                    <a:pt x="4663097" y="172885"/>
                  </a:lnTo>
                  <a:lnTo>
                    <a:pt x="4709198" y="161531"/>
                  </a:lnTo>
                  <a:lnTo>
                    <a:pt x="4757801" y="157607"/>
                  </a:lnTo>
                  <a:lnTo>
                    <a:pt x="4806366" y="161531"/>
                  </a:lnTo>
                  <a:lnTo>
                    <a:pt x="4852441" y="172885"/>
                  </a:lnTo>
                  <a:lnTo>
                    <a:pt x="4895405" y="191046"/>
                  </a:lnTo>
                  <a:lnTo>
                    <a:pt x="4934636" y="215417"/>
                  </a:lnTo>
                  <a:lnTo>
                    <a:pt x="4969535" y="245351"/>
                  </a:lnTo>
                  <a:lnTo>
                    <a:pt x="4999469" y="280263"/>
                  </a:lnTo>
                  <a:lnTo>
                    <a:pt x="5023828" y="319519"/>
                  </a:lnTo>
                  <a:lnTo>
                    <a:pt x="5041989" y="362508"/>
                  </a:lnTo>
                  <a:lnTo>
                    <a:pt x="5053342" y="408609"/>
                  </a:lnTo>
                  <a:lnTo>
                    <a:pt x="5057267" y="457200"/>
                  </a:lnTo>
                  <a:lnTo>
                    <a:pt x="5057267" y="112255"/>
                  </a:lnTo>
                  <a:lnTo>
                    <a:pt x="5013401" y="78066"/>
                  </a:lnTo>
                  <a:lnTo>
                    <a:pt x="4975707" y="55168"/>
                  </a:lnTo>
                  <a:lnTo>
                    <a:pt x="4935740" y="35915"/>
                  </a:lnTo>
                  <a:lnTo>
                    <a:pt x="4893742" y="20548"/>
                  </a:lnTo>
                  <a:lnTo>
                    <a:pt x="4849927" y="9296"/>
                  </a:lnTo>
                  <a:lnTo>
                    <a:pt x="4804537" y="2362"/>
                  </a:lnTo>
                  <a:lnTo>
                    <a:pt x="4757801" y="0"/>
                  </a:lnTo>
                  <a:lnTo>
                    <a:pt x="4711027" y="2362"/>
                  </a:lnTo>
                  <a:lnTo>
                    <a:pt x="4665624" y="9296"/>
                  </a:lnTo>
                  <a:lnTo>
                    <a:pt x="4621796" y="20548"/>
                  </a:lnTo>
                  <a:lnTo>
                    <a:pt x="4579785" y="35915"/>
                  </a:lnTo>
                  <a:lnTo>
                    <a:pt x="4539818" y="55168"/>
                  </a:lnTo>
                  <a:lnTo>
                    <a:pt x="4502124" y="78066"/>
                  </a:lnTo>
                  <a:lnTo>
                    <a:pt x="4466933" y="104381"/>
                  </a:lnTo>
                  <a:lnTo>
                    <a:pt x="4434471" y="133883"/>
                  </a:lnTo>
                  <a:lnTo>
                    <a:pt x="4404969" y="166344"/>
                  </a:lnTo>
                  <a:lnTo>
                    <a:pt x="4378655" y="201536"/>
                  </a:lnTo>
                  <a:lnTo>
                    <a:pt x="4355757" y="239229"/>
                  </a:lnTo>
                  <a:lnTo>
                    <a:pt x="4336504" y="279196"/>
                  </a:lnTo>
                  <a:lnTo>
                    <a:pt x="4321137" y="321208"/>
                  </a:lnTo>
                  <a:lnTo>
                    <a:pt x="4309884" y="365036"/>
                  </a:lnTo>
                  <a:lnTo>
                    <a:pt x="4302950" y="410438"/>
                  </a:lnTo>
                  <a:lnTo>
                    <a:pt x="4300601" y="457200"/>
                  </a:lnTo>
                  <a:lnTo>
                    <a:pt x="4302950" y="503948"/>
                  </a:lnTo>
                  <a:lnTo>
                    <a:pt x="4309884" y="549338"/>
                  </a:lnTo>
                  <a:lnTo>
                    <a:pt x="4321137" y="593153"/>
                  </a:lnTo>
                  <a:lnTo>
                    <a:pt x="4336504" y="635152"/>
                  </a:lnTo>
                  <a:lnTo>
                    <a:pt x="4355757" y="675119"/>
                  </a:lnTo>
                  <a:lnTo>
                    <a:pt x="4378655" y="712812"/>
                  </a:lnTo>
                  <a:lnTo>
                    <a:pt x="4404969" y="748017"/>
                  </a:lnTo>
                  <a:lnTo>
                    <a:pt x="4434471" y="780491"/>
                  </a:lnTo>
                  <a:lnTo>
                    <a:pt x="4466933" y="809993"/>
                  </a:lnTo>
                  <a:lnTo>
                    <a:pt x="4502124" y="836320"/>
                  </a:lnTo>
                  <a:lnTo>
                    <a:pt x="4539818" y="859218"/>
                  </a:lnTo>
                  <a:lnTo>
                    <a:pt x="4579785" y="878471"/>
                  </a:lnTo>
                  <a:lnTo>
                    <a:pt x="4621796" y="893851"/>
                  </a:lnTo>
                  <a:lnTo>
                    <a:pt x="4665624" y="905116"/>
                  </a:lnTo>
                  <a:lnTo>
                    <a:pt x="4711027" y="912050"/>
                  </a:lnTo>
                  <a:lnTo>
                    <a:pt x="4757801" y="914400"/>
                  </a:lnTo>
                  <a:lnTo>
                    <a:pt x="4804537" y="912050"/>
                  </a:lnTo>
                  <a:lnTo>
                    <a:pt x="4849927" y="905116"/>
                  </a:lnTo>
                  <a:lnTo>
                    <a:pt x="4893742" y="893851"/>
                  </a:lnTo>
                  <a:lnTo>
                    <a:pt x="4935740" y="878471"/>
                  </a:lnTo>
                  <a:lnTo>
                    <a:pt x="4975707" y="859218"/>
                  </a:lnTo>
                  <a:lnTo>
                    <a:pt x="5013401" y="836320"/>
                  </a:lnTo>
                  <a:lnTo>
                    <a:pt x="5048605" y="809993"/>
                  </a:lnTo>
                  <a:lnTo>
                    <a:pt x="5081079" y="780491"/>
                  </a:lnTo>
                  <a:lnTo>
                    <a:pt x="5102720" y="756666"/>
                  </a:lnTo>
                  <a:lnTo>
                    <a:pt x="5110581" y="748017"/>
                  </a:lnTo>
                  <a:lnTo>
                    <a:pt x="5136908" y="712812"/>
                  </a:lnTo>
                  <a:lnTo>
                    <a:pt x="5159807" y="675119"/>
                  </a:lnTo>
                  <a:lnTo>
                    <a:pt x="5179060" y="635152"/>
                  </a:lnTo>
                  <a:lnTo>
                    <a:pt x="5194439" y="593153"/>
                  </a:lnTo>
                  <a:lnTo>
                    <a:pt x="5205704" y="549338"/>
                  </a:lnTo>
                  <a:lnTo>
                    <a:pt x="5212639" y="503948"/>
                  </a:lnTo>
                  <a:lnTo>
                    <a:pt x="5215001" y="457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05376" y="633476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200" y="0"/>
                  </a:moveTo>
                  <a:lnTo>
                    <a:pt x="410437" y="2359"/>
                  </a:lnTo>
                  <a:lnTo>
                    <a:pt x="365029" y="9284"/>
                  </a:lnTo>
                  <a:lnTo>
                    <a:pt x="321206" y="20546"/>
                  </a:lnTo>
                  <a:lnTo>
                    <a:pt x="279195" y="35915"/>
                  </a:lnTo>
                  <a:lnTo>
                    <a:pt x="239227" y="55161"/>
                  </a:lnTo>
                  <a:lnTo>
                    <a:pt x="201531" y="78056"/>
                  </a:lnTo>
                  <a:lnTo>
                    <a:pt x="166337" y="104370"/>
                  </a:lnTo>
                  <a:lnTo>
                    <a:pt x="133873" y="133873"/>
                  </a:lnTo>
                  <a:lnTo>
                    <a:pt x="104370" y="166337"/>
                  </a:lnTo>
                  <a:lnTo>
                    <a:pt x="78056" y="201531"/>
                  </a:lnTo>
                  <a:lnTo>
                    <a:pt x="55161" y="239227"/>
                  </a:lnTo>
                  <a:lnTo>
                    <a:pt x="35915" y="279195"/>
                  </a:lnTo>
                  <a:lnTo>
                    <a:pt x="20546" y="321206"/>
                  </a:lnTo>
                  <a:lnTo>
                    <a:pt x="9284" y="365029"/>
                  </a:lnTo>
                  <a:lnTo>
                    <a:pt x="2359" y="410437"/>
                  </a:lnTo>
                  <a:lnTo>
                    <a:pt x="0" y="457200"/>
                  </a:lnTo>
                  <a:lnTo>
                    <a:pt x="2359" y="503941"/>
                  </a:lnTo>
                  <a:lnTo>
                    <a:pt x="9284" y="549333"/>
                  </a:lnTo>
                  <a:lnTo>
                    <a:pt x="20546" y="593146"/>
                  </a:lnTo>
                  <a:lnTo>
                    <a:pt x="35915" y="635150"/>
                  </a:lnTo>
                  <a:lnTo>
                    <a:pt x="55161" y="675116"/>
                  </a:lnTo>
                  <a:lnTo>
                    <a:pt x="78056" y="712812"/>
                  </a:lnTo>
                  <a:lnTo>
                    <a:pt x="104370" y="748009"/>
                  </a:lnTo>
                  <a:lnTo>
                    <a:pt x="133873" y="780478"/>
                  </a:lnTo>
                  <a:lnTo>
                    <a:pt x="166337" y="809988"/>
                  </a:lnTo>
                  <a:lnTo>
                    <a:pt x="201531" y="836309"/>
                  </a:lnTo>
                  <a:lnTo>
                    <a:pt x="239227" y="859212"/>
                  </a:lnTo>
                  <a:lnTo>
                    <a:pt x="279195" y="878466"/>
                  </a:lnTo>
                  <a:lnTo>
                    <a:pt x="321206" y="893842"/>
                  </a:lnTo>
                  <a:lnTo>
                    <a:pt x="365029" y="905110"/>
                  </a:lnTo>
                  <a:lnTo>
                    <a:pt x="410437" y="912039"/>
                  </a:lnTo>
                  <a:lnTo>
                    <a:pt x="457200" y="914400"/>
                  </a:lnTo>
                  <a:lnTo>
                    <a:pt x="503941" y="912039"/>
                  </a:lnTo>
                  <a:lnTo>
                    <a:pt x="549333" y="905110"/>
                  </a:lnTo>
                  <a:lnTo>
                    <a:pt x="593146" y="893842"/>
                  </a:lnTo>
                  <a:lnTo>
                    <a:pt x="635150" y="878466"/>
                  </a:lnTo>
                  <a:lnTo>
                    <a:pt x="675116" y="859212"/>
                  </a:lnTo>
                  <a:lnTo>
                    <a:pt x="712812" y="836309"/>
                  </a:lnTo>
                  <a:lnTo>
                    <a:pt x="748009" y="809988"/>
                  </a:lnTo>
                  <a:lnTo>
                    <a:pt x="780478" y="780478"/>
                  </a:lnTo>
                  <a:lnTo>
                    <a:pt x="809988" y="748009"/>
                  </a:lnTo>
                  <a:lnTo>
                    <a:pt x="836309" y="712812"/>
                  </a:lnTo>
                  <a:lnTo>
                    <a:pt x="859212" y="675116"/>
                  </a:lnTo>
                  <a:lnTo>
                    <a:pt x="878466" y="635150"/>
                  </a:lnTo>
                  <a:lnTo>
                    <a:pt x="893842" y="593146"/>
                  </a:lnTo>
                  <a:lnTo>
                    <a:pt x="905110" y="549333"/>
                  </a:lnTo>
                  <a:lnTo>
                    <a:pt x="912039" y="503941"/>
                  </a:lnTo>
                  <a:lnTo>
                    <a:pt x="914400" y="457200"/>
                  </a:lnTo>
                  <a:lnTo>
                    <a:pt x="912039" y="410437"/>
                  </a:lnTo>
                  <a:lnTo>
                    <a:pt x="905110" y="365029"/>
                  </a:lnTo>
                  <a:lnTo>
                    <a:pt x="893842" y="321206"/>
                  </a:lnTo>
                  <a:lnTo>
                    <a:pt x="878466" y="279195"/>
                  </a:lnTo>
                  <a:lnTo>
                    <a:pt x="859212" y="239227"/>
                  </a:lnTo>
                  <a:lnTo>
                    <a:pt x="836309" y="201531"/>
                  </a:lnTo>
                  <a:lnTo>
                    <a:pt x="809988" y="166337"/>
                  </a:lnTo>
                  <a:lnTo>
                    <a:pt x="780478" y="133873"/>
                  </a:lnTo>
                  <a:lnTo>
                    <a:pt x="748009" y="104370"/>
                  </a:lnTo>
                  <a:lnTo>
                    <a:pt x="712812" y="78056"/>
                  </a:lnTo>
                  <a:lnTo>
                    <a:pt x="675116" y="55161"/>
                  </a:lnTo>
                  <a:lnTo>
                    <a:pt x="635150" y="35915"/>
                  </a:lnTo>
                  <a:lnTo>
                    <a:pt x="593146" y="20546"/>
                  </a:lnTo>
                  <a:lnTo>
                    <a:pt x="549333" y="9284"/>
                  </a:lnTo>
                  <a:lnTo>
                    <a:pt x="503941" y="2359"/>
                  </a:lnTo>
                  <a:lnTo>
                    <a:pt x="457200" y="0"/>
                  </a:lnTo>
                  <a:close/>
                </a:path>
                <a:path w="914400" h="914400">
                  <a:moveTo>
                    <a:pt x="457200" y="756665"/>
                  </a:moveTo>
                  <a:lnTo>
                    <a:pt x="408599" y="752745"/>
                  </a:lnTo>
                  <a:lnTo>
                    <a:pt x="362497" y="741395"/>
                  </a:lnTo>
                  <a:lnTo>
                    <a:pt x="319510" y="723233"/>
                  </a:lnTo>
                  <a:lnTo>
                    <a:pt x="280255" y="698875"/>
                  </a:lnTo>
                  <a:lnTo>
                    <a:pt x="245348" y="668940"/>
                  </a:lnTo>
                  <a:lnTo>
                    <a:pt x="215405" y="634044"/>
                  </a:lnTo>
                  <a:lnTo>
                    <a:pt x="191043" y="594805"/>
                  </a:lnTo>
                  <a:lnTo>
                    <a:pt x="172878" y="551840"/>
                  </a:lnTo>
                  <a:lnTo>
                    <a:pt x="161527" y="505766"/>
                  </a:lnTo>
                  <a:lnTo>
                    <a:pt x="157607" y="457200"/>
                  </a:lnTo>
                  <a:lnTo>
                    <a:pt x="161527" y="408599"/>
                  </a:lnTo>
                  <a:lnTo>
                    <a:pt x="172878" y="362497"/>
                  </a:lnTo>
                  <a:lnTo>
                    <a:pt x="191043" y="319510"/>
                  </a:lnTo>
                  <a:lnTo>
                    <a:pt x="215405" y="280255"/>
                  </a:lnTo>
                  <a:lnTo>
                    <a:pt x="245348" y="245348"/>
                  </a:lnTo>
                  <a:lnTo>
                    <a:pt x="280255" y="215405"/>
                  </a:lnTo>
                  <a:lnTo>
                    <a:pt x="319510" y="191043"/>
                  </a:lnTo>
                  <a:lnTo>
                    <a:pt x="362497" y="172878"/>
                  </a:lnTo>
                  <a:lnTo>
                    <a:pt x="408599" y="161527"/>
                  </a:lnTo>
                  <a:lnTo>
                    <a:pt x="457200" y="157607"/>
                  </a:lnTo>
                  <a:lnTo>
                    <a:pt x="505766" y="161527"/>
                  </a:lnTo>
                  <a:lnTo>
                    <a:pt x="551840" y="172878"/>
                  </a:lnTo>
                  <a:lnTo>
                    <a:pt x="594805" y="191043"/>
                  </a:lnTo>
                  <a:lnTo>
                    <a:pt x="634044" y="215405"/>
                  </a:lnTo>
                  <a:lnTo>
                    <a:pt x="668940" y="245348"/>
                  </a:lnTo>
                  <a:lnTo>
                    <a:pt x="698875" y="280255"/>
                  </a:lnTo>
                  <a:lnTo>
                    <a:pt x="723233" y="319510"/>
                  </a:lnTo>
                  <a:lnTo>
                    <a:pt x="741395" y="362497"/>
                  </a:lnTo>
                  <a:lnTo>
                    <a:pt x="752745" y="408599"/>
                  </a:lnTo>
                  <a:lnTo>
                    <a:pt x="756665" y="457200"/>
                  </a:lnTo>
                  <a:lnTo>
                    <a:pt x="752745" y="505766"/>
                  </a:lnTo>
                  <a:lnTo>
                    <a:pt x="741395" y="551840"/>
                  </a:lnTo>
                  <a:lnTo>
                    <a:pt x="723233" y="594805"/>
                  </a:lnTo>
                  <a:lnTo>
                    <a:pt x="698875" y="634044"/>
                  </a:lnTo>
                  <a:lnTo>
                    <a:pt x="668940" y="668940"/>
                  </a:lnTo>
                  <a:lnTo>
                    <a:pt x="634044" y="698875"/>
                  </a:lnTo>
                  <a:lnTo>
                    <a:pt x="594805" y="723233"/>
                  </a:lnTo>
                  <a:lnTo>
                    <a:pt x="551840" y="741395"/>
                  </a:lnTo>
                  <a:lnTo>
                    <a:pt x="505766" y="752745"/>
                  </a:lnTo>
                  <a:lnTo>
                    <a:pt x="457200" y="756665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05376" y="633476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200" y="0"/>
                  </a:moveTo>
                  <a:lnTo>
                    <a:pt x="410437" y="2359"/>
                  </a:lnTo>
                  <a:lnTo>
                    <a:pt x="365029" y="9284"/>
                  </a:lnTo>
                  <a:lnTo>
                    <a:pt x="321206" y="20546"/>
                  </a:lnTo>
                  <a:lnTo>
                    <a:pt x="279195" y="35915"/>
                  </a:lnTo>
                  <a:lnTo>
                    <a:pt x="239227" y="55161"/>
                  </a:lnTo>
                  <a:lnTo>
                    <a:pt x="201531" y="78056"/>
                  </a:lnTo>
                  <a:lnTo>
                    <a:pt x="166337" y="104370"/>
                  </a:lnTo>
                  <a:lnTo>
                    <a:pt x="133873" y="133873"/>
                  </a:lnTo>
                  <a:lnTo>
                    <a:pt x="104370" y="166337"/>
                  </a:lnTo>
                  <a:lnTo>
                    <a:pt x="78056" y="201531"/>
                  </a:lnTo>
                  <a:lnTo>
                    <a:pt x="55161" y="239227"/>
                  </a:lnTo>
                  <a:lnTo>
                    <a:pt x="35915" y="279195"/>
                  </a:lnTo>
                  <a:lnTo>
                    <a:pt x="20546" y="321206"/>
                  </a:lnTo>
                  <a:lnTo>
                    <a:pt x="9284" y="365029"/>
                  </a:lnTo>
                  <a:lnTo>
                    <a:pt x="2359" y="410437"/>
                  </a:lnTo>
                  <a:lnTo>
                    <a:pt x="0" y="457200"/>
                  </a:lnTo>
                  <a:lnTo>
                    <a:pt x="2359" y="503941"/>
                  </a:lnTo>
                  <a:lnTo>
                    <a:pt x="9284" y="549333"/>
                  </a:lnTo>
                  <a:lnTo>
                    <a:pt x="20546" y="593146"/>
                  </a:lnTo>
                  <a:lnTo>
                    <a:pt x="35915" y="635150"/>
                  </a:lnTo>
                  <a:lnTo>
                    <a:pt x="55161" y="675116"/>
                  </a:lnTo>
                  <a:lnTo>
                    <a:pt x="78056" y="712812"/>
                  </a:lnTo>
                  <a:lnTo>
                    <a:pt x="104370" y="748009"/>
                  </a:lnTo>
                  <a:lnTo>
                    <a:pt x="133873" y="780478"/>
                  </a:lnTo>
                  <a:lnTo>
                    <a:pt x="166337" y="809988"/>
                  </a:lnTo>
                  <a:lnTo>
                    <a:pt x="201531" y="836309"/>
                  </a:lnTo>
                  <a:lnTo>
                    <a:pt x="239227" y="859212"/>
                  </a:lnTo>
                  <a:lnTo>
                    <a:pt x="279195" y="878466"/>
                  </a:lnTo>
                  <a:lnTo>
                    <a:pt x="321206" y="893842"/>
                  </a:lnTo>
                  <a:lnTo>
                    <a:pt x="365029" y="905110"/>
                  </a:lnTo>
                  <a:lnTo>
                    <a:pt x="410437" y="912039"/>
                  </a:lnTo>
                  <a:lnTo>
                    <a:pt x="457200" y="914400"/>
                  </a:lnTo>
                  <a:lnTo>
                    <a:pt x="503941" y="912039"/>
                  </a:lnTo>
                  <a:lnTo>
                    <a:pt x="549333" y="905110"/>
                  </a:lnTo>
                  <a:lnTo>
                    <a:pt x="593146" y="893842"/>
                  </a:lnTo>
                  <a:lnTo>
                    <a:pt x="635150" y="878466"/>
                  </a:lnTo>
                  <a:lnTo>
                    <a:pt x="675116" y="859212"/>
                  </a:lnTo>
                  <a:lnTo>
                    <a:pt x="712812" y="836309"/>
                  </a:lnTo>
                  <a:lnTo>
                    <a:pt x="748009" y="809988"/>
                  </a:lnTo>
                  <a:lnTo>
                    <a:pt x="780478" y="780478"/>
                  </a:lnTo>
                  <a:lnTo>
                    <a:pt x="802121" y="756665"/>
                  </a:lnTo>
                  <a:lnTo>
                    <a:pt x="457200" y="756665"/>
                  </a:lnTo>
                  <a:lnTo>
                    <a:pt x="408599" y="752745"/>
                  </a:lnTo>
                  <a:lnTo>
                    <a:pt x="362497" y="741395"/>
                  </a:lnTo>
                  <a:lnTo>
                    <a:pt x="319510" y="723233"/>
                  </a:lnTo>
                  <a:lnTo>
                    <a:pt x="280255" y="698875"/>
                  </a:lnTo>
                  <a:lnTo>
                    <a:pt x="245348" y="668940"/>
                  </a:lnTo>
                  <a:lnTo>
                    <a:pt x="215405" y="634044"/>
                  </a:lnTo>
                  <a:lnTo>
                    <a:pt x="191043" y="594805"/>
                  </a:lnTo>
                  <a:lnTo>
                    <a:pt x="172878" y="551840"/>
                  </a:lnTo>
                  <a:lnTo>
                    <a:pt x="161527" y="505766"/>
                  </a:lnTo>
                  <a:lnTo>
                    <a:pt x="157607" y="457200"/>
                  </a:lnTo>
                  <a:lnTo>
                    <a:pt x="161527" y="408599"/>
                  </a:lnTo>
                  <a:lnTo>
                    <a:pt x="172878" y="362497"/>
                  </a:lnTo>
                  <a:lnTo>
                    <a:pt x="191043" y="319510"/>
                  </a:lnTo>
                  <a:lnTo>
                    <a:pt x="215405" y="280255"/>
                  </a:lnTo>
                  <a:lnTo>
                    <a:pt x="245348" y="245348"/>
                  </a:lnTo>
                  <a:lnTo>
                    <a:pt x="280255" y="215405"/>
                  </a:lnTo>
                  <a:lnTo>
                    <a:pt x="319510" y="191043"/>
                  </a:lnTo>
                  <a:lnTo>
                    <a:pt x="362497" y="172878"/>
                  </a:lnTo>
                  <a:lnTo>
                    <a:pt x="408599" y="161527"/>
                  </a:lnTo>
                  <a:lnTo>
                    <a:pt x="457200" y="157607"/>
                  </a:lnTo>
                  <a:lnTo>
                    <a:pt x="802052" y="157607"/>
                  </a:lnTo>
                  <a:lnTo>
                    <a:pt x="780478" y="133873"/>
                  </a:lnTo>
                  <a:lnTo>
                    <a:pt x="748009" y="104370"/>
                  </a:lnTo>
                  <a:lnTo>
                    <a:pt x="712812" y="78056"/>
                  </a:lnTo>
                  <a:lnTo>
                    <a:pt x="675116" y="55161"/>
                  </a:lnTo>
                  <a:lnTo>
                    <a:pt x="635150" y="35915"/>
                  </a:lnTo>
                  <a:lnTo>
                    <a:pt x="593146" y="20546"/>
                  </a:lnTo>
                  <a:lnTo>
                    <a:pt x="549333" y="9284"/>
                  </a:lnTo>
                  <a:lnTo>
                    <a:pt x="503941" y="2359"/>
                  </a:lnTo>
                  <a:lnTo>
                    <a:pt x="457200" y="0"/>
                  </a:lnTo>
                  <a:close/>
                </a:path>
                <a:path w="914400" h="914400">
                  <a:moveTo>
                    <a:pt x="802052" y="157607"/>
                  </a:moveTo>
                  <a:lnTo>
                    <a:pt x="457200" y="157607"/>
                  </a:lnTo>
                  <a:lnTo>
                    <a:pt x="505766" y="161527"/>
                  </a:lnTo>
                  <a:lnTo>
                    <a:pt x="551840" y="172878"/>
                  </a:lnTo>
                  <a:lnTo>
                    <a:pt x="594805" y="191043"/>
                  </a:lnTo>
                  <a:lnTo>
                    <a:pt x="634044" y="215405"/>
                  </a:lnTo>
                  <a:lnTo>
                    <a:pt x="668940" y="245348"/>
                  </a:lnTo>
                  <a:lnTo>
                    <a:pt x="698875" y="280255"/>
                  </a:lnTo>
                  <a:lnTo>
                    <a:pt x="723233" y="319510"/>
                  </a:lnTo>
                  <a:lnTo>
                    <a:pt x="741395" y="362497"/>
                  </a:lnTo>
                  <a:lnTo>
                    <a:pt x="752745" y="408599"/>
                  </a:lnTo>
                  <a:lnTo>
                    <a:pt x="756665" y="457200"/>
                  </a:lnTo>
                  <a:lnTo>
                    <a:pt x="752745" y="505766"/>
                  </a:lnTo>
                  <a:lnTo>
                    <a:pt x="741395" y="551840"/>
                  </a:lnTo>
                  <a:lnTo>
                    <a:pt x="723233" y="594805"/>
                  </a:lnTo>
                  <a:lnTo>
                    <a:pt x="698875" y="634044"/>
                  </a:lnTo>
                  <a:lnTo>
                    <a:pt x="668940" y="668940"/>
                  </a:lnTo>
                  <a:lnTo>
                    <a:pt x="634044" y="698875"/>
                  </a:lnTo>
                  <a:lnTo>
                    <a:pt x="594805" y="723233"/>
                  </a:lnTo>
                  <a:lnTo>
                    <a:pt x="551840" y="741395"/>
                  </a:lnTo>
                  <a:lnTo>
                    <a:pt x="505766" y="752745"/>
                  </a:lnTo>
                  <a:lnTo>
                    <a:pt x="457200" y="756665"/>
                  </a:lnTo>
                  <a:lnTo>
                    <a:pt x="802121" y="756665"/>
                  </a:lnTo>
                  <a:lnTo>
                    <a:pt x="836309" y="712812"/>
                  </a:lnTo>
                  <a:lnTo>
                    <a:pt x="859212" y="675116"/>
                  </a:lnTo>
                  <a:lnTo>
                    <a:pt x="878466" y="635150"/>
                  </a:lnTo>
                  <a:lnTo>
                    <a:pt x="893842" y="593146"/>
                  </a:lnTo>
                  <a:lnTo>
                    <a:pt x="905110" y="549333"/>
                  </a:lnTo>
                  <a:lnTo>
                    <a:pt x="912039" y="503941"/>
                  </a:lnTo>
                  <a:lnTo>
                    <a:pt x="914400" y="457200"/>
                  </a:lnTo>
                  <a:lnTo>
                    <a:pt x="912039" y="410437"/>
                  </a:lnTo>
                  <a:lnTo>
                    <a:pt x="905110" y="365029"/>
                  </a:lnTo>
                  <a:lnTo>
                    <a:pt x="893842" y="321206"/>
                  </a:lnTo>
                  <a:lnTo>
                    <a:pt x="878466" y="279195"/>
                  </a:lnTo>
                  <a:lnTo>
                    <a:pt x="859212" y="239227"/>
                  </a:lnTo>
                  <a:lnTo>
                    <a:pt x="836309" y="201531"/>
                  </a:lnTo>
                  <a:lnTo>
                    <a:pt x="809988" y="166337"/>
                  </a:lnTo>
                  <a:lnTo>
                    <a:pt x="802052" y="157607"/>
                  </a:lnTo>
                  <a:close/>
                </a:path>
              </a:pathLst>
            </a:custGeom>
            <a:solidFill>
              <a:srgbClr val="E97031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05376" y="633476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200" y="0"/>
                  </a:moveTo>
                  <a:lnTo>
                    <a:pt x="410437" y="2359"/>
                  </a:lnTo>
                  <a:lnTo>
                    <a:pt x="365029" y="9284"/>
                  </a:lnTo>
                  <a:lnTo>
                    <a:pt x="321206" y="20546"/>
                  </a:lnTo>
                  <a:lnTo>
                    <a:pt x="279195" y="35915"/>
                  </a:lnTo>
                  <a:lnTo>
                    <a:pt x="239227" y="55161"/>
                  </a:lnTo>
                  <a:lnTo>
                    <a:pt x="201531" y="78056"/>
                  </a:lnTo>
                  <a:lnTo>
                    <a:pt x="166337" y="104370"/>
                  </a:lnTo>
                  <a:lnTo>
                    <a:pt x="133873" y="133873"/>
                  </a:lnTo>
                  <a:lnTo>
                    <a:pt x="104370" y="166337"/>
                  </a:lnTo>
                  <a:lnTo>
                    <a:pt x="78056" y="201531"/>
                  </a:lnTo>
                  <a:lnTo>
                    <a:pt x="55161" y="239227"/>
                  </a:lnTo>
                  <a:lnTo>
                    <a:pt x="35915" y="279195"/>
                  </a:lnTo>
                  <a:lnTo>
                    <a:pt x="20546" y="321206"/>
                  </a:lnTo>
                  <a:lnTo>
                    <a:pt x="9284" y="365029"/>
                  </a:lnTo>
                  <a:lnTo>
                    <a:pt x="2359" y="410437"/>
                  </a:lnTo>
                  <a:lnTo>
                    <a:pt x="0" y="457200"/>
                  </a:lnTo>
                  <a:lnTo>
                    <a:pt x="2359" y="503941"/>
                  </a:lnTo>
                  <a:lnTo>
                    <a:pt x="9284" y="549333"/>
                  </a:lnTo>
                  <a:lnTo>
                    <a:pt x="20546" y="593146"/>
                  </a:lnTo>
                  <a:lnTo>
                    <a:pt x="35915" y="635150"/>
                  </a:lnTo>
                  <a:lnTo>
                    <a:pt x="55161" y="675116"/>
                  </a:lnTo>
                  <a:lnTo>
                    <a:pt x="78056" y="712812"/>
                  </a:lnTo>
                  <a:lnTo>
                    <a:pt x="104370" y="748009"/>
                  </a:lnTo>
                  <a:lnTo>
                    <a:pt x="133873" y="780478"/>
                  </a:lnTo>
                  <a:lnTo>
                    <a:pt x="166337" y="809988"/>
                  </a:lnTo>
                  <a:lnTo>
                    <a:pt x="201531" y="836309"/>
                  </a:lnTo>
                  <a:lnTo>
                    <a:pt x="239227" y="859212"/>
                  </a:lnTo>
                  <a:lnTo>
                    <a:pt x="279195" y="878466"/>
                  </a:lnTo>
                  <a:lnTo>
                    <a:pt x="321206" y="893842"/>
                  </a:lnTo>
                  <a:lnTo>
                    <a:pt x="365029" y="905110"/>
                  </a:lnTo>
                  <a:lnTo>
                    <a:pt x="410437" y="912039"/>
                  </a:lnTo>
                  <a:lnTo>
                    <a:pt x="457200" y="914400"/>
                  </a:lnTo>
                  <a:lnTo>
                    <a:pt x="503941" y="912039"/>
                  </a:lnTo>
                  <a:lnTo>
                    <a:pt x="549333" y="905110"/>
                  </a:lnTo>
                  <a:lnTo>
                    <a:pt x="593146" y="893842"/>
                  </a:lnTo>
                  <a:lnTo>
                    <a:pt x="635150" y="878466"/>
                  </a:lnTo>
                  <a:lnTo>
                    <a:pt x="675116" y="859212"/>
                  </a:lnTo>
                  <a:lnTo>
                    <a:pt x="712812" y="836309"/>
                  </a:lnTo>
                  <a:lnTo>
                    <a:pt x="748009" y="809988"/>
                  </a:lnTo>
                  <a:lnTo>
                    <a:pt x="780478" y="780478"/>
                  </a:lnTo>
                  <a:lnTo>
                    <a:pt x="809988" y="748009"/>
                  </a:lnTo>
                  <a:lnTo>
                    <a:pt x="836309" y="712812"/>
                  </a:lnTo>
                  <a:lnTo>
                    <a:pt x="859212" y="675116"/>
                  </a:lnTo>
                  <a:lnTo>
                    <a:pt x="878466" y="635150"/>
                  </a:lnTo>
                  <a:lnTo>
                    <a:pt x="893842" y="593146"/>
                  </a:lnTo>
                  <a:lnTo>
                    <a:pt x="905110" y="549333"/>
                  </a:lnTo>
                  <a:lnTo>
                    <a:pt x="912039" y="503941"/>
                  </a:lnTo>
                  <a:lnTo>
                    <a:pt x="914400" y="457200"/>
                  </a:lnTo>
                  <a:lnTo>
                    <a:pt x="912039" y="410437"/>
                  </a:lnTo>
                  <a:lnTo>
                    <a:pt x="905110" y="365029"/>
                  </a:lnTo>
                  <a:lnTo>
                    <a:pt x="893842" y="321206"/>
                  </a:lnTo>
                  <a:lnTo>
                    <a:pt x="878466" y="279195"/>
                  </a:lnTo>
                  <a:lnTo>
                    <a:pt x="859212" y="239227"/>
                  </a:lnTo>
                  <a:lnTo>
                    <a:pt x="836309" y="201531"/>
                  </a:lnTo>
                  <a:lnTo>
                    <a:pt x="809988" y="166337"/>
                  </a:lnTo>
                  <a:lnTo>
                    <a:pt x="780478" y="133873"/>
                  </a:lnTo>
                  <a:lnTo>
                    <a:pt x="748009" y="104370"/>
                  </a:lnTo>
                  <a:lnTo>
                    <a:pt x="712812" y="78056"/>
                  </a:lnTo>
                  <a:lnTo>
                    <a:pt x="675116" y="55161"/>
                  </a:lnTo>
                  <a:lnTo>
                    <a:pt x="635150" y="35915"/>
                  </a:lnTo>
                  <a:lnTo>
                    <a:pt x="593146" y="20546"/>
                  </a:lnTo>
                  <a:lnTo>
                    <a:pt x="549333" y="9284"/>
                  </a:lnTo>
                  <a:lnTo>
                    <a:pt x="503941" y="2359"/>
                  </a:lnTo>
                  <a:lnTo>
                    <a:pt x="457200" y="0"/>
                  </a:lnTo>
                  <a:close/>
                </a:path>
                <a:path w="914400" h="914400">
                  <a:moveTo>
                    <a:pt x="457200" y="756665"/>
                  </a:moveTo>
                  <a:lnTo>
                    <a:pt x="408599" y="752745"/>
                  </a:lnTo>
                  <a:lnTo>
                    <a:pt x="362497" y="741395"/>
                  </a:lnTo>
                  <a:lnTo>
                    <a:pt x="319510" y="723233"/>
                  </a:lnTo>
                  <a:lnTo>
                    <a:pt x="280255" y="698875"/>
                  </a:lnTo>
                  <a:lnTo>
                    <a:pt x="245348" y="668940"/>
                  </a:lnTo>
                  <a:lnTo>
                    <a:pt x="215405" y="634044"/>
                  </a:lnTo>
                  <a:lnTo>
                    <a:pt x="191043" y="594805"/>
                  </a:lnTo>
                  <a:lnTo>
                    <a:pt x="172878" y="551840"/>
                  </a:lnTo>
                  <a:lnTo>
                    <a:pt x="161527" y="505766"/>
                  </a:lnTo>
                  <a:lnTo>
                    <a:pt x="157607" y="457200"/>
                  </a:lnTo>
                  <a:lnTo>
                    <a:pt x="161527" y="408599"/>
                  </a:lnTo>
                  <a:lnTo>
                    <a:pt x="172878" y="362497"/>
                  </a:lnTo>
                  <a:lnTo>
                    <a:pt x="191043" y="319510"/>
                  </a:lnTo>
                  <a:lnTo>
                    <a:pt x="215405" y="280255"/>
                  </a:lnTo>
                  <a:lnTo>
                    <a:pt x="245348" y="245348"/>
                  </a:lnTo>
                  <a:lnTo>
                    <a:pt x="280255" y="215405"/>
                  </a:lnTo>
                  <a:lnTo>
                    <a:pt x="319510" y="191043"/>
                  </a:lnTo>
                  <a:lnTo>
                    <a:pt x="362497" y="172878"/>
                  </a:lnTo>
                  <a:lnTo>
                    <a:pt x="408599" y="161527"/>
                  </a:lnTo>
                  <a:lnTo>
                    <a:pt x="457200" y="157607"/>
                  </a:lnTo>
                  <a:lnTo>
                    <a:pt x="505766" y="161527"/>
                  </a:lnTo>
                  <a:lnTo>
                    <a:pt x="551840" y="172878"/>
                  </a:lnTo>
                  <a:lnTo>
                    <a:pt x="594805" y="191043"/>
                  </a:lnTo>
                  <a:lnTo>
                    <a:pt x="634044" y="215405"/>
                  </a:lnTo>
                  <a:lnTo>
                    <a:pt x="668940" y="245348"/>
                  </a:lnTo>
                  <a:lnTo>
                    <a:pt x="698875" y="280255"/>
                  </a:lnTo>
                  <a:lnTo>
                    <a:pt x="723233" y="319510"/>
                  </a:lnTo>
                  <a:lnTo>
                    <a:pt x="741395" y="362497"/>
                  </a:lnTo>
                  <a:lnTo>
                    <a:pt x="752745" y="408599"/>
                  </a:lnTo>
                  <a:lnTo>
                    <a:pt x="756665" y="457200"/>
                  </a:lnTo>
                  <a:lnTo>
                    <a:pt x="752745" y="505766"/>
                  </a:lnTo>
                  <a:lnTo>
                    <a:pt x="741395" y="551840"/>
                  </a:lnTo>
                  <a:lnTo>
                    <a:pt x="723233" y="594805"/>
                  </a:lnTo>
                  <a:lnTo>
                    <a:pt x="698875" y="634044"/>
                  </a:lnTo>
                  <a:lnTo>
                    <a:pt x="668940" y="668940"/>
                  </a:lnTo>
                  <a:lnTo>
                    <a:pt x="634044" y="698875"/>
                  </a:lnTo>
                  <a:lnTo>
                    <a:pt x="594805" y="723233"/>
                  </a:lnTo>
                  <a:lnTo>
                    <a:pt x="551840" y="741395"/>
                  </a:lnTo>
                  <a:lnTo>
                    <a:pt x="505766" y="752745"/>
                  </a:lnTo>
                  <a:lnTo>
                    <a:pt x="457200" y="756665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91175" y="5248274"/>
              <a:ext cx="228600" cy="2286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534025" y="5191124"/>
              <a:ext cx="1076325" cy="1076325"/>
            </a:xfrm>
            <a:custGeom>
              <a:avLst/>
              <a:gdLst/>
              <a:ahLst/>
              <a:cxnLst/>
              <a:rect l="l" t="t" r="r" b="b"/>
              <a:pathLst>
                <a:path w="1076325" h="1076325">
                  <a:moveTo>
                    <a:pt x="466725" y="0"/>
                  </a:moveTo>
                  <a:lnTo>
                    <a:pt x="424688" y="7112"/>
                  </a:lnTo>
                  <a:lnTo>
                    <a:pt x="7112" y="424649"/>
                  </a:lnTo>
                  <a:lnTo>
                    <a:pt x="0" y="466725"/>
                  </a:lnTo>
                  <a:lnTo>
                    <a:pt x="466725" y="0"/>
                  </a:lnTo>
                  <a:close/>
                </a:path>
                <a:path w="1076325" h="1076325">
                  <a:moveTo>
                    <a:pt x="590550" y="2540"/>
                  </a:moveTo>
                  <a:lnTo>
                    <a:pt x="566661" y="241"/>
                  </a:lnTo>
                  <a:lnTo>
                    <a:pt x="558673" y="0"/>
                  </a:lnTo>
                  <a:lnTo>
                    <a:pt x="0" y="558609"/>
                  </a:lnTo>
                  <a:lnTo>
                    <a:pt x="228" y="566648"/>
                  </a:lnTo>
                  <a:lnTo>
                    <a:pt x="838" y="574662"/>
                  </a:lnTo>
                  <a:lnTo>
                    <a:pt x="2540" y="590550"/>
                  </a:lnTo>
                  <a:lnTo>
                    <a:pt x="590550" y="2540"/>
                  </a:lnTo>
                  <a:close/>
                </a:path>
                <a:path w="1076325" h="1076325">
                  <a:moveTo>
                    <a:pt x="695325" y="17526"/>
                  </a:moveTo>
                  <a:lnTo>
                    <a:pt x="675284" y="11811"/>
                  </a:lnTo>
                  <a:lnTo>
                    <a:pt x="668528" y="9525"/>
                  </a:lnTo>
                  <a:lnTo>
                    <a:pt x="19050" y="668020"/>
                  </a:lnTo>
                  <a:lnTo>
                    <a:pt x="20802" y="674966"/>
                  </a:lnTo>
                  <a:lnTo>
                    <a:pt x="26670" y="695325"/>
                  </a:lnTo>
                  <a:lnTo>
                    <a:pt x="695325" y="17526"/>
                  </a:lnTo>
                  <a:close/>
                </a:path>
                <a:path w="1076325" h="1076325">
                  <a:moveTo>
                    <a:pt x="781050" y="58928"/>
                  </a:moveTo>
                  <a:lnTo>
                    <a:pt x="758063" y="47625"/>
                  </a:lnTo>
                  <a:lnTo>
                    <a:pt x="47625" y="758063"/>
                  </a:lnTo>
                  <a:lnTo>
                    <a:pt x="53035" y="769708"/>
                  </a:lnTo>
                  <a:lnTo>
                    <a:pt x="58928" y="781050"/>
                  </a:lnTo>
                  <a:lnTo>
                    <a:pt x="781050" y="58928"/>
                  </a:lnTo>
                  <a:close/>
                </a:path>
                <a:path w="1076325" h="1076325">
                  <a:moveTo>
                    <a:pt x="857250" y="109728"/>
                  </a:moveTo>
                  <a:lnTo>
                    <a:pt x="850773" y="104775"/>
                  </a:lnTo>
                  <a:lnTo>
                    <a:pt x="837184" y="95250"/>
                  </a:lnTo>
                  <a:lnTo>
                    <a:pt x="95250" y="838161"/>
                  </a:lnTo>
                  <a:lnTo>
                    <a:pt x="100076" y="843889"/>
                  </a:lnTo>
                  <a:lnTo>
                    <a:pt x="104775" y="850773"/>
                  </a:lnTo>
                  <a:lnTo>
                    <a:pt x="109728" y="857250"/>
                  </a:lnTo>
                  <a:lnTo>
                    <a:pt x="857250" y="109728"/>
                  </a:lnTo>
                  <a:close/>
                </a:path>
                <a:path w="1076325" h="1076325">
                  <a:moveTo>
                    <a:pt x="923925" y="160274"/>
                  </a:moveTo>
                  <a:lnTo>
                    <a:pt x="915289" y="151511"/>
                  </a:lnTo>
                  <a:lnTo>
                    <a:pt x="912368" y="148336"/>
                  </a:lnTo>
                  <a:lnTo>
                    <a:pt x="906399" y="142875"/>
                  </a:lnTo>
                  <a:lnTo>
                    <a:pt x="142875" y="906348"/>
                  </a:lnTo>
                  <a:lnTo>
                    <a:pt x="148463" y="912342"/>
                  </a:lnTo>
                  <a:lnTo>
                    <a:pt x="160274" y="923925"/>
                  </a:lnTo>
                  <a:lnTo>
                    <a:pt x="923925" y="160274"/>
                  </a:lnTo>
                  <a:close/>
                </a:path>
                <a:path w="1076325" h="1076325">
                  <a:moveTo>
                    <a:pt x="981075" y="228854"/>
                  </a:moveTo>
                  <a:lnTo>
                    <a:pt x="976249" y="222885"/>
                  </a:lnTo>
                  <a:lnTo>
                    <a:pt x="971423" y="216154"/>
                  </a:lnTo>
                  <a:lnTo>
                    <a:pt x="966216" y="209550"/>
                  </a:lnTo>
                  <a:lnTo>
                    <a:pt x="209550" y="966190"/>
                  </a:lnTo>
                  <a:lnTo>
                    <a:pt x="215138" y="971410"/>
                  </a:lnTo>
                  <a:lnTo>
                    <a:pt x="228854" y="981075"/>
                  </a:lnTo>
                  <a:lnTo>
                    <a:pt x="981075" y="228854"/>
                  </a:lnTo>
                  <a:close/>
                </a:path>
                <a:path w="1076325" h="1076325">
                  <a:moveTo>
                    <a:pt x="1028700" y="309372"/>
                  </a:moveTo>
                  <a:lnTo>
                    <a:pt x="1017270" y="285750"/>
                  </a:lnTo>
                  <a:lnTo>
                    <a:pt x="285750" y="1017257"/>
                  </a:lnTo>
                  <a:lnTo>
                    <a:pt x="309372" y="1028700"/>
                  </a:lnTo>
                  <a:lnTo>
                    <a:pt x="1028700" y="309372"/>
                  </a:lnTo>
                  <a:close/>
                </a:path>
                <a:path w="1076325" h="1076325">
                  <a:moveTo>
                    <a:pt x="1057275" y="407924"/>
                  </a:moveTo>
                  <a:lnTo>
                    <a:pt x="1055509" y="401091"/>
                  </a:lnTo>
                  <a:lnTo>
                    <a:pt x="1049655" y="381000"/>
                  </a:lnTo>
                  <a:lnTo>
                    <a:pt x="381000" y="1049629"/>
                  </a:lnTo>
                  <a:lnTo>
                    <a:pt x="387616" y="1051725"/>
                  </a:lnTo>
                  <a:lnTo>
                    <a:pt x="407924" y="1057275"/>
                  </a:lnTo>
                  <a:lnTo>
                    <a:pt x="1057275" y="407924"/>
                  </a:lnTo>
                  <a:close/>
                </a:path>
                <a:path w="1076325" h="1076325">
                  <a:moveTo>
                    <a:pt x="1076325" y="600075"/>
                  </a:moveTo>
                  <a:lnTo>
                    <a:pt x="609600" y="1066800"/>
                  </a:lnTo>
                  <a:lnTo>
                    <a:pt x="620128" y="1065390"/>
                  </a:lnTo>
                  <a:lnTo>
                    <a:pt x="641045" y="1061847"/>
                  </a:lnTo>
                  <a:lnTo>
                    <a:pt x="651510" y="1059662"/>
                  </a:lnTo>
                  <a:lnTo>
                    <a:pt x="1069340" y="641769"/>
                  </a:lnTo>
                  <a:lnTo>
                    <a:pt x="1073251" y="621004"/>
                  </a:lnTo>
                  <a:lnTo>
                    <a:pt x="1076325" y="600075"/>
                  </a:lnTo>
                  <a:close/>
                </a:path>
                <a:path w="1076325" h="1076325">
                  <a:moveTo>
                    <a:pt x="1076325" y="508698"/>
                  </a:moveTo>
                  <a:lnTo>
                    <a:pt x="1073772" y="476250"/>
                  </a:lnTo>
                  <a:lnTo>
                    <a:pt x="476250" y="1073797"/>
                  </a:lnTo>
                  <a:lnTo>
                    <a:pt x="500608" y="1076096"/>
                  </a:lnTo>
                  <a:lnTo>
                    <a:pt x="508635" y="1076325"/>
                  </a:lnTo>
                  <a:lnTo>
                    <a:pt x="1076325" y="5086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24600" y="5972174"/>
              <a:ext cx="228600" cy="228600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536446" y="2995930"/>
            <a:ext cx="351472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-190" dirty="0">
                <a:solidFill>
                  <a:srgbClr val="FFFFFF"/>
                </a:solidFill>
                <a:latin typeface="Trebuchet MS"/>
                <a:cs typeface="Trebuchet MS"/>
              </a:rPr>
              <a:t>Version</a:t>
            </a:r>
            <a:r>
              <a:rPr sz="4400" spc="-4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155" dirty="0">
                <a:solidFill>
                  <a:srgbClr val="FFFFFF"/>
                </a:solidFill>
                <a:latin typeface="Trebuchet MS"/>
                <a:cs typeface="Trebuchet MS"/>
              </a:rPr>
              <a:t>Control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6561201" y="1098549"/>
            <a:ext cx="476631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50" dirty="0">
                <a:latin typeface="Tahoma"/>
                <a:cs typeface="Tahoma"/>
              </a:rPr>
              <a:t>GitHub</a:t>
            </a:r>
            <a:r>
              <a:rPr sz="2750" spc="-229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Development</a:t>
            </a:r>
            <a:r>
              <a:rPr sz="2750" spc="-145" dirty="0">
                <a:latin typeface="Tahoma"/>
                <a:cs typeface="Tahoma"/>
              </a:rPr>
              <a:t> </a:t>
            </a:r>
            <a:r>
              <a:rPr sz="2750" spc="40" dirty="0">
                <a:latin typeface="Tahoma"/>
                <a:cs typeface="Tahoma"/>
              </a:rPr>
              <a:t>Practices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61201" y="1613535"/>
            <a:ext cx="4635500" cy="274828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1141095" indent="-228600">
              <a:lnSpc>
                <a:spcPts val="300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</a:tabLst>
            </a:pPr>
            <a:r>
              <a:rPr sz="2750" spc="-10" dirty="0">
                <a:solidFill>
                  <a:srgbClr val="FFFFFF"/>
                </a:solidFill>
                <a:latin typeface="Tahoma"/>
                <a:cs typeface="Tahoma"/>
              </a:rPr>
              <a:t>Frequent,</a:t>
            </a:r>
            <a:r>
              <a:rPr sz="275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Tahoma"/>
                <a:cs typeface="Tahoma"/>
              </a:rPr>
              <a:t>descriptive </a:t>
            </a:r>
            <a:r>
              <a:rPr sz="2750" spc="60" dirty="0">
                <a:solidFill>
                  <a:srgbClr val="FFFFFF"/>
                </a:solidFill>
                <a:latin typeface="Tahoma"/>
                <a:cs typeface="Tahoma"/>
              </a:rPr>
              <a:t>commits</a:t>
            </a:r>
            <a:endParaRPr sz="275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0665" algn="l"/>
              </a:tabLst>
            </a:pPr>
            <a:r>
              <a:rPr sz="2750" dirty="0">
                <a:solidFill>
                  <a:srgbClr val="FFFFFF"/>
                </a:solidFill>
                <a:latin typeface="Tahoma"/>
                <a:cs typeface="Tahoma"/>
              </a:rPr>
              <a:t>Feedback-</a:t>
            </a:r>
            <a:r>
              <a:rPr sz="2750" spc="-35" dirty="0">
                <a:solidFill>
                  <a:srgbClr val="FFFFFF"/>
                </a:solidFill>
                <a:latin typeface="Tahoma"/>
                <a:cs typeface="Tahoma"/>
              </a:rPr>
              <a:t>driven</a:t>
            </a:r>
            <a:r>
              <a:rPr sz="2750" spc="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Tahoma"/>
                <a:cs typeface="Tahoma"/>
              </a:rPr>
              <a:t>iterations</a:t>
            </a:r>
            <a:endParaRPr sz="2750">
              <a:latin typeface="Tahoma"/>
              <a:cs typeface="Tahoma"/>
            </a:endParaRPr>
          </a:p>
          <a:p>
            <a:pPr marL="241300" marR="1014730" indent="-228600">
              <a:lnSpc>
                <a:spcPts val="3010"/>
              </a:lnSpc>
              <a:spcBef>
                <a:spcPts val="1095"/>
              </a:spcBef>
              <a:buFont typeface="Arial MT"/>
              <a:buChar char="•"/>
              <a:tabLst>
                <a:tab pos="241300" algn="l"/>
              </a:tabLst>
            </a:pPr>
            <a:r>
              <a:rPr sz="2750" dirty="0">
                <a:solidFill>
                  <a:srgbClr val="FFFFFF"/>
                </a:solidFill>
                <a:latin typeface="Tahoma"/>
                <a:cs typeface="Tahoma"/>
              </a:rPr>
              <a:t>Professional</a:t>
            </a:r>
            <a:r>
              <a:rPr sz="2750" spc="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Tahoma"/>
                <a:cs typeface="Tahoma"/>
              </a:rPr>
              <a:t>workflow management</a:t>
            </a:r>
            <a:endParaRPr sz="275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0665" algn="l"/>
              </a:tabLst>
            </a:pPr>
            <a:r>
              <a:rPr sz="2750" spc="-10" dirty="0">
                <a:solidFill>
                  <a:srgbClr val="FFFFFF"/>
                </a:solidFill>
                <a:latin typeface="Tahoma"/>
                <a:cs typeface="Tahoma"/>
              </a:rPr>
              <a:t>Regular</a:t>
            </a:r>
            <a:r>
              <a:rPr sz="275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50" spc="50" dirty="0">
                <a:solidFill>
                  <a:srgbClr val="FFFFFF"/>
                </a:solidFill>
                <a:latin typeface="Tahoma"/>
                <a:cs typeface="Tahoma"/>
              </a:rPr>
              <a:t>pushes</a:t>
            </a:r>
            <a:r>
              <a:rPr sz="2750" spc="-2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5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75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Tahoma"/>
                <a:cs typeface="Tahoma"/>
              </a:rPr>
              <a:t>repository</a:t>
            </a:r>
            <a:endParaRPr sz="27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34225" y="1132586"/>
            <a:ext cx="2880360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-170" dirty="0"/>
              <a:t>Version</a:t>
            </a:r>
            <a:r>
              <a:rPr sz="3600" spc="-320" dirty="0"/>
              <a:t> </a:t>
            </a:r>
            <a:r>
              <a:rPr sz="3600" spc="-120" dirty="0"/>
              <a:t>Control</a:t>
            </a:r>
            <a:endParaRPr sz="3600"/>
          </a:p>
        </p:txBody>
      </p:sp>
      <p:grpSp>
        <p:nvGrpSpPr>
          <p:cNvPr id="3" name="object 3"/>
          <p:cNvGrpSpPr/>
          <p:nvPr/>
        </p:nvGrpSpPr>
        <p:grpSpPr>
          <a:xfrm>
            <a:off x="-14287" y="3048063"/>
            <a:ext cx="3224530" cy="3695700"/>
            <a:chOff x="-14287" y="3048063"/>
            <a:chExt cx="3224530" cy="36957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875" y="4200525"/>
              <a:ext cx="2590800" cy="14763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3062351"/>
              <a:ext cx="3195955" cy="3667125"/>
            </a:xfrm>
            <a:custGeom>
              <a:avLst/>
              <a:gdLst/>
              <a:ahLst/>
              <a:cxnLst/>
              <a:rect l="l" t="t" r="r" b="b"/>
              <a:pathLst>
                <a:path w="3195955" h="3667125">
                  <a:moveTo>
                    <a:pt x="0" y="613291"/>
                  </a:moveTo>
                  <a:lnTo>
                    <a:pt x="69293" y="536956"/>
                  </a:lnTo>
                  <a:lnTo>
                    <a:pt x="104025" y="503081"/>
                  </a:lnTo>
                  <a:lnTo>
                    <a:pt x="139640" y="470131"/>
                  </a:lnTo>
                  <a:lnTo>
                    <a:pt x="176118" y="438123"/>
                  </a:lnTo>
                  <a:lnTo>
                    <a:pt x="213440" y="407077"/>
                  </a:lnTo>
                  <a:lnTo>
                    <a:pt x="251587" y="377013"/>
                  </a:lnTo>
                  <a:lnTo>
                    <a:pt x="290539" y="347950"/>
                  </a:lnTo>
                  <a:lnTo>
                    <a:pt x="330277" y="319906"/>
                  </a:lnTo>
                  <a:lnTo>
                    <a:pt x="370781" y="292901"/>
                  </a:lnTo>
                  <a:lnTo>
                    <a:pt x="412033" y="266955"/>
                  </a:lnTo>
                  <a:lnTo>
                    <a:pt x="454012" y="242087"/>
                  </a:lnTo>
                  <a:lnTo>
                    <a:pt x="496701" y="218316"/>
                  </a:lnTo>
                  <a:lnTo>
                    <a:pt x="540078" y="195661"/>
                  </a:lnTo>
                  <a:lnTo>
                    <a:pt x="584126" y="174141"/>
                  </a:lnTo>
                  <a:lnTo>
                    <a:pt x="628824" y="153777"/>
                  </a:lnTo>
                  <a:lnTo>
                    <a:pt x="674154" y="134586"/>
                  </a:lnTo>
                  <a:lnTo>
                    <a:pt x="720095" y="116589"/>
                  </a:lnTo>
                  <a:lnTo>
                    <a:pt x="766630" y="99805"/>
                  </a:lnTo>
                  <a:lnTo>
                    <a:pt x="813737" y="84252"/>
                  </a:lnTo>
                  <a:lnTo>
                    <a:pt x="861399" y="69951"/>
                  </a:lnTo>
                  <a:lnTo>
                    <a:pt x="909595" y="56921"/>
                  </a:lnTo>
                  <a:lnTo>
                    <a:pt x="958307" y="45180"/>
                  </a:lnTo>
                  <a:lnTo>
                    <a:pt x="1007515" y="34748"/>
                  </a:lnTo>
                  <a:lnTo>
                    <a:pt x="1057199" y="25645"/>
                  </a:lnTo>
                  <a:lnTo>
                    <a:pt x="1107341" y="17889"/>
                  </a:lnTo>
                  <a:lnTo>
                    <a:pt x="1157920" y="11500"/>
                  </a:lnTo>
                  <a:lnTo>
                    <a:pt x="1208919" y="6498"/>
                  </a:lnTo>
                  <a:lnTo>
                    <a:pt x="1260317" y="2900"/>
                  </a:lnTo>
                  <a:lnTo>
                    <a:pt x="1312095" y="728"/>
                  </a:lnTo>
                  <a:lnTo>
                    <a:pt x="1364234" y="0"/>
                  </a:lnTo>
                  <a:lnTo>
                    <a:pt x="1412250" y="617"/>
                  </a:lnTo>
                  <a:lnTo>
                    <a:pt x="1459961" y="2461"/>
                  </a:lnTo>
                  <a:lnTo>
                    <a:pt x="1507353" y="5515"/>
                  </a:lnTo>
                  <a:lnTo>
                    <a:pt x="1554411" y="9765"/>
                  </a:lnTo>
                  <a:lnTo>
                    <a:pt x="1601119" y="15195"/>
                  </a:lnTo>
                  <a:lnTo>
                    <a:pt x="1647462" y="21791"/>
                  </a:lnTo>
                  <a:lnTo>
                    <a:pt x="1693425" y="29537"/>
                  </a:lnTo>
                  <a:lnTo>
                    <a:pt x="1738994" y="38418"/>
                  </a:lnTo>
                  <a:lnTo>
                    <a:pt x="1784152" y="48419"/>
                  </a:lnTo>
                  <a:lnTo>
                    <a:pt x="1828885" y="59525"/>
                  </a:lnTo>
                  <a:lnTo>
                    <a:pt x="1873179" y="71721"/>
                  </a:lnTo>
                  <a:lnTo>
                    <a:pt x="1917016" y="84992"/>
                  </a:lnTo>
                  <a:lnTo>
                    <a:pt x="1960384" y="99323"/>
                  </a:lnTo>
                  <a:lnTo>
                    <a:pt x="2003266" y="114698"/>
                  </a:lnTo>
                  <a:lnTo>
                    <a:pt x="2045648" y="131103"/>
                  </a:lnTo>
                  <a:lnTo>
                    <a:pt x="2087514" y="148522"/>
                  </a:lnTo>
                  <a:lnTo>
                    <a:pt x="2128849" y="166941"/>
                  </a:lnTo>
                  <a:lnTo>
                    <a:pt x="2169639" y="186344"/>
                  </a:lnTo>
                  <a:lnTo>
                    <a:pt x="2209867" y="206716"/>
                  </a:lnTo>
                  <a:lnTo>
                    <a:pt x="2249520" y="228042"/>
                  </a:lnTo>
                  <a:lnTo>
                    <a:pt x="2288582" y="250307"/>
                  </a:lnTo>
                  <a:lnTo>
                    <a:pt x="2327037" y="273496"/>
                  </a:lnTo>
                  <a:lnTo>
                    <a:pt x="2364872" y="297594"/>
                  </a:lnTo>
                  <a:lnTo>
                    <a:pt x="2402070" y="322586"/>
                  </a:lnTo>
                  <a:lnTo>
                    <a:pt x="2438617" y="348456"/>
                  </a:lnTo>
                  <a:lnTo>
                    <a:pt x="2474497" y="375190"/>
                  </a:lnTo>
                  <a:lnTo>
                    <a:pt x="2509696" y="402772"/>
                  </a:lnTo>
                  <a:lnTo>
                    <a:pt x="2544198" y="431188"/>
                  </a:lnTo>
                  <a:lnTo>
                    <a:pt x="2577989" y="460422"/>
                  </a:lnTo>
                  <a:lnTo>
                    <a:pt x="2611053" y="490459"/>
                  </a:lnTo>
                  <a:lnTo>
                    <a:pt x="2643374" y="521284"/>
                  </a:lnTo>
                  <a:lnTo>
                    <a:pt x="2674939" y="552882"/>
                  </a:lnTo>
                  <a:lnTo>
                    <a:pt x="2705732" y="585238"/>
                  </a:lnTo>
                  <a:lnTo>
                    <a:pt x="2735738" y="618337"/>
                  </a:lnTo>
                  <a:lnTo>
                    <a:pt x="2764942" y="652164"/>
                  </a:lnTo>
                  <a:lnTo>
                    <a:pt x="2793328" y="686703"/>
                  </a:lnTo>
                  <a:lnTo>
                    <a:pt x="2820882" y="721940"/>
                  </a:lnTo>
                  <a:lnTo>
                    <a:pt x="2847588" y="757859"/>
                  </a:lnTo>
                  <a:lnTo>
                    <a:pt x="2873432" y="794446"/>
                  </a:lnTo>
                  <a:lnTo>
                    <a:pt x="2898398" y="831685"/>
                  </a:lnTo>
                  <a:lnTo>
                    <a:pt x="2922472" y="869561"/>
                  </a:lnTo>
                  <a:lnTo>
                    <a:pt x="2945637" y="908059"/>
                  </a:lnTo>
                  <a:lnTo>
                    <a:pt x="2967880" y="947164"/>
                  </a:lnTo>
                  <a:lnTo>
                    <a:pt x="2989185" y="986861"/>
                  </a:lnTo>
                  <a:lnTo>
                    <a:pt x="3009537" y="1027135"/>
                  </a:lnTo>
                  <a:lnTo>
                    <a:pt x="3028921" y="1067971"/>
                  </a:lnTo>
                  <a:lnTo>
                    <a:pt x="3047321" y="1109353"/>
                  </a:lnTo>
                  <a:lnTo>
                    <a:pt x="3064723" y="1151267"/>
                  </a:lnTo>
                  <a:lnTo>
                    <a:pt x="3081112" y="1193697"/>
                  </a:lnTo>
                  <a:lnTo>
                    <a:pt x="3096472" y="1236629"/>
                  </a:lnTo>
                  <a:lnTo>
                    <a:pt x="3110789" y="1280047"/>
                  </a:lnTo>
                  <a:lnTo>
                    <a:pt x="3124047" y="1323936"/>
                  </a:lnTo>
                  <a:lnTo>
                    <a:pt x="3136231" y="1368281"/>
                  </a:lnTo>
                  <a:lnTo>
                    <a:pt x="3147327" y="1413067"/>
                  </a:lnTo>
                  <a:lnTo>
                    <a:pt x="3157318" y="1458280"/>
                  </a:lnTo>
                  <a:lnTo>
                    <a:pt x="3166191" y="1503902"/>
                  </a:lnTo>
                  <a:lnTo>
                    <a:pt x="3173930" y="1549921"/>
                  </a:lnTo>
                  <a:lnTo>
                    <a:pt x="3180519" y="1596320"/>
                  </a:lnTo>
                  <a:lnTo>
                    <a:pt x="3185944" y="1643085"/>
                  </a:lnTo>
                  <a:lnTo>
                    <a:pt x="3190190" y="1690201"/>
                  </a:lnTo>
                  <a:lnTo>
                    <a:pt x="3193241" y="1737651"/>
                  </a:lnTo>
                  <a:lnTo>
                    <a:pt x="3195083" y="1785422"/>
                  </a:lnTo>
                  <a:lnTo>
                    <a:pt x="3195701" y="1833499"/>
                  </a:lnTo>
                  <a:lnTo>
                    <a:pt x="3195083" y="1881572"/>
                  </a:lnTo>
                  <a:lnTo>
                    <a:pt x="3193241" y="1929341"/>
                  </a:lnTo>
                  <a:lnTo>
                    <a:pt x="3190190" y="1976790"/>
                  </a:lnTo>
                  <a:lnTo>
                    <a:pt x="3185944" y="2023904"/>
                  </a:lnTo>
                  <a:lnTo>
                    <a:pt x="3180519" y="2070667"/>
                  </a:lnTo>
                  <a:lnTo>
                    <a:pt x="3173930" y="2117066"/>
                  </a:lnTo>
                  <a:lnTo>
                    <a:pt x="3166191" y="2163083"/>
                  </a:lnTo>
                  <a:lnTo>
                    <a:pt x="3157318" y="2208706"/>
                  </a:lnTo>
                  <a:lnTo>
                    <a:pt x="3147327" y="2253917"/>
                  </a:lnTo>
                  <a:lnTo>
                    <a:pt x="3136231" y="2298703"/>
                  </a:lnTo>
                  <a:lnTo>
                    <a:pt x="3124047" y="2343048"/>
                  </a:lnTo>
                  <a:lnTo>
                    <a:pt x="3110789" y="2386937"/>
                  </a:lnTo>
                  <a:lnTo>
                    <a:pt x="3096472" y="2430355"/>
                  </a:lnTo>
                  <a:lnTo>
                    <a:pt x="3081112" y="2473287"/>
                  </a:lnTo>
                  <a:lnTo>
                    <a:pt x="3064723" y="2515718"/>
                  </a:lnTo>
                  <a:lnTo>
                    <a:pt x="3047321" y="2557633"/>
                  </a:lnTo>
                  <a:lnTo>
                    <a:pt x="3028921" y="2599016"/>
                  </a:lnTo>
                  <a:lnTo>
                    <a:pt x="3009537" y="2639852"/>
                  </a:lnTo>
                  <a:lnTo>
                    <a:pt x="2989185" y="2680127"/>
                  </a:lnTo>
                  <a:lnTo>
                    <a:pt x="2967880" y="2719825"/>
                  </a:lnTo>
                  <a:lnTo>
                    <a:pt x="2945637" y="2758932"/>
                  </a:lnTo>
                  <a:lnTo>
                    <a:pt x="2922472" y="2797432"/>
                  </a:lnTo>
                  <a:lnTo>
                    <a:pt x="2898398" y="2835309"/>
                  </a:lnTo>
                  <a:lnTo>
                    <a:pt x="2873432" y="2872550"/>
                  </a:lnTo>
                  <a:lnTo>
                    <a:pt x="2847588" y="2909138"/>
                  </a:lnTo>
                  <a:lnTo>
                    <a:pt x="2820882" y="2945059"/>
                  </a:lnTo>
                  <a:lnTo>
                    <a:pt x="2793328" y="2980298"/>
                  </a:lnTo>
                  <a:lnTo>
                    <a:pt x="2764942" y="3014839"/>
                  </a:lnTo>
                  <a:lnTo>
                    <a:pt x="2735738" y="3048668"/>
                  </a:lnTo>
                  <a:lnTo>
                    <a:pt x="2705732" y="3081768"/>
                  </a:lnTo>
                  <a:lnTo>
                    <a:pt x="2674939" y="3114127"/>
                  </a:lnTo>
                  <a:lnTo>
                    <a:pt x="2643374" y="3145727"/>
                  </a:lnTo>
                  <a:lnTo>
                    <a:pt x="2611053" y="3176554"/>
                  </a:lnTo>
                  <a:lnTo>
                    <a:pt x="2577989" y="3206594"/>
                  </a:lnTo>
                  <a:lnTo>
                    <a:pt x="2544198" y="3235830"/>
                  </a:lnTo>
                  <a:lnTo>
                    <a:pt x="2509696" y="3264247"/>
                  </a:lnTo>
                  <a:lnTo>
                    <a:pt x="2474497" y="3291832"/>
                  </a:lnTo>
                  <a:lnTo>
                    <a:pt x="2438617" y="3318568"/>
                  </a:lnTo>
                  <a:lnTo>
                    <a:pt x="2402070" y="3344440"/>
                  </a:lnTo>
                  <a:lnTo>
                    <a:pt x="2364872" y="3369434"/>
                  </a:lnTo>
                  <a:lnTo>
                    <a:pt x="2327037" y="3393534"/>
                  </a:lnTo>
                  <a:lnTo>
                    <a:pt x="2288582" y="3416726"/>
                  </a:lnTo>
                  <a:lnTo>
                    <a:pt x="2249520" y="3438993"/>
                  </a:lnTo>
                  <a:lnTo>
                    <a:pt x="2209867" y="3460321"/>
                  </a:lnTo>
                  <a:lnTo>
                    <a:pt x="2169639" y="3480695"/>
                  </a:lnTo>
                  <a:lnTo>
                    <a:pt x="2128849" y="3500100"/>
                  </a:lnTo>
                  <a:lnTo>
                    <a:pt x="2087514" y="3518521"/>
                  </a:lnTo>
                  <a:lnTo>
                    <a:pt x="2045648" y="3535942"/>
                  </a:lnTo>
                  <a:lnTo>
                    <a:pt x="2003266" y="3552349"/>
                  </a:lnTo>
                  <a:lnTo>
                    <a:pt x="1960384" y="3567726"/>
                  </a:lnTo>
                  <a:lnTo>
                    <a:pt x="1917016" y="3582058"/>
                  </a:lnTo>
                  <a:lnTo>
                    <a:pt x="1873179" y="3595330"/>
                  </a:lnTo>
                  <a:lnTo>
                    <a:pt x="1828885" y="3607528"/>
                  </a:lnTo>
                  <a:lnTo>
                    <a:pt x="1784152" y="3618635"/>
                  </a:lnTo>
                  <a:lnTo>
                    <a:pt x="1738994" y="3628638"/>
                  </a:lnTo>
                  <a:lnTo>
                    <a:pt x="1693425" y="3637520"/>
                  </a:lnTo>
                  <a:lnTo>
                    <a:pt x="1647462" y="3645267"/>
                  </a:lnTo>
                  <a:lnTo>
                    <a:pt x="1601119" y="3651863"/>
                  </a:lnTo>
                  <a:lnTo>
                    <a:pt x="1554411" y="3657294"/>
                  </a:lnTo>
                  <a:lnTo>
                    <a:pt x="1507353" y="3661544"/>
                  </a:lnTo>
                  <a:lnTo>
                    <a:pt x="1459961" y="3664599"/>
                  </a:lnTo>
                  <a:lnTo>
                    <a:pt x="1412250" y="3666443"/>
                  </a:lnTo>
                  <a:lnTo>
                    <a:pt x="1364234" y="3667061"/>
                  </a:lnTo>
                  <a:lnTo>
                    <a:pt x="1312095" y="3666332"/>
                  </a:lnTo>
                  <a:lnTo>
                    <a:pt x="1260317" y="3664158"/>
                  </a:lnTo>
                  <a:lnTo>
                    <a:pt x="1208919" y="3660559"/>
                  </a:lnTo>
                  <a:lnTo>
                    <a:pt x="1157920" y="3655554"/>
                  </a:lnTo>
                  <a:lnTo>
                    <a:pt x="1107341" y="3649162"/>
                  </a:lnTo>
                  <a:lnTo>
                    <a:pt x="1057199" y="3641402"/>
                  </a:lnTo>
                  <a:lnTo>
                    <a:pt x="1007515" y="3632294"/>
                  </a:lnTo>
                  <a:lnTo>
                    <a:pt x="958307" y="3621858"/>
                  </a:lnTo>
                  <a:lnTo>
                    <a:pt x="909595" y="3610112"/>
                  </a:lnTo>
                  <a:lnTo>
                    <a:pt x="861399" y="3597076"/>
                  </a:lnTo>
                  <a:lnTo>
                    <a:pt x="813737" y="3582770"/>
                  </a:lnTo>
                  <a:lnTo>
                    <a:pt x="766630" y="3567212"/>
                  </a:lnTo>
                  <a:lnTo>
                    <a:pt x="720095" y="3550422"/>
                  </a:lnTo>
                  <a:lnTo>
                    <a:pt x="674154" y="3532420"/>
                  </a:lnTo>
                  <a:lnTo>
                    <a:pt x="628824" y="3513224"/>
                  </a:lnTo>
                  <a:lnTo>
                    <a:pt x="584126" y="3492855"/>
                  </a:lnTo>
                  <a:lnTo>
                    <a:pt x="540078" y="3471330"/>
                  </a:lnTo>
                  <a:lnTo>
                    <a:pt x="496701" y="3448671"/>
                  </a:lnTo>
                  <a:lnTo>
                    <a:pt x="454012" y="3424896"/>
                  </a:lnTo>
                  <a:lnTo>
                    <a:pt x="412033" y="3400024"/>
                  </a:lnTo>
                  <a:lnTo>
                    <a:pt x="370781" y="3374075"/>
                  </a:lnTo>
                  <a:lnTo>
                    <a:pt x="330277" y="3347069"/>
                  </a:lnTo>
                  <a:lnTo>
                    <a:pt x="290539" y="3319023"/>
                  </a:lnTo>
                  <a:lnTo>
                    <a:pt x="251587" y="3289959"/>
                  </a:lnTo>
                  <a:lnTo>
                    <a:pt x="213440" y="3259895"/>
                  </a:lnTo>
                  <a:lnTo>
                    <a:pt x="176118" y="3228851"/>
                  </a:lnTo>
                  <a:lnTo>
                    <a:pt x="139640" y="3196845"/>
                  </a:lnTo>
                  <a:lnTo>
                    <a:pt x="104025" y="3163898"/>
                  </a:lnTo>
                  <a:lnTo>
                    <a:pt x="69293" y="3130029"/>
                  </a:lnTo>
                  <a:lnTo>
                    <a:pt x="0" y="3053693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33375" y="-14287"/>
            <a:ext cx="6353810" cy="6110605"/>
            <a:chOff x="333375" y="-14287"/>
            <a:chExt cx="6353810" cy="611060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9275" y="457200"/>
              <a:ext cx="2581275" cy="141922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376425" y="0"/>
              <a:ext cx="3486150" cy="2891155"/>
            </a:xfrm>
            <a:custGeom>
              <a:avLst/>
              <a:gdLst/>
              <a:ahLst/>
              <a:cxnLst/>
              <a:rect l="l" t="t" r="r" b="b"/>
              <a:pathLst>
                <a:path w="3486150" h="2891155">
                  <a:moveTo>
                    <a:pt x="3055176" y="0"/>
                  </a:moveTo>
                  <a:lnTo>
                    <a:pt x="3088004" y="36195"/>
                  </a:lnTo>
                  <a:lnTo>
                    <a:pt x="3118568" y="74337"/>
                  </a:lnTo>
                  <a:lnTo>
                    <a:pt x="3148076" y="113344"/>
                  </a:lnTo>
                  <a:lnTo>
                    <a:pt x="3176507" y="153194"/>
                  </a:lnTo>
                  <a:lnTo>
                    <a:pt x="3203839" y="193865"/>
                  </a:lnTo>
                  <a:lnTo>
                    <a:pt x="3230051" y="235335"/>
                  </a:lnTo>
                  <a:lnTo>
                    <a:pt x="3255121" y="277582"/>
                  </a:lnTo>
                  <a:lnTo>
                    <a:pt x="3279026" y="320584"/>
                  </a:lnTo>
                  <a:lnTo>
                    <a:pt x="3301746" y="364320"/>
                  </a:lnTo>
                  <a:lnTo>
                    <a:pt x="3323257" y="408768"/>
                  </a:lnTo>
                  <a:lnTo>
                    <a:pt x="3343539" y="453905"/>
                  </a:lnTo>
                  <a:lnTo>
                    <a:pt x="3362570" y="499711"/>
                  </a:lnTo>
                  <a:lnTo>
                    <a:pt x="3380327" y="546163"/>
                  </a:lnTo>
                  <a:lnTo>
                    <a:pt x="3396789" y="593239"/>
                  </a:lnTo>
                  <a:lnTo>
                    <a:pt x="3411934" y="640918"/>
                  </a:lnTo>
                  <a:lnTo>
                    <a:pt x="3425740" y="689178"/>
                  </a:lnTo>
                  <a:lnTo>
                    <a:pt x="3438186" y="737996"/>
                  </a:lnTo>
                  <a:lnTo>
                    <a:pt x="3449249" y="787352"/>
                  </a:lnTo>
                  <a:lnTo>
                    <a:pt x="3458908" y="837223"/>
                  </a:lnTo>
                  <a:lnTo>
                    <a:pt x="3467141" y="887588"/>
                  </a:lnTo>
                  <a:lnTo>
                    <a:pt x="3473926" y="938424"/>
                  </a:lnTo>
                  <a:lnTo>
                    <a:pt x="3479241" y="989710"/>
                  </a:lnTo>
                  <a:lnTo>
                    <a:pt x="3483064" y="1041423"/>
                  </a:lnTo>
                  <a:lnTo>
                    <a:pt x="3485375" y="1093543"/>
                  </a:lnTo>
                  <a:lnTo>
                    <a:pt x="3486150" y="1146048"/>
                  </a:lnTo>
                  <a:lnTo>
                    <a:pt x="3485502" y="1194076"/>
                  </a:lnTo>
                  <a:lnTo>
                    <a:pt x="3483570" y="1241784"/>
                  </a:lnTo>
                  <a:lnTo>
                    <a:pt x="3480371" y="1289154"/>
                  </a:lnTo>
                  <a:lnTo>
                    <a:pt x="3475921" y="1336170"/>
                  </a:lnTo>
                  <a:lnTo>
                    <a:pt x="3470237" y="1382815"/>
                  </a:lnTo>
                  <a:lnTo>
                    <a:pt x="3463335" y="1429073"/>
                  </a:lnTo>
                  <a:lnTo>
                    <a:pt x="3455232" y="1474927"/>
                  </a:lnTo>
                  <a:lnTo>
                    <a:pt x="3445945" y="1520359"/>
                  </a:lnTo>
                  <a:lnTo>
                    <a:pt x="3435490" y="1565355"/>
                  </a:lnTo>
                  <a:lnTo>
                    <a:pt x="3423884" y="1609896"/>
                  </a:lnTo>
                  <a:lnTo>
                    <a:pt x="3411144" y="1653967"/>
                  </a:lnTo>
                  <a:lnTo>
                    <a:pt x="3397285" y="1697551"/>
                  </a:lnTo>
                  <a:lnTo>
                    <a:pt x="3382325" y="1740630"/>
                  </a:lnTo>
                  <a:lnTo>
                    <a:pt x="3366281" y="1783190"/>
                  </a:lnTo>
                  <a:lnTo>
                    <a:pt x="3349168" y="1825212"/>
                  </a:lnTo>
                  <a:lnTo>
                    <a:pt x="3331004" y="1866680"/>
                  </a:lnTo>
                  <a:lnTo>
                    <a:pt x="3311805" y="1907578"/>
                  </a:lnTo>
                  <a:lnTo>
                    <a:pt x="3291588" y="1947889"/>
                  </a:lnTo>
                  <a:lnTo>
                    <a:pt x="3270369" y="1987597"/>
                  </a:lnTo>
                  <a:lnTo>
                    <a:pt x="3248166" y="2026684"/>
                  </a:lnTo>
                  <a:lnTo>
                    <a:pt x="3224994" y="2065135"/>
                  </a:lnTo>
                  <a:lnTo>
                    <a:pt x="3200870" y="2102932"/>
                  </a:lnTo>
                  <a:lnTo>
                    <a:pt x="3175811" y="2140059"/>
                  </a:lnTo>
                  <a:lnTo>
                    <a:pt x="3149833" y="2176499"/>
                  </a:lnTo>
                  <a:lnTo>
                    <a:pt x="3122954" y="2212236"/>
                  </a:lnTo>
                  <a:lnTo>
                    <a:pt x="3095189" y="2247253"/>
                  </a:lnTo>
                  <a:lnTo>
                    <a:pt x="3066556" y="2281533"/>
                  </a:lnTo>
                  <a:lnTo>
                    <a:pt x="3037070" y="2315061"/>
                  </a:lnTo>
                  <a:lnTo>
                    <a:pt x="3006749" y="2347818"/>
                  </a:lnTo>
                  <a:lnTo>
                    <a:pt x="2975609" y="2379789"/>
                  </a:lnTo>
                  <a:lnTo>
                    <a:pt x="2943668" y="2410957"/>
                  </a:lnTo>
                  <a:lnTo>
                    <a:pt x="2910940" y="2441305"/>
                  </a:lnTo>
                  <a:lnTo>
                    <a:pt x="2877443" y="2470817"/>
                  </a:lnTo>
                  <a:lnTo>
                    <a:pt x="2843195" y="2499476"/>
                  </a:lnTo>
                  <a:lnTo>
                    <a:pt x="2808210" y="2527265"/>
                  </a:lnTo>
                  <a:lnTo>
                    <a:pt x="2772506" y="2554169"/>
                  </a:lnTo>
                  <a:lnTo>
                    <a:pt x="2736100" y="2580169"/>
                  </a:lnTo>
                  <a:lnTo>
                    <a:pt x="2699007" y="2605250"/>
                  </a:lnTo>
                  <a:lnTo>
                    <a:pt x="2661246" y="2629395"/>
                  </a:lnTo>
                  <a:lnTo>
                    <a:pt x="2622832" y="2652587"/>
                  </a:lnTo>
                  <a:lnTo>
                    <a:pt x="2583781" y="2674810"/>
                  </a:lnTo>
                  <a:lnTo>
                    <a:pt x="2544112" y="2696047"/>
                  </a:lnTo>
                  <a:lnTo>
                    <a:pt x="2503839" y="2716282"/>
                  </a:lnTo>
                  <a:lnTo>
                    <a:pt x="2462980" y="2735497"/>
                  </a:lnTo>
                  <a:lnTo>
                    <a:pt x="2421552" y="2753677"/>
                  </a:lnTo>
                  <a:lnTo>
                    <a:pt x="2379571" y="2770804"/>
                  </a:lnTo>
                  <a:lnTo>
                    <a:pt x="2337053" y="2786862"/>
                  </a:lnTo>
                  <a:lnTo>
                    <a:pt x="2294016" y="2801835"/>
                  </a:lnTo>
                  <a:lnTo>
                    <a:pt x="2250475" y="2815705"/>
                  </a:lnTo>
                  <a:lnTo>
                    <a:pt x="2206448" y="2828456"/>
                  </a:lnTo>
                  <a:lnTo>
                    <a:pt x="2161951" y="2840072"/>
                  </a:lnTo>
                  <a:lnTo>
                    <a:pt x="2117001" y="2850536"/>
                  </a:lnTo>
                  <a:lnTo>
                    <a:pt x="2071614" y="2859831"/>
                  </a:lnTo>
                  <a:lnTo>
                    <a:pt x="2025807" y="2867940"/>
                  </a:lnTo>
                  <a:lnTo>
                    <a:pt x="1979597" y="2874848"/>
                  </a:lnTo>
                  <a:lnTo>
                    <a:pt x="1932999" y="2880537"/>
                  </a:lnTo>
                  <a:lnTo>
                    <a:pt x="1886032" y="2884990"/>
                  </a:lnTo>
                  <a:lnTo>
                    <a:pt x="1838711" y="2888192"/>
                  </a:lnTo>
                  <a:lnTo>
                    <a:pt x="1791053" y="2890125"/>
                  </a:lnTo>
                  <a:lnTo>
                    <a:pt x="1743075" y="2890774"/>
                  </a:lnTo>
                  <a:lnTo>
                    <a:pt x="1695090" y="2890125"/>
                  </a:lnTo>
                  <a:lnTo>
                    <a:pt x="1647426" y="2888192"/>
                  </a:lnTo>
                  <a:lnTo>
                    <a:pt x="1600100" y="2884990"/>
                  </a:lnTo>
                  <a:lnTo>
                    <a:pt x="1553128" y="2880537"/>
                  </a:lnTo>
                  <a:lnTo>
                    <a:pt x="1506526" y="2874848"/>
                  </a:lnTo>
                  <a:lnTo>
                    <a:pt x="1460311" y="2867940"/>
                  </a:lnTo>
                  <a:lnTo>
                    <a:pt x="1414500" y="2859831"/>
                  </a:lnTo>
                  <a:lnTo>
                    <a:pt x="1369110" y="2850536"/>
                  </a:lnTo>
                  <a:lnTo>
                    <a:pt x="1324157" y="2840072"/>
                  </a:lnTo>
                  <a:lnTo>
                    <a:pt x="1279657" y="2828456"/>
                  </a:lnTo>
                  <a:lnTo>
                    <a:pt x="1235627" y="2815705"/>
                  </a:lnTo>
                  <a:lnTo>
                    <a:pt x="1192084" y="2801835"/>
                  </a:lnTo>
                  <a:lnTo>
                    <a:pt x="1149045" y="2786862"/>
                  </a:lnTo>
                  <a:lnTo>
                    <a:pt x="1106526" y="2770804"/>
                  </a:lnTo>
                  <a:lnTo>
                    <a:pt x="1064543" y="2753677"/>
                  </a:lnTo>
                  <a:lnTo>
                    <a:pt x="1023114" y="2735497"/>
                  </a:lnTo>
                  <a:lnTo>
                    <a:pt x="982254" y="2716282"/>
                  </a:lnTo>
                  <a:lnTo>
                    <a:pt x="941981" y="2696047"/>
                  </a:lnTo>
                  <a:lnTo>
                    <a:pt x="902311" y="2674810"/>
                  </a:lnTo>
                  <a:lnTo>
                    <a:pt x="863261" y="2652587"/>
                  </a:lnTo>
                  <a:lnTo>
                    <a:pt x="824847" y="2629395"/>
                  </a:lnTo>
                  <a:lnTo>
                    <a:pt x="787086" y="2605250"/>
                  </a:lnTo>
                  <a:lnTo>
                    <a:pt x="749994" y="2580169"/>
                  </a:lnTo>
                  <a:lnTo>
                    <a:pt x="713588" y="2554169"/>
                  </a:lnTo>
                  <a:lnTo>
                    <a:pt x="677885" y="2527265"/>
                  </a:lnTo>
                  <a:lnTo>
                    <a:pt x="642901" y="2499476"/>
                  </a:lnTo>
                  <a:lnTo>
                    <a:pt x="608654" y="2470817"/>
                  </a:lnTo>
                  <a:lnTo>
                    <a:pt x="575158" y="2441305"/>
                  </a:lnTo>
                  <a:lnTo>
                    <a:pt x="542432" y="2410957"/>
                  </a:lnTo>
                  <a:lnTo>
                    <a:pt x="510492" y="2379789"/>
                  </a:lnTo>
                  <a:lnTo>
                    <a:pt x="479354" y="2347818"/>
                  </a:lnTo>
                  <a:lnTo>
                    <a:pt x="449035" y="2315061"/>
                  </a:lnTo>
                  <a:lnTo>
                    <a:pt x="419551" y="2281533"/>
                  </a:lnTo>
                  <a:lnTo>
                    <a:pt x="390919" y="2247253"/>
                  </a:lnTo>
                  <a:lnTo>
                    <a:pt x="363157" y="2212236"/>
                  </a:lnTo>
                  <a:lnTo>
                    <a:pt x="336279" y="2176499"/>
                  </a:lnTo>
                  <a:lnTo>
                    <a:pt x="310304" y="2140059"/>
                  </a:lnTo>
                  <a:lnTo>
                    <a:pt x="285247" y="2102932"/>
                  </a:lnTo>
                  <a:lnTo>
                    <a:pt x="261125" y="2065135"/>
                  </a:lnTo>
                  <a:lnTo>
                    <a:pt x="237955" y="2026684"/>
                  </a:lnTo>
                  <a:lnTo>
                    <a:pt x="215754" y="1987597"/>
                  </a:lnTo>
                  <a:lnTo>
                    <a:pt x="194537" y="1947889"/>
                  </a:lnTo>
                  <a:lnTo>
                    <a:pt x="174322" y="1907578"/>
                  </a:lnTo>
                  <a:lnTo>
                    <a:pt x="155125" y="1866680"/>
                  </a:lnTo>
                  <a:lnTo>
                    <a:pt x="136963" y="1825212"/>
                  </a:lnTo>
                  <a:lnTo>
                    <a:pt x="119852" y="1783190"/>
                  </a:lnTo>
                  <a:lnTo>
                    <a:pt x="103810" y="1740630"/>
                  </a:lnTo>
                  <a:lnTo>
                    <a:pt x="88852" y="1697551"/>
                  </a:lnTo>
                  <a:lnTo>
                    <a:pt x="74995" y="1653967"/>
                  </a:lnTo>
                  <a:lnTo>
                    <a:pt x="62256" y="1609896"/>
                  </a:lnTo>
                  <a:lnTo>
                    <a:pt x="50651" y="1565355"/>
                  </a:lnTo>
                  <a:lnTo>
                    <a:pt x="40198" y="1520359"/>
                  </a:lnTo>
                  <a:lnTo>
                    <a:pt x="30912" y="1474927"/>
                  </a:lnTo>
                  <a:lnTo>
                    <a:pt x="22810" y="1429073"/>
                  </a:lnTo>
                  <a:lnTo>
                    <a:pt x="15910" y="1382815"/>
                  </a:lnTo>
                  <a:lnTo>
                    <a:pt x="10226" y="1336170"/>
                  </a:lnTo>
                  <a:lnTo>
                    <a:pt x="5777" y="1289154"/>
                  </a:lnTo>
                  <a:lnTo>
                    <a:pt x="2578" y="1241784"/>
                  </a:lnTo>
                  <a:lnTo>
                    <a:pt x="647" y="1194076"/>
                  </a:lnTo>
                  <a:lnTo>
                    <a:pt x="0" y="1146048"/>
                  </a:lnTo>
                  <a:lnTo>
                    <a:pt x="774" y="1093543"/>
                  </a:lnTo>
                  <a:lnTo>
                    <a:pt x="3082" y="1041423"/>
                  </a:lnTo>
                  <a:lnTo>
                    <a:pt x="6903" y="989710"/>
                  </a:lnTo>
                  <a:lnTo>
                    <a:pt x="12214" y="938424"/>
                  </a:lnTo>
                  <a:lnTo>
                    <a:pt x="18994" y="887588"/>
                  </a:lnTo>
                  <a:lnTo>
                    <a:pt x="27221" y="837223"/>
                  </a:lnTo>
                  <a:lnTo>
                    <a:pt x="36874" y="787352"/>
                  </a:lnTo>
                  <a:lnTo>
                    <a:pt x="47930" y="737997"/>
                  </a:lnTo>
                  <a:lnTo>
                    <a:pt x="60369" y="689178"/>
                  </a:lnTo>
                  <a:lnTo>
                    <a:pt x="74167" y="640918"/>
                  </a:lnTo>
                  <a:lnTo>
                    <a:pt x="89305" y="593239"/>
                  </a:lnTo>
                  <a:lnTo>
                    <a:pt x="105759" y="546163"/>
                  </a:lnTo>
                  <a:lnTo>
                    <a:pt x="123508" y="499711"/>
                  </a:lnTo>
                  <a:lnTo>
                    <a:pt x="142531" y="453905"/>
                  </a:lnTo>
                  <a:lnTo>
                    <a:pt x="162805" y="408768"/>
                  </a:lnTo>
                  <a:lnTo>
                    <a:pt x="184309" y="364320"/>
                  </a:lnTo>
                  <a:lnTo>
                    <a:pt x="207022" y="320584"/>
                  </a:lnTo>
                  <a:lnTo>
                    <a:pt x="230921" y="277582"/>
                  </a:lnTo>
                  <a:lnTo>
                    <a:pt x="255985" y="235335"/>
                  </a:lnTo>
                  <a:lnTo>
                    <a:pt x="282192" y="193865"/>
                  </a:lnTo>
                  <a:lnTo>
                    <a:pt x="309521" y="153194"/>
                  </a:lnTo>
                  <a:lnTo>
                    <a:pt x="337949" y="113344"/>
                  </a:lnTo>
                  <a:lnTo>
                    <a:pt x="367455" y="74337"/>
                  </a:lnTo>
                  <a:lnTo>
                    <a:pt x="398018" y="36195"/>
                  </a:lnTo>
                  <a:lnTo>
                    <a:pt x="430846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33375" y="1190624"/>
              <a:ext cx="1295400" cy="428625"/>
            </a:xfrm>
            <a:custGeom>
              <a:avLst/>
              <a:gdLst/>
              <a:ahLst/>
              <a:cxnLst/>
              <a:rect l="l" t="t" r="r" b="b"/>
              <a:pathLst>
                <a:path w="1295400" h="428625">
                  <a:moveTo>
                    <a:pt x="1295400" y="357124"/>
                  </a:moveTo>
                  <a:lnTo>
                    <a:pt x="1277937" y="331393"/>
                  </a:lnTo>
                  <a:lnTo>
                    <a:pt x="1261618" y="318008"/>
                  </a:lnTo>
                  <a:lnTo>
                    <a:pt x="1254188" y="311912"/>
                  </a:lnTo>
                  <a:lnTo>
                    <a:pt x="1225562" y="299593"/>
                  </a:lnTo>
                  <a:lnTo>
                    <a:pt x="1193546" y="295275"/>
                  </a:lnTo>
                  <a:lnTo>
                    <a:pt x="1161630" y="299593"/>
                  </a:lnTo>
                  <a:lnTo>
                    <a:pt x="1133106" y="311912"/>
                  </a:lnTo>
                  <a:lnTo>
                    <a:pt x="1109370" y="331393"/>
                  </a:lnTo>
                  <a:lnTo>
                    <a:pt x="1078026" y="377444"/>
                  </a:lnTo>
                  <a:lnTo>
                    <a:pt x="1059319" y="392798"/>
                  </a:lnTo>
                  <a:lnTo>
                    <a:pt x="1036828" y="402513"/>
                  </a:lnTo>
                  <a:lnTo>
                    <a:pt x="1011682" y="405892"/>
                  </a:lnTo>
                  <a:lnTo>
                    <a:pt x="986472" y="402513"/>
                  </a:lnTo>
                  <a:lnTo>
                    <a:pt x="963980" y="392798"/>
                  </a:lnTo>
                  <a:lnTo>
                    <a:pt x="945273" y="377444"/>
                  </a:lnTo>
                  <a:lnTo>
                    <a:pt x="913904" y="331393"/>
                  </a:lnTo>
                  <a:lnTo>
                    <a:pt x="897597" y="318008"/>
                  </a:lnTo>
                  <a:lnTo>
                    <a:pt x="890168" y="311912"/>
                  </a:lnTo>
                  <a:lnTo>
                    <a:pt x="861618" y="299593"/>
                  </a:lnTo>
                  <a:lnTo>
                    <a:pt x="829665" y="295275"/>
                  </a:lnTo>
                  <a:lnTo>
                    <a:pt x="797699" y="299593"/>
                  </a:lnTo>
                  <a:lnTo>
                    <a:pt x="769162" y="311912"/>
                  </a:lnTo>
                  <a:lnTo>
                    <a:pt x="745413" y="331393"/>
                  </a:lnTo>
                  <a:lnTo>
                    <a:pt x="714070" y="377444"/>
                  </a:lnTo>
                  <a:lnTo>
                    <a:pt x="695363" y="392798"/>
                  </a:lnTo>
                  <a:lnTo>
                    <a:pt x="672871" y="402513"/>
                  </a:lnTo>
                  <a:lnTo>
                    <a:pt x="647700" y="405892"/>
                  </a:lnTo>
                  <a:lnTo>
                    <a:pt x="622515" y="402513"/>
                  </a:lnTo>
                  <a:lnTo>
                    <a:pt x="600024" y="392798"/>
                  </a:lnTo>
                  <a:lnTo>
                    <a:pt x="581317" y="377444"/>
                  </a:lnTo>
                  <a:lnTo>
                    <a:pt x="549948" y="331393"/>
                  </a:lnTo>
                  <a:lnTo>
                    <a:pt x="533603" y="318008"/>
                  </a:lnTo>
                  <a:lnTo>
                    <a:pt x="526161" y="311912"/>
                  </a:lnTo>
                  <a:lnTo>
                    <a:pt x="497611" y="299593"/>
                  </a:lnTo>
                  <a:lnTo>
                    <a:pt x="465734" y="295275"/>
                  </a:lnTo>
                  <a:lnTo>
                    <a:pt x="433832" y="299593"/>
                  </a:lnTo>
                  <a:lnTo>
                    <a:pt x="405282" y="311912"/>
                  </a:lnTo>
                  <a:lnTo>
                    <a:pt x="381508" y="331393"/>
                  </a:lnTo>
                  <a:lnTo>
                    <a:pt x="350139" y="377444"/>
                  </a:lnTo>
                  <a:lnTo>
                    <a:pt x="331419" y="392798"/>
                  </a:lnTo>
                  <a:lnTo>
                    <a:pt x="308927" y="402513"/>
                  </a:lnTo>
                  <a:lnTo>
                    <a:pt x="283756" y="405892"/>
                  </a:lnTo>
                  <a:lnTo>
                    <a:pt x="258648" y="402513"/>
                  </a:lnTo>
                  <a:lnTo>
                    <a:pt x="236143" y="392798"/>
                  </a:lnTo>
                  <a:lnTo>
                    <a:pt x="217398" y="377444"/>
                  </a:lnTo>
                  <a:lnTo>
                    <a:pt x="186029" y="331393"/>
                  </a:lnTo>
                  <a:lnTo>
                    <a:pt x="169722" y="318008"/>
                  </a:lnTo>
                  <a:lnTo>
                    <a:pt x="162293" y="311912"/>
                  </a:lnTo>
                  <a:lnTo>
                    <a:pt x="133743" y="299593"/>
                  </a:lnTo>
                  <a:lnTo>
                    <a:pt x="101790" y="295275"/>
                  </a:lnTo>
                  <a:lnTo>
                    <a:pt x="69824" y="299593"/>
                  </a:lnTo>
                  <a:lnTo>
                    <a:pt x="41287" y="311912"/>
                  </a:lnTo>
                  <a:lnTo>
                    <a:pt x="17538" y="331393"/>
                  </a:lnTo>
                  <a:lnTo>
                    <a:pt x="0" y="357124"/>
                  </a:lnTo>
                  <a:lnTo>
                    <a:pt x="21793" y="366776"/>
                  </a:lnTo>
                  <a:lnTo>
                    <a:pt x="35585" y="346468"/>
                  </a:lnTo>
                  <a:lnTo>
                    <a:pt x="54292" y="331114"/>
                  </a:lnTo>
                  <a:lnTo>
                    <a:pt x="76784" y="321398"/>
                  </a:lnTo>
                  <a:lnTo>
                    <a:pt x="101968" y="318008"/>
                  </a:lnTo>
                  <a:lnTo>
                    <a:pt x="127139" y="321398"/>
                  </a:lnTo>
                  <a:lnTo>
                    <a:pt x="149631" y="331114"/>
                  </a:lnTo>
                  <a:lnTo>
                    <a:pt x="168338" y="346468"/>
                  </a:lnTo>
                  <a:lnTo>
                    <a:pt x="199707" y="392518"/>
                  </a:lnTo>
                  <a:lnTo>
                    <a:pt x="223494" y="411988"/>
                  </a:lnTo>
                  <a:lnTo>
                    <a:pt x="252044" y="424319"/>
                  </a:lnTo>
                  <a:lnTo>
                    <a:pt x="283933" y="428625"/>
                  </a:lnTo>
                  <a:lnTo>
                    <a:pt x="315887" y="424319"/>
                  </a:lnTo>
                  <a:lnTo>
                    <a:pt x="344436" y="411988"/>
                  </a:lnTo>
                  <a:lnTo>
                    <a:pt x="351866" y="405892"/>
                  </a:lnTo>
                  <a:lnTo>
                    <a:pt x="368173" y="392518"/>
                  </a:lnTo>
                  <a:lnTo>
                    <a:pt x="399516" y="346468"/>
                  </a:lnTo>
                  <a:lnTo>
                    <a:pt x="418223" y="331114"/>
                  </a:lnTo>
                  <a:lnTo>
                    <a:pt x="440728" y="321398"/>
                  </a:lnTo>
                  <a:lnTo>
                    <a:pt x="465899" y="318008"/>
                  </a:lnTo>
                  <a:lnTo>
                    <a:pt x="491070" y="321398"/>
                  </a:lnTo>
                  <a:lnTo>
                    <a:pt x="513575" y="331114"/>
                  </a:lnTo>
                  <a:lnTo>
                    <a:pt x="532282" y="346468"/>
                  </a:lnTo>
                  <a:lnTo>
                    <a:pt x="563626" y="392518"/>
                  </a:lnTo>
                  <a:lnTo>
                    <a:pt x="587362" y="411988"/>
                  </a:lnTo>
                  <a:lnTo>
                    <a:pt x="615911" y="424319"/>
                  </a:lnTo>
                  <a:lnTo>
                    <a:pt x="647877" y="428625"/>
                  </a:lnTo>
                  <a:lnTo>
                    <a:pt x="679754" y="424319"/>
                  </a:lnTo>
                  <a:lnTo>
                    <a:pt x="708304" y="411988"/>
                  </a:lnTo>
                  <a:lnTo>
                    <a:pt x="715746" y="405892"/>
                  </a:lnTo>
                  <a:lnTo>
                    <a:pt x="732091" y="392518"/>
                  </a:lnTo>
                  <a:lnTo>
                    <a:pt x="763460" y="346468"/>
                  </a:lnTo>
                  <a:lnTo>
                    <a:pt x="782167" y="331114"/>
                  </a:lnTo>
                  <a:lnTo>
                    <a:pt x="804659" y="321398"/>
                  </a:lnTo>
                  <a:lnTo>
                    <a:pt x="829843" y="318008"/>
                  </a:lnTo>
                  <a:lnTo>
                    <a:pt x="855014" y="321398"/>
                  </a:lnTo>
                  <a:lnTo>
                    <a:pt x="877506" y="331114"/>
                  </a:lnTo>
                  <a:lnTo>
                    <a:pt x="896213" y="346468"/>
                  </a:lnTo>
                  <a:lnTo>
                    <a:pt x="927595" y="392518"/>
                  </a:lnTo>
                  <a:lnTo>
                    <a:pt x="951382" y="411988"/>
                  </a:lnTo>
                  <a:lnTo>
                    <a:pt x="979932" y="424319"/>
                  </a:lnTo>
                  <a:lnTo>
                    <a:pt x="1011809" y="428625"/>
                  </a:lnTo>
                  <a:lnTo>
                    <a:pt x="1043673" y="424319"/>
                  </a:lnTo>
                  <a:lnTo>
                    <a:pt x="1072222" y="411988"/>
                  </a:lnTo>
                  <a:lnTo>
                    <a:pt x="1079652" y="405892"/>
                  </a:lnTo>
                  <a:lnTo>
                    <a:pt x="1095959" y="392518"/>
                  </a:lnTo>
                  <a:lnTo>
                    <a:pt x="1127188" y="346468"/>
                  </a:lnTo>
                  <a:lnTo>
                    <a:pt x="1145895" y="331114"/>
                  </a:lnTo>
                  <a:lnTo>
                    <a:pt x="1168387" y="321398"/>
                  </a:lnTo>
                  <a:lnTo>
                    <a:pt x="1193546" y="318008"/>
                  </a:lnTo>
                  <a:lnTo>
                    <a:pt x="1218704" y="321398"/>
                  </a:lnTo>
                  <a:lnTo>
                    <a:pt x="1241247" y="331114"/>
                  </a:lnTo>
                  <a:lnTo>
                    <a:pt x="1259992" y="346468"/>
                  </a:lnTo>
                  <a:lnTo>
                    <a:pt x="1273810" y="366776"/>
                  </a:lnTo>
                  <a:lnTo>
                    <a:pt x="1295400" y="357124"/>
                  </a:lnTo>
                  <a:close/>
                </a:path>
                <a:path w="1295400" h="428625">
                  <a:moveTo>
                    <a:pt x="1295400" y="66421"/>
                  </a:moveTo>
                  <a:lnTo>
                    <a:pt x="1261503" y="24257"/>
                  </a:lnTo>
                  <a:lnTo>
                    <a:pt x="1225613" y="4610"/>
                  </a:lnTo>
                  <a:lnTo>
                    <a:pt x="1193673" y="0"/>
                  </a:lnTo>
                  <a:lnTo>
                    <a:pt x="1161732" y="4610"/>
                  </a:lnTo>
                  <a:lnTo>
                    <a:pt x="1133170" y="17830"/>
                  </a:lnTo>
                  <a:lnTo>
                    <a:pt x="1109383" y="38747"/>
                  </a:lnTo>
                  <a:lnTo>
                    <a:pt x="1078026" y="88138"/>
                  </a:lnTo>
                  <a:lnTo>
                    <a:pt x="1059319" y="104571"/>
                  </a:lnTo>
                  <a:lnTo>
                    <a:pt x="1036828" y="114985"/>
                  </a:lnTo>
                  <a:lnTo>
                    <a:pt x="1011682" y="118618"/>
                  </a:lnTo>
                  <a:lnTo>
                    <a:pt x="986523" y="114985"/>
                  </a:lnTo>
                  <a:lnTo>
                    <a:pt x="964031" y="104571"/>
                  </a:lnTo>
                  <a:lnTo>
                    <a:pt x="945311" y="88138"/>
                  </a:lnTo>
                  <a:lnTo>
                    <a:pt x="913955" y="38747"/>
                  </a:lnTo>
                  <a:lnTo>
                    <a:pt x="897521" y="24257"/>
                  </a:lnTo>
                  <a:lnTo>
                    <a:pt x="890219" y="17830"/>
                  </a:lnTo>
                  <a:lnTo>
                    <a:pt x="861682" y="4610"/>
                  </a:lnTo>
                  <a:lnTo>
                    <a:pt x="829729" y="0"/>
                  </a:lnTo>
                  <a:lnTo>
                    <a:pt x="797763" y="4610"/>
                  </a:lnTo>
                  <a:lnTo>
                    <a:pt x="769213" y="17830"/>
                  </a:lnTo>
                  <a:lnTo>
                    <a:pt x="745426" y="38747"/>
                  </a:lnTo>
                  <a:lnTo>
                    <a:pt x="713981" y="88138"/>
                  </a:lnTo>
                  <a:lnTo>
                    <a:pt x="695274" y="104571"/>
                  </a:lnTo>
                  <a:lnTo>
                    <a:pt x="672782" y="114985"/>
                  </a:lnTo>
                  <a:lnTo>
                    <a:pt x="647611" y="118618"/>
                  </a:lnTo>
                  <a:lnTo>
                    <a:pt x="622439" y="114985"/>
                  </a:lnTo>
                  <a:lnTo>
                    <a:pt x="599948" y="104571"/>
                  </a:lnTo>
                  <a:lnTo>
                    <a:pt x="581240" y="88138"/>
                  </a:lnTo>
                  <a:lnTo>
                    <a:pt x="549871" y="38747"/>
                  </a:lnTo>
                  <a:lnTo>
                    <a:pt x="533400" y="24257"/>
                  </a:lnTo>
                  <a:lnTo>
                    <a:pt x="526097" y="17830"/>
                  </a:lnTo>
                  <a:lnTo>
                    <a:pt x="497547" y="4610"/>
                  </a:lnTo>
                  <a:lnTo>
                    <a:pt x="465670" y="0"/>
                  </a:lnTo>
                  <a:lnTo>
                    <a:pt x="433781" y="4610"/>
                  </a:lnTo>
                  <a:lnTo>
                    <a:pt x="405231" y="17830"/>
                  </a:lnTo>
                  <a:lnTo>
                    <a:pt x="381457" y="38747"/>
                  </a:lnTo>
                  <a:lnTo>
                    <a:pt x="350088" y="88138"/>
                  </a:lnTo>
                  <a:lnTo>
                    <a:pt x="331381" y="104571"/>
                  </a:lnTo>
                  <a:lnTo>
                    <a:pt x="308889" y="114985"/>
                  </a:lnTo>
                  <a:lnTo>
                    <a:pt x="283718" y="118618"/>
                  </a:lnTo>
                  <a:lnTo>
                    <a:pt x="258622" y="114985"/>
                  </a:lnTo>
                  <a:lnTo>
                    <a:pt x="236118" y="104571"/>
                  </a:lnTo>
                  <a:lnTo>
                    <a:pt x="217373" y="88138"/>
                  </a:lnTo>
                  <a:lnTo>
                    <a:pt x="186004" y="38747"/>
                  </a:lnTo>
                  <a:lnTo>
                    <a:pt x="169570" y="24257"/>
                  </a:lnTo>
                  <a:lnTo>
                    <a:pt x="162267" y="17830"/>
                  </a:lnTo>
                  <a:lnTo>
                    <a:pt x="133731" y="4610"/>
                  </a:lnTo>
                  <a:lnTo>
                    <a:pt x="101777" y="0"/>
                  </a:lnTo>
                  <a:lnTo>
                    <a:pt x="69811" y="4610"/>
                  </a:lnTo>
                  <a:lnTo>
                    <a:pt x="41275" y="17830"/>
                  </a:lnTo>
                  <a:lnTo>
                    <a:pt x="17538" y="38747"/>
                  </a:lnTo>
                  <a:lnTo>
                    <a:pt x="0" y="66421"/>
                  </a:lnTo>
                  <a:lnTo>
                    <a:pt x="21780" y="76454"/>
                  </a:lnTo>
                  <a:lnTo>
                    <a:pt x="35572" y="54749"/>
                  </a:lnTo>
                  <a:lnTo>
                    <a:pt x="54279" y="38315"/>
                  </a:lnTo>
                  <a:lnTo>
                    <a:pt x="76771" y="27901"/>
                  </a:lnTo>
                  <a:lnTo>
                    <a:pt x="101955" y="24257"/>
                  </a:lnTo>
                  <a:lnTo>
                    <a:pt x="127114" y="27901"/>
                  </a:lnTo>
                  <a:lnTo>
                    <a:pt x="149606" y="38315"/>
                  </a:lnTo>
                  <a:lnTo>
                    <a:pt x="168313" y="54749"/>
                  </a:lnTo>
                  <a:lnTo>
                    <a:pt x="199682" y="104140"/>
                  </a:lnTo>
                  <a:lnTo>
                    <a:pt x="223456" y="125056"/>
                  </a:lnTo>
                  <a:lnTo>
                    <a:pt x="252006" y="138277"/>
                  </a:lnTo>
                  <a:lnTo>
                    <a:pt x="283895" y="142875"/>
                  </a:lnTo>
                  <a:lnTo>
                    <a:pt x="315849" y="138277"/>
                  </a:lnTo>
                  <a:lnTo>
                    <a:pt x="344385" y="125056"/>
                  </a:lnTo>
                  <a:lnTo>
                    <a:pt x="351688" y="118618"/>
                  </a:lnTo>
                  <a:lnTo>
                    <a:pt x="368122" y="104140"/>
                  </a:lnTo>
                  <a:lnTo>
                    <a:pt x="399465" y="54749"/>
                  </a:lnTo>
                  <a:lnTo>
                    <a:pt x="418172" y="38315"/>
                  </a:lnTo>
                  <a:lnTo>
                    <a:pt x="440664" y="27901"/>
                  </a:lnTo>
                  <a:lnTo>
                    <a:pt x="465836" y="24257"/>
                  </a:lnTo>
                  <a:lnTo>
                    <a:pt x="491007" y="27901"/>
                  </a:lnTo>
                  <a:lnTo>
                    <a:pt x="513499" y="38315"/>
                  </a:lnTo>
                  <a:lnTo>
                    <a:pt x="532206" y="54749"/>
                  </a:lnTo>
                  <a:lnTo>
                    <a:pt x="563549" y="104140"/>
                  </a:lnTo>
                  <a:lnTo>
                    <a:pt x="587286" y="125056"/>
                  </a:lnTo>
                  <a:lnTo>
                    <a:pt x="615823" y="138277"/>
                  </a:lnTo>
                  <a:lnTo>
                    <a:pt x="647788" y="142875"/>
                  </a:lnTo>
                  <a:lnTo>
                    <a:pt x="679665" y="138277"/>
                  </a:lnTo>
                  <a:lnTo>
                    <a:pt x="708215" y="125056"/>
                  </a:lnTo>
                  <a:lnTo>
                    <a:pt x="715530" y="118618"/>
                  </a:lnTo>
                  <a:lnTo>
                    <a:pt x="731989" y="104140"/>
                  </a:lnTo>
                  <a:lnTo>
                    <a:pt x="763358" y="54749"/>
                  </a:lnTo>
                  <a:lnTo>
                    <a:pt x="782066" y="38315"/>
                  </a:lnTo>
                  <a:lnTo>
                    <a:pt x="804557" y="27901"/>
                  </a:lnTo>
                  <a:lnTo>
                    <a:pt x="829729" y="24257"/>
                  </a:lnTo>
                  <a:lnTo>
                    <a:pt x="854900" y="27901"/>
                  </a:lnTo>
                  <a:lnTo>
                    <a:pt x="877392" y="38315"/>
                  </a:lnTo>
                  <a:lnTo>
                    <a:pt x="896099" y="54749"/>
                  </a:lnTo>
                  <a:lnTo>
                    <a:pt x="927468" y="104140"/>
                  </a:lnTo>
                  <a:lnTo>
                    <a:pt x="951255" y="125056"/>
                  </a:lnTo>
                  <a:lnTo>
                    <a:pt x="979805" y="138277"/>
                  </a:lnTo>
                  <a:lnTo>
                    <a:pt x="1011682" y="142875"/>
                  </a:lnTo>
                  <a:lnTo>
                    <a:pt x="1043559" y="138277"/>
                  </a:lnTo>
                  <a:lnTo>
                    <a:pt x="1072108" y="125056"/>
                  </a:lnTo>
                  <a:lnTo>
                    <a:pt x="1079423" y="118618"/>
                  </a:lnTo>
                  <a:lnTo>
                    <a:pt x="1095883" y="104140"/>
                  </a:lnTo>
                  <a:lnTo>
                    <a:pt x="1127252" y="54749"/>
                  </a:lnTo>
                  <a:lnTo>
                    <a:pt x="1168463" y="27901"/>
                  </a:lnTo>
                  <a:lnTo>
                    <a:pt x="1193673" y="24257"/>
                  </a:lnTo>
                  <a:lnTo>
                    <a:pt x="1218755" y="27901"/>
                  </a:lnTo>
                  <a:lnTo>
                    <a:pt x="1241259" y="38315"/>
                  </a:lnTo>
                  <a:lnTo>
                    <a:pt x="1259992" y="54749"/>
                  </a:lnTo>
                  <a:lnTo>
                    <a:pt x="1273810" y="76454"/>
                  </a:lnTo>
                  <a:lnTo>
                    <a:pt x="1295400" y="664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67150" y="4200525"/>
              <a:ext cx="2324100" cy="4572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395726" y="2795651"/>
              <a:ext cx="3276600" cy="3286125"/>
            </a:xfrm>
            <a:custGeom>
              <a:avLst/>
              <a:gdLst/>
              <a:ahLst/>
              <a:cxnLst/>
              <a:rect l="l" t="t" r="r" b="b"/>
              <a:pathLst>
                <a:path w="3276600" h="3286125">
                  <a:moveTo>
                    <a:pt x="0" y="1642999"/>
                  </a:moveTo>
                  <a:lnTo>
                    <a:pt x="698" y="1594555"/>
                  </a:lnTo>
                  <a:lnTo>
                    <a:pt x="2780" y="1546459"/>
                  </a:lnTo>
                  <a:lnTo>
                    <a:pt x="6228" y="1498730"/>
                  </a:lnTo>
                  <a:lnTo>
                    <a:pt x="11021" y="1451388"/>
                  </a:lnTo>
                  <a:lnTo>
                    <a:pt x="17140" y="1404452"/>
                  </a:lnTo>
                  <a:lnTo>
                    <a:pt x="24567" y="1357940"/>
                  </a:lnTo>
                  <a:lnTo>
                    <a:pt x="33281" y="1311874"/>
                  </a:lnTo>
                  <a:lnTo>
                    <a:pt x="43265" y="1266270"/>
                  </a:lnTo>
                  <a:lnTo>
                    <a:pt x="54498" y="1221150"/>
                  </a:lnTo>
                  <a:lnTo>
                    <a:pt x="66961" y="1176531"/>
                  </a:lnTo>
                  <a:lnTo>
                    <a:pt x="80636" y="1132434"/>
                  </a:lnTo>
                  <a:lnTo>
                    <a:pt x="95503" y="1088878"/>
                  </a:lnTo>
                  <a:lnTo>
                    <a:pt x="111543" y="1045882"/>
                  </a:lnTo>
                  <a:lnTo>
                    <a:pt x="128736" y="1003464"/>
                  </a:lnTo>
                  <a:lnTo>
                    <a:pt x="147064" y="961645"/>
                  </a:lnTo>
                  <a:lnTo>
                    <a:pt x="166506" y="920444"/>
                  </a:lnTo>
                  <a:lnTo>
                    <a:pt x="187045" y="879880"/>
                  </a:lnTo>
                  <a:lnTo>
                    <a:pt x="208661" y="839972"/>
                  </a:lnTo>
                  <a:lnTo>
                    <a:pt x="231335" y="800739"/>
                  </a:lnTo>
                  <a:lnTo>
                    <a:pt x="255047" y="762201"/>
                  </a:lnTo>
                  <a:lnTo>
                    <a:pt x="279778" y="724377"/>
                  </a:lnTo>
                  <a:lnTo>
                    <a:pt x="305509" y="687286"/>
                  </a:lnTo>
                  <a:lnTo>
                    <a:pt x="332221" y="650948"/>
                  </a:lnTo>
                  <a:lnTo>
                    <a:pt x="359895" y="615382"/>
                  </a:lnTo>
                  <a:lnTo>
                    <a:pt x="388511" y="580606"/>
                  </a:lnTo>
                  <a:lnTo>
                    <a:pt x="418050" y="546641"/>
                  </a:lnTo>
                  <a:lnTo>
                    <a:pt x="448493" y="513505"/>
                  </a:lnTo>
                  <a:lnTo>
                    <a:pt x="479821" y="481218"/>
                  </a:lnTo>
                  <a:lnTo>
                    <a:pt x="512015" y="449800"/>
                  </a:lnTo>
                  <a:lnTo>
                    <a:pt x="545055" y="419268"/>
                  </a:lnTo>
                  <a:lnTo>
                    <a:pt x="578923" y="389643"/>
                  </a:lnTo>
                  <a:lnTo>
                    <a:pt x="613598" y="360944"/>
                  </a:lnTo>
                  <a:lnTo>
                    <a:pt x="649063" y="333190"/>
                  </a:lnTo>
                  <a:lnTo>
                    <a:pt x="685297" y="306401"/>
                  </a:lnTo>
                  <a:lnTo>
                    <a:pt x="722281" y="280595"/>
                  </a:lnTo>
                  <a:lnTo>
                    <a:pt x="759997" y="255792"/>
                  </a:lnTo>
                  <a:lnTo>
                    <a:pt x="798424" y="232011"/>
                  </a:lnTo>
                  <a:lnTo>
                    <a:pt x="837545" y="209271"/>
                  </a:lnTo>
                  <a:lnTo>
                    <a:pt x="877339" y="187593"/>
                  </a:lnTo>
                  <a:lnTo>
                    <a:pt x="917787" y="166994"/>
                  </a:lnTo>
                  <a:lnTo>
                    <a:pt x="958871" y="147494"/>
                  </a:lnTo>
                  <a:lnTo>
                    <a:pt x="1000571" y="129113"/>
                  </a:lnTo>
                  <a:lnTo>
                    <a:pt x="1042868" y="111869"/>
                  </a:lnTo>
                  <a:lnTo>
                    <a:pt x="1085742" y="95783"/>
                  </a:lnTo>
                  <a:lnTo>
                    <a:pt x="1129175" y="80873"/>
                  </a:lnTo>
                  <a:lnTo>
                    <a:pt x="1173147" y="67158"/>
                  </a:lnTo>
                  <a:lnTo>
                    <a:pt x="1217638" y="54658"/>
                  </a:lnTo>
                  <a:lnTo>
                    <a:pt x="1262631" y="43392"/>
                  </a:lnTo>
                  <a:lnTo>
                    <a:pt x="1308106" y="33379"/>
                  </a:lnTo>
                  <a:lnTo>
                    <a:pt x="1354043" y="24639"/>
                  </a:lnTo>
                  <a:lnTo>
                    <a:pt x="1400423" y="17190"/>
                  </a:lnTo>
                  <a:lnTo>
                    <a:pt x="1447227" y="11053"/>
                  </a:lnTo>
                  <a:lnTo>
                    <a:pt x="1494436" y="6246"/>
                  </a:lnTo>
                  <a:lnTo>
                    <a:pt x="1542030" y="2789"/>
                  </a:lnTo>
                  <a:lnTo>
                    <a:pt x="1589991" y="700"/>
                  </a:lnTo>
                  <a:lnTo>
                    <a:pt x="1638300" y="0"/>
                  </a:lnTo>
                  <a:lnTo>
                    <a:pt x="1686601" y="700"/>
                  </a:lnTo>
                  <a:lnTo>
                    <a:pt x="1734556" y="2789"/>
                  </a:lnTo>
                  <a:lnTo>
                    <a:pt x="1782145" y="6246"/>
                  </a:lnTo>
                  <a:lnTo>
                    <a:pt x="1829349" y="11053"/>
                  </a:lnTo>
                  <a:lnTo>
                    <a:pt x="1876148" y="17190"/>
                  </a:lnTo>
                  <a:lnTo>
                    <a:pt x="1922524" y="24639"/>
                  </a:lnTo>
                  <a:lnTo>
                    <a:pt x="1968457" y="33379"/>
                  </a:lnTo>
                  <a:lnTo>
                    <a:pt x="2013928" y="43392"/>
                  </a:lnTo>
                  <a:lnTo>
                    <a:pt x="2058917" y="54658"/>
                  </a:lnTo>
                  <a:lnTo>
                    <a:pt x="2103407" y="67158"/>
                  </a:lnTo>
                  <a:lnTo>
                    <a:pt x="2147376" y="80873"/>
                  </a:lnTo>
                  <a:lnTo>
                    <a:pt x="2190807" y="95783"/>
                  </a:lnTo>
                  <a:lnTo>
                    <a:pt x="2233679" y="111869"/>
                  </a:lnTo>
                  <a:lnTo>
                    <a:pt x="2275974" y="129113"/>
                  </a:lnTo>
                  <a:lnTo>
                    <a:pt x="2317673" y="147494"/>
                  </a:lnTo>
                  <a:lnTo>
                    <a:pt x="2358756" y="166994"/>
                  </a:lnTo>
                  <a:lnTo>
                    <a:pt x="2399204" y="187593"/>
                  </a:lnTo>
                  <a:lnTo>
                    <a:pt x="2438998" y="209271"/>
                  </a:lnTo>
                  <a:lnTo>
                    <a:pt x="2478118" y="232011"/>
                  </a:lnTo>
                  <a:lnTo>
                    <a:pt x="2516546" y="255792"/>
                  </a:lnTo>
                  <a:lnTo>
                    <a:pt x="2554262" y="280595"/>
                  </a:lnTo>
                  <a:lnTo>
                    <a:pt x="2591247" y="306401"/>
                  </a:lnTo>
                  <a:lnTo>
                    <a:pt x="2627482" y="333190"/>
                  </a:lnTo>
                  <a:lnTo>
                    <a:pt x="2662947" y="360944"/>
                  </a:lnTo>
                  <a:lnTo>
                    <a:pt x="2697624" y="389643"/>
                  </a:lnTo>
                  <a:lnTo>
                    <a:pt x="2731493" y="419268"/>
                  </a:lnTo>
                  <a:lnTo>
                    <a:pt x="2764535" y="449800"/>
                  </a:lnTo>
                  <a:lnTo>
                    <a:pt x="2796730" y="481218"/>
                  </a:lnTo>
                  <a:lnTo>
                    <a:pt x="2828060" y="513505"/>
                  </a:lnTo>
                  <a:lnTo>
                    <a:pt x="2858505" y="546641"/>
                  </a:lnTo>
                  <a:lnTo>
                    <a:pt x="2888046" y="580606"/>
                  </a:lnTo>
                  <a:lnTo>
                    <a:pt x="2916664" y="615382"/>
                  </a:lnTo>
                  <a:lnTo>
                    <a:pt x="2944340" y="650948"/>
                  </a:lnTo>
                  <a:lnTo>
                    <a:pt x="2971054" y="687286"/>
                  </a:lnTo>
                  <a:lnTo>
                    <a:pt x="2996788" y="724377"/>
                  </a:lnTo>
                  <a:lnTo>
                    <a:pt x="3021521" y="762201"/>
                  </a:lnTo>
                  <a:lnTo>
                    <a:pt x="3045235" y="800739"/>
                  </a:lnTo>
                  <a:lnTo>
                    <a:pt x="3067911" y="839972"/>
                  </a:lnTo>
                  <a:lnTo>
                    <a:pt x="3089529" y="879880"/>
                  </a:lnTo>
                  <a:lnTo>
                    <a:pt x="3110070" y="920444"/>
                  </a:lnTo>
                  <a:lnTo>
                    <a:pt x="3129515" y="961645"/>
                  </a:lnTo>
                  <a:lnTo>
                    <a:pt x="3147845" y="1003464"/>
                  </a:lnTo>
                  <a:lnTo>
                    <a:pt x="3165041" y="1045882"/>
                  </a:lnTo>
                  <a:lnTo>
                    <a:pt x="3181082" y="1088878"/>
                  </a:lnTo>
                  <a:lnTo>
                    <a:pt x="3195951" y="1132434"/>
                  </a:lnTo>
                  <a:lnTo>
                    <a:pt x="3209628" y="1176531"/>
                  </a:lnTo>
                  <a:lnTo>
                    <a:pt x="3222093" y="1221150"/>
                  </a:lnTo>
                  <a:lnTo>
                    <a:pt x="3233328" y="1266270"/>
                  </a:lnTo>
                  <a:lnTo>
                    <a:pt x="3243313" y="1311874"/>
                  </a:lnTo>
                  <a:lnTo>
                    <a:pt x="3252029" y="1357940"/>
                  </a:lnTo>
                  <a:lnTo>
                    <a:pt x="3259456" y="1404452"/>
                  </a:lnTo>
                  <a:lnTo>
                    <a:pt x="3265577" y="1451388"/>
                  </a:lnTo>
                  <a:lnTo>
                    <a:pt x="3270370" y="1498730"/>
                  </a:lnTo>
                  <a:lnTo>
                    <a:pt x="3273818" y="1546459"/>
                  </a:lnTo>
                  <a:lnTo>
                    <a:pt x="3275901" y="1594555"/>
                  </a:lnTo>
                  <a:lnTo>
                    <a:pt x="3276600" y="1642999"/>
                  </a:lnTo>
                  <a:lnTo>
                    <a:pt x="3275901" y="1691442"/>
                  </a:lnTo>
                  <a:lnTo>
                    <a:pt x="3273818" y="1739539"/>
                  </a:lnTo>
                  <a:lnTo>
                    <a:pt x="3270370" y="1787267"/>
                  </a:lnTo>
                  <a:lnTo>
                    <a:pt x="3265577" y="1834610"/>
                  </a:lnTo>
                  <a:lnTo>
                    <a:pt x="3259456" y="1881547"/>
                  </a:lnTo>
                  <a:lnTo>
                    <a:pt x="3252029" y="1928059"/>
                  </a:lnTo>
                  <a:lnTo>
                    <a:pt x="3243313" y="1974126"/>
                  </a:lnTo>
                  <a:lnTo>
                    <a:pt x="3233328" y="2019730"/>
                  </a:lnTo>
                  <a:lnTo>
                    <a:pt x="3222093" y="2064852"/>
                  </a:lnTo>
                  <a:lnTo>
                    <a:pt x="3209628" y="2109471"/>
                  </a:lnTo>
                  <a:lnTo>
                    <a:pt x="3195951" y="2153569"/>
                  </a:lnTo>
                  <a:lnTo>
                    <a:pt x="3181082" y="2197126"/>
                  </a:lnTo>
                  <a:lnTo>
                    <a:pt x="3165041" y="2240124"/>
                  </a:lnTo>
                  <a:lnTo>
                    <a:pt x="3147845" y="2282543"/>
                  </a:lnTo>
                  <a:lnTo>
                    <a:pt x="3129515" y="2324363"/>
                  </a:lnTo>
                  <a:lnTo>
                    <a:pt x="3110070" y="2365566"/>
                  </a:lnTo>
                  <a:lnTo>
                    <a:pt x="3089529" y="2406131"/>
                  </a:lnTo>
                  <a:lnTo>
                    <a:pt x="3067911" y="2446041"/>
                  </a:lnTo>
                  <a:lnTo>
                    <a:pt x="3045235" y="2485275"/>
                  </a:lnTo>
                  <a:lnTo>
                    <a:pt x="3021521" y="2523815"/>
                  </a:lnTo>
                  <a:lnTo>
                    <a:pt x="2996788" y="2561640"/>
                  </a:lnTo>
                  <a:lnTo>
                    <a:pt x="2971054" y="2598732"/>
                  </a:lnTo>
                  <a:lnTo>
                    <a:pt x="2944340" y="2635072"/>
                  </a:lnTo>
                  <a:lnTo>
                    <a:pt x="2916664" y="2670640"/>
                  </a:lnTo>
                  <a:lnTo>
                    <a:pt x="2888046" y="2705418"/>
                  </a:lnTo>
                  <a:lnTo>
                    <a:pt x="2858505" y="2739384"/>
                  </a:lnTo>
                  <a:lnTo>
                    <a:pt x="2828060" y="2772522"/>
                  </a:lnTo>
                  <a:lnTo>
                    <a:pt x="2796730" y="2804810"/>
                  </a:lnTo>
                  <a:lnTo>
                    <a:pt x="2764535" y="2836231"/>
                  </a:lnTo>
                  <a:lnTo>
                    <a:pt x="2731493" y="2866764"/>
                  </a:lnTo>
                  <a:lnTo>
                    <a:pt x="2697624" y="2896391"/>
                  </a:lnTo>
                  <a:lnTo>
                    <a:pt x="2662947" y="2925091"/>
                  </a:lnTo>
                  <a:lnTo>
                    <a:pt x="2627482" y="2952847"/>
                  </a:lnTo>
                  <a:lnTo>
                    <a:pt x="2591247" y="2979638"/>
                  </a:lnTo>
                  <a:lnTo>
                    <a:pt x="2554262" y="3005446"/>
                  </a:lnTo>
                  <a:lnTo>
                    <a:pt x="2516546" y="3030250"/>
                  </a:lnTo>
                  <a:lnTo>
                    <a:pt x="2478118" y="3054033"/>
                  </a:lnTo>
                  <a:lnTo>
                    <a:pt x="2438998" y="3076774"/>
                  </a:lnTo>
                  <a:lnTo>
                    <a:pt x="2399204" y="3098454"/>
                  </a:lnTo>
                  <a:lnTo>
                    <a:pt x="2358756" y="3119054"/>
                  </a:lnTo>
                  <a:lnTo>
                    <a:pt x="2317673" y="3138555"/>
                  </a:lnTo>
                  <a:lnTo>
                    <a:pt x="2275974" y="3156938"/>
                  </a:lnTo>
                  <a:lnTo>
                    <a:pt x="2233679" y="3174182"/>
                  </a:lnTo>
                  <a:lnTo>
                    <a:pt x="2190807" y="3190270"/>
                  </a:lnTo>
                  <a:lnTo>
                    <a:pt x="2147376" y="3205182"/>
                  </a:lnTo>
                  <a:lnTo>
                    <a:pt x="2103407" y="3218897"/>
                  </a:lnTo>
                  <a:lnTo>
                    <a:pt x="2058917" y="3231398"/>
                  </a:lnTo>
                  <a:lnTo>
                    <a:pt x="2013928" y="3242665"/>
                  </a:lnTo>
                  <a:lnTo>
                    <a:pt x="1968457" y="3252679"/>
                  </a:lnTo>
                  <a:lnTo>
                    <a:pt x="1922524" y="3261420"/>
                  </a:lnTo>
                  <a:lnTo>
                    <a:pt x="1876148" y="3268869"/>
                  </a:lnTo>
                  <a:lnTo>
                    <a:pt x="1829349" y="3275007"/>
                  </a:lnTo>
                  <a:lnTo>
                    <a:pt x="1782145" y="3279814"/>
                  </a:lnTo>
                  <a:lnTo>
                    <a:pt x="1734556" y="3283272"/>
                  </a:lnTo>
                  <a:lnTo>
                    <a:pt x="1686601" y="3285360"/>
                  </a:lnTo>
                  <a:lnTo>
                    <a:pt x="1638300" y="3286061"/>
                  </a:lnTo>
                  <a:lnTo>
                    <a:pt x="1589991" y="3285360"/>
                  </a:lnTo>
                  <a:lnTo>
                    <a:pt x="1542030" y="3283272"/>
                  </a:lnTo>
                  <a:lnTo>
                    <a:pt x="1494436" y="3279814"/>
                  </a:lnTo>
                  <a:lnTo>
                    <a:pt x="1447227" y="3275007"/>
                  </a:lnTo>
                  <a:lnTo>
                    <a:pt x="1400423" y="3268869"/>
                  </a:lnTo>
                  <a:lnTo>
                    <a:pt x="1354043" y="3261420"/>
                  </a:lnTo>
                  <a:lnTo>
                    <a:pt x="1308106" y="3252679"/>
                  </a:lnTo>
                  <a:lnTo>
                    <a:pt x="1262631" y="3242665"/>
                  </a:lnTo>
                  <a:lnTo>
                    <a:pt x="1217638" y="3231398"/>
                  </a:lnTo>
                  <a:lnTo>
                    <a:pt x="1173147" y="3218897"/>
                  </a:lnTo>
                  <a:lnTo>
                    <a:pt x="1129175" y="3205182"/>
                  </a:lnTo>
                  <a:lnTo>
                    <a:pt x="1085742" y="3190270"/>
                  </a:lnTo>
                  <a:lnTo>
                    <a:pt x="1042868" y="3174182"/>
                  </a:lnTo>
                  <a:lnTo>
                    <a:pt x="1000571" y="3156938"/>
                  </a:lnTo>
                  <a:lnTo>
                    <a:pt x="958871" y="3138555"/>
                  </a:lnTo>
                  <a:lnTo>
                    <a:pt x="917787" y="3119054"/>
                  </a:lnTo>
                  <a:lnTo>
                    <a:pt x="877339" y="3098454"/>
                  </a:lnTo>
                  <a:lnTo>
                    <a:pt x="837545" y="3076774"/>
                  </a:lnTo>
                  <a:lnTo>
                    <a:pt x="798424" y="3054033"/>
                  </a:lnTo>
                  <a:lnTo>
                    <a:pt x="759997" y="3030250"/>
                  </a:lnTo>
                  <a:lnTo>
                    <a:pt x="722281" y="3005446"/>
                  </a:lnTo>
                  <a:lnTo>
                    <a:pt x="685297" y="2979638"/>
                  </a:lnTo>
                  <a:lnTo>
                    <a:pt x="649063" y="2952847"/>
                  </a:lnTo>
                  <a:lnTo>
                    <a:pt x="613598" y="2925091"/>
                  </a:lnTo>
                  <a:lnTo>
                    <a:pt x="578923" y="2896391"/>
                  </a:lnTo>
                  <a:lnTo>
                    <a:pt x="545055" y="2866764"/>
                  </a:lnTo>
                  <a:lnTo>
                    <a:pt x="512015" y="2836231"/>
                  </a:lnTo>
                  <a:lnTo>
                    <a:pt x="479821" y="2804810"/>
                  </a:lnTo>
                  <a:lnTo>
                    <a:pt x="448493" y="2772522"/>
                  </a:lnTo>
                  <a:lnTo>
                    <a:pt x="418050" y="2739384"/>
                  </a:lnTo>
                  <a:lnTo>
                    <a:pt x="388511" y="2705418"/>
                  </a:lnTo>
                  <a:lnTo>
                    <a:pt x="359895" y="2670640"/>
                  </a:lnTo>
                  <a:lnTo>
                    <a:pt x="332221" y="2635072"/>
                  </a:lnTo>
                  <a:lnTo>
                    <a:pt x="305509" y="2598732"/>
                  </a:lnTo>
                  <a:lnTo>
                    <a:pt x="279778" y="2561640"/>
                  </a:lnTo>
                  <a:lnTo>
                    <a:pt x="255047" y="2523815"/>
                  </a:lnTo>
                  <a:lnTo>
                    <a:pt x="231335" y="2485275"/>
                  </a:lnTo>
                  <a:lnTo>
                    <a:pt x="208661" y="2446041"/>
                  </a:lnTo>
                  <a:lnTo>
                    <a:pt x="187045" y="2406131"/>
                  </a:lnTo>
                  <a:lnTo>
                    <a:pt x="166506" y="2365566"/>
                  </a:lnTo>
                  <a:lnTo>
                    <a:pt x="147064" y="2324363"/>
                  </a:lnTo>
                  <a:lnTo>
                    <a:pt x="128736" y="2282543"/>
                  </a:lnTo>
                  <a:lnTo>
                    <a:pt x="111543" y="2240124"/>
                  </a:lnTo>
                  <a:lnTo>
                    <a:pt x="95503" y="2197126"/>
                  </a:lnTo>
                  <a:lnTo>
                    <a:pt x="80636" y="2153569"/>
                  </a:lnTo>
                  <a:lnTo>
                    <a:pt x="66961" y="2109471"/>
                  </a:lnTo>
                  <a:lnTo>
                    <a:pt x="54498" y="2064852"/>
                  </a:lnTo>
                  <a:lnTo>
                    <a:pt x="43265" y="2019730"/>
                  </a:lnTo>
                  <a:lnTo>
                    <a:pt x="33281" y="1974126"/>
                  </a:lnTo>
                  <a:lnTo>
                    <a:pt x="24567" y="1928059"/>
                  </a:lnTo>
                  <a:lnTo>
                    <a:pt x="17140" y="1881547"/>
                  </a:lnTo>
                  <a:lnTo>
                    <a:pt x="11021" y="1834610"/>
                  </a:lnTo>
                  <a:lnTo>
                    <a:pt x="6228" y="1787267"/>
                  </a:lnTo>
                  <a:lnTo>
                    <a:pt x="2780" y="1739539"/>
                  </a:lnTo>
                  <a:lnTo>
                    <a:pt x="698" y="1691442"/>
                  </a:lnTo>
                  <a:lnTo>
                    <a:pt x="0" y="1642999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095875" y="1685924"/>
              <a:ext cx="1323975" cy="676275"/>
            </a:xfrm>
            <a:custGeom>
              <a:avLst/>
              <a:gdLst/>
              <a:ahLst/>
              <a:cxnLst/>
              <a:rect l="l" t="t" r="r" b="b"/>
              <a:pathLst>
                <a:path w="1323975" h="676275">
                  <a:moveTo>
                    <a:pt x="19050" y="654050"/>
                  </a:moveTo>
                  <a:lnTo>
                    <a:pt x="14732" y="647700"/>
                  </a:lnTo>
                  <a:lnTo>
                    <a:pt x="4191" y="647700"/>
                  </a:lnTo>
                  <a:lnTo>
                    <a:pt x="0" y="654050"/>
                  </a:lnTo>
                  <a:lnTo>
                    <a:pt x="0" y="669925"/>
                  </a:lnTo>
                  <a:lnTo>
                    <a:pt x="4318" y="676275"/>
                  </a:lnTo>
                  <a:lnTo>
                    <a:pt x="14859" y="676275"/>
                  </a:lnTo>
                  <a:lnTo>
                    <a:pt x="19050" y="669925"/>
                  </a:lnTo>
                  <a:lnTo>
                    <a:pt x="19050" y="661924"/>
                  </a:lnTo>
                  <a:lnTo>
                    <a:pt x="19050" y="654050"/>
                  </a:lnTo>
                  <a:close/>
                </a:path>
                <a:path w="1323975" h="676275">
                  <a:moveTo>
                    <a:pt x="19050" y="547116"/>
                  </a:moveTo>
                  <a:lnTo>
                    <a:pt x="14732" y="542925"/>
                  </a:lnTo>
                  <a:lnTo>
                    <a:pt x="4191" y="542925"/>
                  </a:lnTo>
                  <a:lnTo>
                    <a:pt x="0" y="547116"/>
                  </a:lnTo>
                  <a:lnTo>
                    <a:pt x="0" y="557784"/>
                  </a:lnTo>
                  <a:lnTo>
                    <a:pt x="4318" y="561975"/>
                  </a:lnTo>
                  <a:lnTo>
                    <a:pt x="14859" y="561975"/>
                  </a:lnTo>
                  <a:lnTo>
                    <a:pt x="19050" y="557784"/>
                  </a:lnTo>
                  <a:lnTo>
                    <a:pt x="19050" y="552450"/>
                  </a:lnTo>
                  <a:lnTo>
                    <a:pt x="19050" y="547116"/>
                  </a:lnTo>
                  <a:close/>
                </a:path>
                <a:path w="1323975" h="676275">
                  <a:moveTo>
                    <a:pt x="19050" y="434975"/>
                  </a:moveTo>
                  <a:lnTo>
                    <a:pt x="14732" y="428625"/>
                  </a:lnTo>
                  <a:lnTo>
                    <a:pt x="4191" y="428625"/>
                  </a:lnTo>
                  <a:lnTo>
                    <a:pt x="0" y="434975"/>
                  </a:lnTo>
                  <a:lnTo>
                    <a:pt x="0" y="450850"/>
                  </a:lnTo>
                  <a:lnTo>
                    <a:pt x="4318" y="457200"/>
                  </a:lnTo>
                  <a:lnTo>
                    <a:pt x="14859" y="457200"/>
                  </a:lnTo>
                  <a:lnTo>
                    <a:pt x="19050" y="450850"/>
                  </a:lnTo>
                  <a:lnTo>
                    <a:pt x="19050" y="442849"/>
                  </a:lnTo>
                  <a:lnTo>
                    <a:pt x="19050" y="434975"/>
                  </a:lnTo>
                  <a:close/>
                </a:path>
                <a:path w="1323975" h="676275">
                  <a:moveTo>
                    <a:pt x="19050" y="330200"/>
                  </a:moveTo>
                  <a:lnTo>
                    <a:pt x="14732" y="323850"/>
                  </a:lnTo>
                  <a:lnTo>
                    <a:pt x="4191" y="323850"/>
                  </a:lnTo>
                  <a:lnTo>
                    <a:pt x="0" y="330200"/>
                  </a:lnTo>
                  <a:lnTo>
                    <a:pt x="0" y="346075"/>
                  </a:lnTo>
                  <a:lnTo>
                    <a:pt x="4318" y="352425"/>
                  </a:lnTo>
                  <a:lnTo>
                    <a:pt x="14859" y="352425"/>
                  </a:lnTo>
                  <a:lnTo>
                    <a:pt x="19050" y="346075"/>
                  </a:lnTo>
                  <a:lnTo>
                    <a:pt x="19050" y="338074"/>
                  </a:lnTo>
                  <a:lnTo>
                    <a:pt x="19050" y="330200"/>
                  </a:lnTo>
                  <a:close/>
                </a:path>
                <a:path w="1323975" h="676275">
                  <a:moveTo>
                    <a:pt x="19050" y="215900"/>
                  </a:moveTo>
                  <a:lnTo>
                    <a:pt x="14732" y="209550"/>
                  </a:lnTo>
                  <a:lnTo>
                    <a:pt x="4191" y="209550"/>
                  </a:lnTo>
                  <a:lnTo>
                    <a:pt x="0" y="215900"/>
                  </a:lnTo>
                  <a:lnTo>
                    <a:pt x="0" y="231775"/>
                  </a:lnTo>
                  <a:lnTo>
                    <a:pt x="4318" y="238125"/>
                  </a:lnTo>
                  <a:lnTo>
                    <a:pt x="14859" y="238125"/>
                  </a:lnTo>
                  <a:lnTo>
                    <a:pt x="19050" y="231775"/>
                  </a:lnTo>
                  <a:lnTo>
                    <a:pt x="19050" y="223774"/>
                  </a:lnTo>
                  <a:lnTo>
                    <a:pt x="19050" y="215900"/>
                  </a:lnTo>
                  <a:close/>
                </a:path>
                <a:path w="1323975" h="676275">
                  <a:moveTo>
                    <a:pt x="19050" y="111125"/>
                  </a:moveTo>
                  <a:lnTo>
                    <a:pt x="14732" y="104775"/>
                  </a:lnTo>
                  <a:lnTo>
                    <a:pt x="4191" y="104775"/>
                  </a:lnTo>
                  <a:lnTo>
                    <a:pt x="0" y="111125"/>
                  </a:lnTo>
                  <a:lnTo>
                    <a:pt x="0" y="127000"/>
                  </a:lnTo>
                  <a:lnTo>
                    <a:pt x="4318" y="133350"/>
                  </a:lnTo>
                  <a:lnTo>
                    <a:pt x="14859" y="133350"/>
                  </a:lnTo>
                  <a:lnTo>
                    <a:pt x="19050" y="127000"/>
                  </a:lnTo>
                  <a:lnTo>
                    <a:pt x="19050" y="119126"/>
                  </a:lnTo>
                  <a:lnTo>
                    <a:pt x="19050" y="111125"/>
                  </a:lnTo>
                  <a:close/>
                </a:path>
                <a:path w="1323975" h="676275">
                  <a:moveTo>
                    <a:pt x="19050" y="4191"/>
                  </a:moveTo>
                  <a:lnTo>
                    <a:pt x="14732" y="0"/>
                  </a:lnTo>
                  <a:lnTo>
                    <a:pt x="4191" y="0"/>
                  </a:lnTo>
                  <a:lnTo>
                    <a:pt x="0" y="4191"/>
                  </a:lnTo>
                  <a:lnTo>
                    <a:pt x="0" y="14859"/>
                  </a:lnTo>
                  <a:lnTo>
                    <a:pt x="4318" y="19050"/>
                  </a:lnTo>
                  <a:lnTo>
                    <a:pt x="14859" y="19050"/>
                  </a:lnTo>
                  <a:lnTo>
                    <a:pt x="19050" y="14859"/>
                  </a:lnTo>
                  <a:lnTo>
                    <a:pt x="19050" y="9525"/>
                  </a:lnTo>
                  <a:lnTo>
                    <a:pt x="19050" y="4191"/>
                  </a:lnTo>
                  <a:close/>
                </a:path>
                <a:path w="1323975" h="676275">
                  <a:moveTo>
                    <a:pt x="133350" y="654050"/>
                  </a:moveTo>
                  <a:lnTo>
                    <a:pt x="127000" y="647700"/>
                  </a:lnTo>
                  <a:lnTo>
                    <a:pt x="111125" y="647700"/>
                  </a:lnTo>
                  <a:lnTo>
                    <a:pt x="104775" y="654050"/>
                  </a:lnTo>
                  <a:lnTo>
                    <a:pt x="104775" y="669925"/>
                  </a:lnTo>
                  <a:lnTo>
                    <a:pt x="111125" y="676275"/>
                  </a:lnTo>
                  <a:lnTo>
                    <a:pt x="127000" y="676275"/>
                  </a:lnTo>
                  <a:lnTo>
                    <a:pt x="133350" y="669925"/>
                  </a:lnTo>
                  <a:lnTo>
                    <a:pt x="133350" y="661924"/>
                  </a:lnTo>
                  <a:lnTo>
                    <a:pt x="133350" y="654050"/>
                  </a:lnTo>
                  <a:close/>
                </a:path>
                <a:path w="1323975" h="676275">
                  <a:moveTo>
                    <a:pt x="133350" y="547116"/>
                  </a:moveTo>
                  <a:lnTo>
                    <a:pt x="127000" y="542798"/>
                  </a:lnTo>
                  <a:lnTo>
                    <a:pt x="119126" y="542925"/>
                  </a:lnTo>
                  <a:lnTo>
                    <a:pt x="111125" y="542925"/>
                  </a:lnTo>
                  <a:lnTo>
                    <a:pt x="104775" y="547116"/>
                  </a:lnTo>
                  <a:lnTo>
                    <a:pt x="104775" y="557784"/>
                  </a:lnTo>
                  <a:lnTo>
                    <a:pt x="111125" y="561975"/>
                  </a:lnTo>
                  <a:lnTo>
                    <a:pt x="127000" y="561975"/>
                  </a:lnTo>
                  <a:lnTo>
                    <a:pt x="133350" y="557784"/>
                  </a:lnTo>
                  <a:lnTo>
                    <a:pt x="133350" y="552450"/>
                  </a:lnTo>
                  <a:lnTo>
                    <a:pt x="133350" y="547116"/>
                  </a:lnTo>
                  <a:close/>
                </a:path>
                <a:path w="1323975" h="676275">
                  <a:moveTo>
                    <a:pt x="133350" y="434975"/>
                  </a:moveTo>
                  <a:lnTo>
                    <a:pt x="127000" y="428625"/>
                  </a:lnTo>
                  <a:lnTo>
                    <a:pt x="111125" y="428625"/>
                  </a:lnTo>
                  <a:lnTo>
                    <a:pt x="104775" y="434975"/>
                  </a:lnTo>
                  <a:lnTo>
                    <a:pt x="104775" y="450850"/>
                  </a:lnTo>
                  <a:lnTo>
                    <a:pt x="111125" y="457200"/>
                  </a:lnTo>
                  <a:lnTo>
                    <a:pt x="127000" y="457200"/>
                  </a:lnTo>
                  <a:lnTo>
                    <a:pt x="133350" y="450850"/>
                  </a:lnTo>
                  <a:lnTo>
                    <a:pt x="133350" y="442849"/>
                  </a:lnTo>
                  <a:lnTo>
                    <a:pt x="133350" y="434975"/>
                  </a:lnTo>
                  <a:close/>
                </a:path>
                <a:path w="1323975" h="676275">
                  <a:moveTo>
                    <a:pt x="133350" y="330200"/>
                  </a:moveTo>
                  <a:lnTo>
                    <a:pt x="127000" y="323723"/>
                  </a:lnTo>
                  <a:lnTo>
                    <a:pt x="119126" y="323850"/>
                  </a:lnTo>
                  <a:lnTo>
                    <a:pt x="111125" y="323850"/>
                  </a:lnTo>
                  <a:lnTo>
                    <a:pt x="104775" y="330200"/>
                  </a:lnTo>
                  <a:lnTo>
                    <a:pt x="104775" y="346075"/>
                  </a:lnTo>
                  <a:lnTo>
                    <a:pt x="111125" y="352425"/>
                  </a:lnTo>
                  <a:lnTo>
                    <a:pt x="127000" y="352425"/>
                  </a:lnTo>
                  <a:lnTo>
                    <a:pt x="133350" y="346075"/>
                  </a:lnTo>
                  <a:lnTo>
                    <a:pt x="133350" y="338201"/>
                  </a:lnTo>
                  <a:lnTo>
                    <a:pt x="133350" y="330200"/>
                  </a:lnTo>
                  <a:close/>
                </a:path>
                <a:path w="1323975" h="676275">
                  <a:moveTo>
                    <a:pt x="133350" y="215900"/>
                  </a:moveTo>
                  <a:lnTo>
                    <a:pt x="127000" y="209550"/>
                  </a:lnTo>
                  <a:lnTo>
                    <a:pt x="111125" y="209550"/>
                  </a:lnTo>
                  <a:lnTo>
                    <a:pt x="104775" y="215900"/>
                  </a:lnTo>
                  <a:lnTo>
                    <a:pt x="104775" y="231775"/>
                  </a:lnTo>
                  <a:lnTo>
                    <a:pt x="111125" y="238125"/>
                  </a:lnTo>
                  <a:lnTo>
                    <a:pt x="127000" y="238125"/>
                  </a:lnTo>
                  <a:lnTo>
                    <a:pt x="133350" y="231775"/>
                  </a:lnTo>
                  <a:lnTo>
                    <a:pt x="133350" y="223901"/>
                  </a:lnTo>
                  <a:lnTo>
                    <a:pt x="133350" y="215900"/>
                  </a:lnTo>
                  <a:close/>
                </a:path>
                <a:path w="1323975" h="676275">
                  <a:moveTo>
                    <a:pt x="133350" y="111125"/>
                  </a:moveTo>
                  <a:lnTo>
                    <a:pt x="127000" y="104648"/>
                  </a:lnTo>
                  <a:lnTo>
                    <a:pt x="119126" y="104775"/>
                  </a:lnTo>
                  <a:lnTo>
                    <a:pt x="111125" y="104775"/>
                  </a:lnTo>
                  <a:lnTo>
                    <a:pt x="104775" y="111125"/>
                  </a:lnTo>
                  <a:lnTo>
                    <a:pt x="104775" y="127000"/>
                  </a:lnTo>
                  <a:lnTo>
                    <a:pt x="111125" y="133350"/>
                  </a:lnTo>
                  <a:lnTo>
                    <a:pt x="127000" y="133350"/>
                  </a:lnTo>
                  <a:lnTo>
                    <a:pt x="133350" y="127000"/>
                  </a:lnTo>
                  <a:lnTo>
                    <a:pt x="133350" y="119126"/>
                  </a:lnTo>
                  <a:lnTo>
                    <a:pt x="133350" y="111125"/>
                  </a:lnTo>
                  <a:close/>
                </a:path>
                <a:path w="1323975" h="676275">
                  <a:moveTo>
                    <a:pt x="133350" y="4318"/>
                  </a:moveTo>
                  <a:lnTo>
                    <a:pt x="127000" y="0"/>
                  </a:lnTo>
                  <a:lnTo>
                    <a:pt x="111125" y="0"/>
                  </a:lnTo>
                  <a:lnTo>
                    <a:pt x="104775" y="4318"/>
                  </a:lnTo>
                  <a:lnTo>
                    <a:pt x="104775" y="14732"/>
                  </a:lnTo>
                  <a:lnTo>
                    <a:pt x="111125" y="19050"/>
                  </a:lnTo>
                  <a:lnTo>
                    <a:pt x="127000" y="19050"/>
                  </a:lnTo>
                  <a:lnTo>
                    <a:pt x="133350" y="14732"/>
                  </a:lnTo>
                  <a:lnTo>
                    <a:pt x="133350" y="9525"/>
                  </a:lnTo>
                  <a:lnTo>
                    <a:pt x="133350" y="4318"/>
                  </a:lnTo>
                  <a:close/>
                </a:path>
                <a:path w="1323975" h="676275">
                  <a:moveTo>
                    <a:pt x="238125" y="654050"/>
                  </a:moveTo>
                  <a:lnTo>
                    <a:pt x="233934" y="647700"/>
                  </a:lnTo>
                  <a:lnTo>
                    <a:pt x="223266" y="647700"/>
                  </a:lnTo>
                  <a:lnTo>
                    <a:pt x="219075" y="654050"/>
                  </a:lnTo>
                  <a:lnTo>
                    <a:pt x="219075" y="669925"/>
                  </a:lnTo>
                  <a:lnTo>
                    <a:pt x="223266" y="676275"/>
                  </a:lnTo>
                  <a:lnTo>
                    <a:pt x="233934" y="676275"/>
                  </a:lnTo>
                  <a:lnTo>
                    <a:pt x="238125" y="669925"/>
                  </a:lnTo>
                  <a:lnTo>
                    <a:pt x="238125" y="661924"/>
                  </a:lnTo>
                  <a:lnTo>
                    <a:pt x="238125" y="654050"/>
                  </a:lnTo>
                  <a:close/>
                </a:path>
                <a:path w="1323975" h="676275">
                  <a:moveTo>
                    <a:pt x="238125" y="547116"/>
                  </a:moveTo>
                  <a:lnTo>
                    <a:pt x="233934" y="542798"/>
                  </a:lnTo>
                  <a:lnTo>
                    <a:pt x="228600" y="542925"/>
                  </a:lnTo>
                  <a:lnTo>
                    <a:pt x="223266" y="542925"/>
                  </a:lnTo>
                  <a:lnTo>
                    <a:pt x="219075" y="547116"/>
                  </a:lnTo>
                  <a:lnTo>
                    <a:pt x="219075" y="557784"/>
                  </a:lnTo>
                  <a:lnTo>
                    <a:pt x="223266" y="561975"/>
                  </a:lnTo>
                  <a:lnTo>
                    <a:pt x="233934" y="561975"/>
                  </a:lnTo>
                  <a:lnTo>
                    <a:pt x="238125" y="557784"/>
                  </a:lnTo>
                  <a:lnTo>
                    <a:pt x="238125" y="552450"/>
                  </a:lnTo>
                  <a:lnTo>
                    <a:pt x="238125" y="547116"/>
                  </a:lnTo>
                  <a:close/>
                </a:path>
                <a:path w="1323975" h="676275">
                  <a:moveTo>
                    <a:pt x="238125" y="434975"/>
                  </a:moveTo>
                  <a:lnTo>
                    <a:pt x="233934" y="428625"/>
                  </a:lnTo>
                  <a:lnTo>
                    <a:pt x="223266" y="428625"/>
                  </a:lnTo>
                  <a:lnTo>
                    <a:pt x="219075" y="434975"/>
                  </a:lnTo>
                  <a:lnTo>
                    <a:pt x="219075" y="450850"/>
                  </a:lnTo>
                  <a:lnTo>
                    <a:pt x="223266" y="457200"/>
                  </a:lnTo>
                  <a:lnTo>
                    <a:pt x="233934" y="457200"/>
                  </a:lnTo>
                  <a:lnTo>
                    <a:pt x="238125" y="450850"/>
                  </a:lnTo>
                  <a:lnTo>
                    <a:pt x="238125" y="442849"/>
                  </a:lnTo>
                  <a:lnTo>
                    <a:pt x="238125" y="434975"/>
                  </a:lnTo>
                  <a:close/>
                </a:path>
                <a:path w="1323975" h="676275">
                  <a:moveTo>
                    <a:pt x="238125" y="330200"/>
                  </a:moveTo>
                  <a:lnTo>
                    <a:pt x="233934" y="323723"/>
                  </a:lnTo>
                  <a:lnTo>
                    <a:pt x="228600" y="323850"/>
                  </a:lnTo>
                  <a:lnTo>
                    <a:pt x="223266" y="323850"/>
                  </a:lnTo>
                  <a:lnTo>
                    <a:pt x="219075" y="330200"/>
                  </a:lnTo>
                  <a:lnTo>
                    <a:pt x="219075" y="346075"/>
                  </a:lnTo>
                  <a:lnTo>
                    <a:pt x="223266" y="352425"/>
                  </a:lnTo>
                  <a:lnTo>
                    <a:pt x="233934" y="352425"/>
                  </a:lnTo>
                  <a:lnTo>
                    <a:pt x="238125" y="346075"/>
                  </a:lnTo>
                  <a:lnTo>
                    <a:pt x="238125" y="338201"/>
                  </a:lnTo>
                  <a:lnTo>
                    <a:pt x="238125" y="330200"/>
                  </a:lnTo>
                  <a:close/>
                </a:path>
                <a:path w="1323975" h="676275">
                  <a:moveTo>
                    <a:pt x="238125" y="215900"/>
                  </a:moveTo>
                  <a:lnTo>
                    <a:pt x="233934" y="209550"/>
                  </a:lnTo>
                  <a:lnTo>
                    <a:pt x="223266" y="209550"/>
                  </a:lnTo>
                  <a:lnTo>
                    <a:pt x="219075" y="215900"/>
                  </a:lnTo>
                  <a:lnTo>
                    <a:pt x="219075" y="231775"/>
                  </a:lnTo>
                  <a:lnTo>
                    <a:pt x="223266" y="238125"/>
                  </a:lnTo>
                  <a:lnTo>
                    <a:pt x="233934" y="238125"/>
                  </a:lnTo>
                  <a:lnTo>
                    <a:pt x="238125" y="231775"/>
                  </a:lnTo>
                  <a:lnTo>
                    <a:pt x="238125" y="223774"/>
                  </a:lnTo>
                  <a:lnTo>
                    <a:pt x="238125" y="215900"/>
                  </a:lnTo>
                  <a:close/>
                </a:path>
                <a:path w="1323975" h="676275">
                  <a:moveTo>
                    <a:pt x="238125" y="111125"/>
                  </a:moveTo>
                  <a:lnTo>
                    <a:pt x="233934" y="104648"/>
                  </a:lnTo>
                  <a:lnTo>
                    <a:pt x="228600" y="104775"/>
                  </a:lnTo>
                  <a:lnTo>
                    <a:pt x="223266" y="104775"/>
                  </a:lnTo>
                  <a:lnTo>
                    <a:pt x="219075" y="111125"/>
                  </a:lnTo>
                  <a:lnTo>
                    <a:pt x="219075" y="127000"/>
                  </a:lnTo>
                  <a:lnTo>
                    <a:pt x="223266" y="133350"/>
                  </a:lnTo>
                  <a:lnTo>
                    <a:pt x="233934" y="133350"/>
                  </a:lnTo>
                  <a:lnTo>
                    <a:pt x="238125" y="127000"/>
                  </a:lnTo>
                  <a:lnTo>
                    <a:pt x="238125" y="119126"/>
                  </a:lnTo>
                  <a:lnTo>
                    <a:pt x="238125" y="111125"/>
                  </a:lnTo>
                  <a:close/>
                </a:path>
                <a:path w="1323975" h="676275">
                  <a:moveTo>
                    <a:pt x="238125" y="4191"/>
                  </a:moveTo>
                  <a:lnTo>
                    <a:pt x="233934" y="0"/>
                  </a:lnTo>
                  <a:lnTo>
                    <a:pt x="223266" y="0"/>
                  </a:lnTo>
                  <a:lnTo>
                    <a:pt x="219075" y="4191"/>
                  </a:lnTo>
                  <a:lnTo>
                    <a:pt x="219075" y="14859"/>
                  </a:lnTo>
                  <a:lnTo>
                    <a:pt x="223266" y="19050"/>
                  </a:lnTo>
                  <a:lnTo>
                    <a:pt x="233934" y="19050"/>
                  </a:lnTo>
                  <a:lnTo>
                    <a:pt x="238125" y="14859"/>
                  </a:lnTo>
                  <a:lnTo>
                    <a:pt x="238125" y="9525"/>
                  </a:lnTo>
                  <a:lnTo>
                    <a:pt x="238125" y="4191"/>
                  </a:lnTo>
                  <a:close/>
                </a:path>
                <a:path w="1323975" h="676275">
                  <a:moveTo>
                    <a:pt x="352425" y="654050"/>
                  </a:moveTo>
                  <a:lnTo>
                    <a:pt x="346075" y="647700"/>
                  </a:lnTo>
                  <a:lnTo>
                    <a:pt x="330200" y="647700"/>
                  </a:lnTo>
                  <a:lnTo>
                    <a:pt x="323850" y="654050"/>
                  </a:lnTo>
                  <a:lnTo>
                    <a:pt x="323850" y="669925"/>
                  </a:lnTo>
                  <a:lnTo>
                    <a:pt x="330200" y="676275"/>
                  </a:lnTo>
                  <a:lnTo>
                    <a:pt x="346075" y="676275"/>
                  </a:lnTo>
                  <a:lnTo>
                    <a:pt x="352425" y="669925"/>
                  </a:lnTo>
                  <a:lnTo>
                    <a:pt x="352425" y="661924"/>
                  </a:lnTo>
                  <a:lnTo>
                    <a:pt x="352425" y="654050"/>
                  </a:lnTo>
                  <a:close/>
                </a:path>
                <a:path w="1323975" h="676275">
                  <a:moveTo>
                    <a:pt x="352425" y="547116"/>
                  </a:moveTo>
                  <a:lnTo>
                    <a:pt x="346075" y="542798"/>
                  </a:lnTo>
                  <a:lnTo>
                    <a:pt x="338201" y="542925"/>
                  </a:lnTo>
                  <a:lnTo>
                    <a:pt x="330200" y="542925"/>
                  </a:lnTo>
                  <a:lnTo>
                    <a:pt x="323850" y="547116"/>
                  </a:lnTo>
                  <a:lnTo>
                    <a:pt x="323850" y="557784"/>
                  </a:lnTo>
                  <a:lnTo>
                    <a:pt x="330200" y="561975"/>
                  </a:lnTo>
                  <a:lnTo>
                    <a:pt x="346075" y="561975"/>
                  </a:lnTo>
                  <a:lnTo>
                    <a:pt x="352425" y="557784"/>
                  </a:lnTo>
                  <a:lnTo>
                    <a:pt x="352425" y="552450"/>
                  </a:lnTo>
                  <a:lnTo>
                    <a:pt x="352425" y="547116"/>
                  </a:lnTo>
                  <a:close/>
                </a:path>
                <a:path w="1323975" h="676275">
                  <a:moveTo>
                    <a:pt x="352425" y="434975"/>
                  </a:moveTo>
                  <a:lnTo>
                    <a:pt x="346075" y="428625"/>
                  </a:lnTo>
                  <a:lnTo>
                    <a:pt x="330200" y="428625"/>
                  </a:lnTo>
                  <a:lnTo>
                    <a:pt x="323850" y="434975"/>
                  </a:lnTo>
                  <a:lnTo>
                    <a:pt x="323850" y="450850"/>
                  </a:lnTo>
                  <a:lnTo>
                    <a:pt x="330200" y="457200"/>
                  </a:lnTo>
                  <a:lnTo>
                    <a:pt x="346075" y="457200"/>
                  </a:lnTo>
                  <a:lnTo>
                    <a:pt x="352425" y="450850"/>
                  </a:lnTo>
                  <a:lnTo>
                    <a:pt x="352425" y="442849"/>
                  </a:lnTo>
                  <a:lnTo>
                    <a:pt x="352425" y="434975"/>
                  </a:lnTo>
                  <a:close/>
                </a:path>
                <a:path w="1323975" h="676275">
                  <a:moveTo>
                    <a:pt x="352425" y="330200"/>
                  </a:moveTo>
                  <a:lnTo>
                    <a:pt x="346075" y="323723"/>
                  </a:lnTo>
                  <a:lnTo>
                    <a:pt x="338201" y="323850"/>
                  </a:lnTo>
                  <a:lnTo>
                    <a:pt x="330200" y="323850"/>
                  </a:lnTo>
                  <a:lnTo>
                    <a:pt x="323850" y="330200"/>
                  </a:lnTo>
                  <a:lnTo>
                    <a:pt x="323850" y="346075"/>
                  </a:lnTo>
                  <a:lnTo>
                    <a:pt x="330200" y="352425"/>
                  </a:lnTo>
                  <a:lnTo>
                    <a:pt x="346075" y="352425"/>
                  </a:lnTo>
                  <a:lnTo>
                    <a:pt x="352425" y="346075"/>
                  </a:lnTo>
                  <a:lnTo>
                    <a:pt x="352425" y="338201"/>
                  </a:lnTo>
                  <a:lnTo>
                    <a:pt x="352425" y="330200"/>
                  </a:lnTo>
                  <a:close/>
                </a:path>
                <a:path w="1323975" h="676275">
                  <a:moveTo>
                    <a:pt x="352425" y="215900"/>
                  </a:moveTo>
                  <a:lnTo>
                    <a:pt x="346075" y="209550"/>
                  </a:lnTo>
                  <a:lnTo>
                    <a:pt x="330200" y="209550"/>
                  </a:lnTo>
                  <a:lnTo>
                    <a:pt x="323850" y="215900"/>
                  </a:lnTo>
                  <a:lnTo>
                    <a:pt x="323850" y="231775"/>
                  </a:lnTo>
                  <a:lnTo>
                    <a:pt x="330200" y="238125"/>
                  </a:lnTo>
                  <a:lnTo>
                    <a:pt x="346075" y="238125"/>
                  </a:lnTo>
                  <a:lnTo>
                    <a:pt x="352425" y="231775"/>
                  </a:lnTo>
                  <a:lnTo>
                    <a:pt x="352425" y="223774"/>
                  </a:lnTo>
                  <a:lnTo>
                    <a:pt x="352425" y="215900"/>
                  </a:lnTo>
                  <a:close/>
                </a:path>
                <a:path w="1323975" h="676275">
                  <a:moveTo>
                    <a:pt x="352425" y="111125"/>
                  </a:moveTo>
                  <a:lnTo>
                    <a:pt x="346075" y="104648"/>
                  </a:lnTo>
                  <a:lnTo>
                    <a:pt x="338201" y="104775"/>
                  </a:lnTo>
                  <a:lnTo>
                    <a:pt x="330200" y="104775"/>
                  </a:lnTo>
                  <a:lnTo>
                    <a:pt x="323850" y="111125"/>
                  </a:lnTo>
                  <a:lnTo>
                    <a:pt x="323850" y="127000"/>
                  </a:lnTo>
                  <a:lnTo>
                    <a:pt x="330200" y="133350"/>
                  </a:lnTo>
                  <a:lnTo>
                    <a:pt x="346075" y="133350"/>
                  </a:lnTo>
                  <a:lnTo>
                    <a:pt x="352425" y="127000"/>
                  </a:lnTo>
                  <a:lnTo>
                    <a:pt x="352425" y="119126"/>
                  </a:lnTo>
                  <a:lnTo>
                    <a:pt x="352425" y="111125"/>
                  </a:lnTo>
                  <a:close/>
                </a:path>
                <a:path w="1323975" h="676275">
                  <a:moveTo>
                    <a:pt x="352425" y="4191"/>
                  </a:moveTo>
                  <a:lnTo>
                    <a:pt x="346075" y="0"/>
                  </a:lnTo>
                  <a:lnTo>
                    <a:pt x="330200" y="0"/>
                  </a:lnTo>
                  <a:lnTo>
                    <a:pt x="323850" y="4191"/>
                  </a:lnTo>
                  <a:lnTo>
                    <a:pt x="323850" y="14859"/>
                  </a:lnTo>
                  <a:lnTo>
                    <a:pt x="330200" y="19050"/>
                  </a:lnTo>
                  <a:lnTo>
                    <a:pt x="346075" y="19050"/>
                  </a:lnTo>
                  <a:lnTo>
                    <a:pt x="352425" y="14859"/>
                  </a:lnTo>
                  <a:lnTo>
                    <a:pt x="352425" y="9525"/>
                  </a:lnTo>
                  <a:lnTo>
                    <a:pt x="352425" y="4191"/>
                  </a:lnTo>
                  <a:close/>
                </a:path>
                <a:path w="1323975" h="676275">
                  <a:moveTo>
                    <a:pt x="457200" y="654050"/>
                  </a:moveTo>
                  <a:lnTo>
                    <a:pt x="450850" y="647700"/>
                  </a:lnTo>
                  <a:lnTo>
                    <a:pt x="434975" y="647700"/>
                  </a:lnTo>
                  <a:lnTo>
                    <a:pt x="428625" y="654050"/>
                  </a:lnTo>
                  <a:lnTo>
                    <a:pt x="428625" y="669925"/>
                  </a:lnTo>
                  <a:lnTo>
                    <a:pt x="434975" y="676275"/>
                  </a:lnTo>
                  <a:lnTo>
                    <a:pt x="450850" y="676275"/>
                  </a:lnTo>
                  <a:lnTo>
                    <a:pt x="457200" y="669925"/>
                  </a:lnTo>
                  <a:lnTo>
                    <a:pt x="457200" y="661924"/>
                  </a:lnTo>
                  <a:lnTo>
                    <a:pt x="457200" y="654050"/>
                  </a:lnTo>
                  <a:close/>
                </a:path>
                <a:path w="1323975" h="676275">
                  <a:moveTo>
                    <a:pt x="457200" y="547116"/>
                  </a:moveTo>
                  <a:lnTo>
                    <a:pt x="450850" y="542798"/>
                  </a:lnTo>
                  <a:lnTo>
                    <a:pt x="442976" y="542925"/>
                  </a:lnTo>
                  <a:lnTo>
                    <a:pt x="434975" y="542925"/>
                  </a:lnTo>
                  <a:lnTo>
                    <a:pt x="428625" y="547116"/>
                  </a:lnTo>
                  <a:lnTo>
                    <a:pt x="428625" y="557784"/>
                  </a:lnTo>
                  <a:lnTo>
                    <a:pt x="434975" y="561975"/>
                  </a:lnTo>
                  <a:lnTo>
                    <a:pt x="450850" y="561975"/>
                  </a:lnTo>
                  <a:lnTo>
                    <a:pt x="457200" y="557784"/>
                  </a:lnTo>
                  <a:lnTo>
                    <a:pt x="457200" y="552450"/>
                  </a:lnTo>
                  <a:lnTo>
                    <a:pt x="457200" y="547116"/>
                  </a:lnTo>
                  <a:close/>
                </a:path>
                <a:path w="1323975" h="676275">
                  <a:moveTo>
                    <a:pt x="457200" y="434975"/>
                  </a:moveTo>
                  <a:lnTo>
                    <a:pt x="450850" y="428625"/>
                  </a:lnTo>
                  <a:lnTo>
                    <a:pt x="434975" y="428625"/>
                  </a:lnTo>
                  <a:lnTo>
                    <a:pt x="428625" y="434975"/>
                  </a:lnTo>
                  <a:lnTo>
                    <a:pt x="428625" y="450850"/>
                  </a:lnTo>
                  <a:lnTo>
                    <a:pt x="434975" y="457200"/>
                  </a:lnTo>
                  <a:lnTo>
                    <a:pt x="450850" y="457200"/>
                  </a:lnTo>
                  <a:lnTo>
                    <a:pt x="457200" y="450850"/>
                  </a:lnTo>
                  <a:lnTo>
                    <a:pt x="457200" y="442849"/>
                  </a:lnTo>
                  <a:lnTo>
                    <a:pt x="457200" y="434975"/>
                  </a:lnTo>
                  <a:close/>
                </a:path>
                <a:path w="1323975" h="676275">
                  <a:moveTo>
                    <a:pt x="457200" y="330200"/>
                  </a:moveTo>
                  <a:lnTo>
                    <a:pt x="450850" y="323723"/>
                  </a:lnTo>
                  <a:lnTo>
                    <a:pt x="442976" y="323850"/>
                  </a:lnTo>
                  <a:lnTo>
                    <a:pt x="434975" y="323850"/>
                  </a:lnTo>
                  <a:lnTo>
                    <a:pt x="428625" y="330200"/>
                  </a:lnTo>
                  <a:lnTo>
                    <a:pt x="428625" y="346075"/>
                  </a:lnTo>
                  <a:lnTo>
                    <a:pt x="434975" y="352425"/>
                  </a:lnTo>
                  <a:lnTo>
                    <a:pt x="450850" y="352425"/>
                  </a:lnTo>
                  <a:lnTo>
                    <a:pt x="457200" y="346075"/>
                  </a:lnTo>
                  <a:lnTo>
                    <a:pt x="457200" y="338201"/>
                  </a:lnTo>
                  <a:lnTo>
                    <a:pt x="457200" y="330200"/>
                  </a:lnTo>
                  <a:close/>
                </a:path>
                <a:path w="1323975" h="676275">
                  <a:moveTo>
                    <a:pt x="457200" y="215900"/>
                  </a:moveTo>
                  <a:lnTo>
                    <a:pt x="450850" y="209550"/>
                  </a:lnTo>
                  <a:lnTo>
                    <a:pt x="434975" y="209550"/>
                  </a:lnTo>
                  <a:lnTo>
                    <a:pt x="428625" y="215900"/>
                  </a:lnTo>
                  <a:lnTo>
                    <a:pt x="428625" y="231775"/>
                  </a:lnTo>
                  <a:lnTo>
                    <a:pt x="434975" y="238125"/>
                  </a:lnTo>
                  <a:lnTo>
                    <a:pt x="450850" y="238125"/>
                  </a:lnTo>
                  <a:lnTo>
                    <a:pt x="457200" y="231775"/>
                  </a:lnTo>
                  <a:lnTo>
                    <a:pt x="457200" y="223774"/>
                  </a:lnTo>
                  <a:lnTo>
                    <a:pt x="457200" y="215900"/>
                  </a:lnTo>
                  <a:close/>
                </a:path>
                <a:path w="1323975" h="676275">
                  <a:moveTo>
                    <a:pt x="457200" y="111125"/>
                  </a:moveTo>
                  <a:lnTo>
                    <a:pt x="450850" y="104648"/>
                  </a:lnTo>
                  <a:lnTo>
                    <a:pt x="442976" y="104775"/>
                  </a:lnTo>
                  <a:lnTo>
                    <a:pt x="434975" y="104775"/>
                  </a:lnTo>
                  <a:lnTo>
                    <a:pt x="428625" y="111125"/>
                  </a:lnTo>
                  <a:lnTo>
                    <a:pt x="428625" y="127000"/>
                  </a:lnTo>
                  <a:lnTo>
                    <a:pt x="434975" y="133350"/>
                  </a:lnTo>
                  <a:lnTo>
                    <a:pt x="450850" y="133350"/>
                  </a:lnTo>
                  <a:lnTo>
                    <a:pt x="457200" y="127000"/>
                  </a:lnTo>
                  <a:lnTo>
                    <a:pt x="457200" y="119126"/>
                  </a:lnTo>
                  <a:lnTo>
                    <a:pt x="457200" y="111125"/>
                  </a:lnTo>
                  <a:close/>
                </a:path>
                <a:path w="1323975" h="676275">
                  <a:moveTo>
                    <a:pt x="457200" y="4191"/>
                  </a:moveTo>
                  <a:lnTo>
                    <a:pt x="450850" y="0"/>
                  </a:lnTo>
                  <a:lnTo>
                    <a:pt x="434975" y="0"/>
                  </a:lnTo>
                  <a:lnTo>
                    <a:pt x="428625" y="4191"/>
                  </a:lnTo>
                  <a:lnTo>
                    <a:pt x="428625" y="14859"/>
                  </a:lnTo>
                  <a:lnTo>
                    <a:pt x="434975" y="19050"/>
                  </a:lnTo>
                  <a:lnTo>
                    <a:pt x="450850" y="19050"/>
                  </a:lnTo>
                  <a:lnTo>
                    <a:pt x="457200" y="14859"/>
                  </a:lnTo>
                  <a:lnTo>
                    <a:pt x="457200" y="9525"/>
                  </a:lnTo>
                  <a:lnTo>
                    <a:pt x="457200" y="4191"/>
                  </a:lnTo>
                  <a:close/>
                </a:path>
                <a:path w="1323975" h="676275">
                  <a:moveTo>
                    <a:pt x="571500" y="654050"/>
                  </a:moveTo>
                  <a:lnTo>
                    <a:pt x="565150" y="647700"/>
                  </a:lnTo>
                  <a:lnTo>
                    <a:pt x="549275" y="647700"/>
                  </a:lnTo>
                  <a:lnTo>
                    <a:pt x="542925" y="654050"/>
                  </a:lnTo>
                  <a:lnTo>
                    <a:pt x="542925" y="669925"/>
                  </a:lnTo>
                  <a:lnTo>
                    <a:pt x="549275" y="676275"/>
                  </a:lnTo>
                  <a:lnTo>
                    <a:pt x="565150" y="676275"/>
                  </a:lnTo>
                  <a:lnTo>
                    <a:pt x="571500" y="669925"/>
                  </a:lnTo>
                  <a:lnTo>
                    <a:pt x="571500" y="661924"/>
                  </a:lnTo>
                  <a:lnTo>
                    <a:pt x="571500" y="654050"/>
                  </a:lnTo>
                  <a:close/>
                </a:path>
                <a:path w="1323975" h="676275">
                  <a:moveTo>
                    <a:pt x="571500" y="547116"/>
                  </a:moveTo>
                  <a:lnTo>
                    <a:pt x="565150" y="542925"/>
                  </a:lnTo>
                  <a:lnTo>
                    <a:pt x="549275" y="542925"/>
                  </a:lnTo>
                  <a:lnTo>
                    <a:pt x="542925" y="547116"/>
                  </a:lnTo>
                  <a:lnTo>
                    <a:pt x="542925" y="557784"/>
                  </a:lnTo>
                  <a:lnTo>
                    <a:pt x="549275" y="561975"/>
                  </a:lnTo>
                  <a:lnTo>
                    <a:pt x="565150" y="561975"/>
                  </a:lnTo>
                  <a:lnTo>
                    <a:pt x="571500" y="557784"/>
                  </a:lnTo>
                  <a:lnTo>
                    <a:pt x="571500" y="552450"/>
                  </a:lnTo>
                  <a:lnTo>
                    <a:pt x="571500" y="547116"/>
                  </a:lnTo>
                  <a:close/>
                </a:path>
                <a:path w="1323975" h="676275">
                  <a:moveTo>
                    <a:pt x="571500" y="434975"/>
                  </a:moveTo>
                  <a:lnTo>
                    <a:pt x="565150" y="428625"/>
                  </a:lnTo>
                  <a:lnTo>
                    <a:pt x="549275" y="428625"/>
                  </a:lnTo>
                  <a:lnTo>
                    <a:pt x="542925" y="434975"/>
                  </a:lnTo>
                  <a:lnTo>
                    <a:pt x="542925" y="450850"/>
                  </a:lnTo>
                  <a:lnTo>
                    <a:pt x="549275" y="457200"/>
                  </a:lnTo>
                  <a:lnTo>
                    <a:pt x="565150" y="457200"/>
                  </a:lnTo>
                  <a:lnTo>
                    <a:pt x="571500" y="450850"/>
                  </a:lnTo>
                  <a:lnTo>
                    <a:pt x="571500" y="442849"/>
                  </a:lnTo>
                  <a:lnTo>
                    <a:pt x="571500" y="434975"/>
                  </a:lnTo>
                  <a:close/>
                </a:path>
                <a:path w="1323975" h="676275">
                  <a:moveTo>
                    <a:pt x="571500" y="330200"/>
                  </a:moveTo>
                  <a:lnTo>
                    <a:pt x="565150" y="323850"/>
                  </a:lnTo>
                  <a:lnTo>
                    <a:pt x="549275" y="323850"/>
                  </a:lnTo>
                  <a:lnTo>
                    <a:pt x="542925" y="330200"/>
                  </a:lnTo>
                  <a:lnTo>
                    <a:pt x="542925" y="346075"/>
                  </a:lnTo>
                  <a:lnTo>
                    <a:pt x="549275" y="352425"/>
                  </a:lnTo>
                  <a:lnTo>
                    <a:pt x="565150" y="352425"/>
                  </a:lnTo>
                  <a:lnTo>
                    <a:pt x="571500" y="346075"/>
                  </a:lnTo>
                  <a:lnTo>
                    <a:pt x="571500" y="338074"/>
                  </a:lnTo>
                  <a:lnTo>
                    <a:pt x="571500" y="330200"/>
                  </a:lnTo>
                  <a:close/>
                </a:path>
                <a:path w="1323975" h="676275">
                  <a:moveTo>
                    <a:pt x="571500" y="215900"/>
                  </a:moveTo>
                  <a:lnTo>
                    <a:pt x="565150" y="209550"/>
                  </a:lnTo>
                  <a:lnTo>
                    <a:pt x="549275" y="209550"/>
                  </a:lnTo>
                  <a:lnTo>
                    <a:pt x="542925" y="215900"/>
                  </a:lnTo>
                  <a:lnTo>
                    <a:pt x="542925" y="231775"/>
                  </a:lnTo>
                  <a:lnTo>
                    <a:pt x="549275" y="238125"/>
                  </a:lnTo>
                  <a:lnTo>
                    <a:pt x="565150" y="238125"/>
                  </a:lnTo>
                  <a:lnTo>
                    <a:pt x="571500" y="231775"/>
                  </a:lnTo>
                  <a:lnTo>
                    <a:pt x="571500" y="223901"/>
                  </a:lnTo>
                  <a:lnTo>
                    <a:pt x="571500" y="215900"/>
                  </a:lnTo>
                  <a:close/>
                </a:path>
                <a:path w="1323975" h="676275">
                  <a:moveTo>
                    <a:pt x="571500" y="111125"/>
                  </a:moveTo>
                  <a:lnTo>
                    <a:pt x="565150" y="104775"/>
                  </a:lnTo>
                  <a:lnTo>
                    <a:pt x="549275" y="104775"/>
                  </a:lnTo>
                  <a:lnTo>
                    <a:pt x="542925" y="111125"/>
                  </a:lnTo>
                  <a:lnTo>
                    <a:pt x="542925" y="127000"/>
                  </a:lnTo>
                  <a:lnTo>
                    <a:pt x="549275" y="133350"/>
                  </a:lnTo>
                  <a:lnTo>
                    <a:pt x="565150" y="133350"/>
                  </a:lnTo>
                  <a:lnTo>
                    <a:pt x="571500" y="127000"/>
                  </a:lnTo>
                  <a:lnTo>
                    <a:pt x="571500" y="119126"/>
                  </a:lnTo>
                  <a:lnTo>
                    <a:pt x="571500" y="111125"/>
                  </a:lnTo>
                  <a:close/>
                </a:path>
                <a:path w="1323975" h="676275">
                  <a:moveTo>
                    <a:pt x="571500" y="4318"/>
                  </a:moveTo>
                  <a:lnTo>
                    <a:pt x="565150" y="0"/>
                  </a:lnTo>
                  <a:lnTo>
                    <a:pt x="549275" y="0"/>
                  </a:lnTo>
                  <a:lnTo>
                    <a:pt x="542925" y="4318"/>
                  </a:lnTo>
                  <a:lnTo>
                    <a:pt x="542925" y="14732"/>
                  </a:lnTo>
                  <a:lnTo>
                    <a:pt x="549275" y="19050"/>
                  </a:lnTo>
                  <a:lnTo>
                    <a:pt x="565150" y="19050"/>
                  </a:lnTo>
                  <a:lnTo>
                    <a:pt x="571500" y="14732"/>
                  </a:lnTo>
                  <a:lnTo>
                    <a:pt x="571500" y="9525"/>
                  </a:lnTo>
                  <a:lnTo>
                    <a:pt x="571500" y="4318"/>
                  </a:lnTo>
                  <a:close/>
                </a:path>
                <a:path w="1323975" h="676275">
                  <a:moveTo>
                    <a:pt x="676275" y="654050"/>
                  </a:moveTo>
                  <a:lnTo>
                    <a:pt x="669925" y="647700"/>
                  </a:lnTo>
                  <a:lnTo>
                    <a:pt x="654050" y="647700"/>
                  </a:lnTo>
                  <a:lnTo>
                    <a:pt x="647700" y="654050"/>
                  </a:lnTo>
                  <a:lnTo>
                    <a:pt x="647700" y="669925"/>
                  </a:lnTo>
                  <a:lnTo>
                    <a:pt x="654050" y="676275"/>
                  </a:lnTo>
                  <a:lnTo>
                    <a:pt x="669925" y="676275"/>
                  </a:lnTo>
                  <a:lnTo>
                    <a:pt x="676275" y="669925"/>
                  </a:lnTo>
                  <a:lnTo>
                    <a:pt x="676275" y="661924"/>
                  </a:lnTo>
                  <a:lnTo>
                    <a:pt x="676275" y="654050"/>
                  </a:lnTo>
                  <a:close/>
                </a:path>
                <a:path w="1323975" h="676275">
                  <a:moveTo>
                    <a:pt x="676275" y="547116"/>
                  </a:moveTo>
                  <a:lnTo>
                    <a:pt x="669925" y="542798"/>
                  </a:lnTo>
                  <a:lnTo>
                    <a:pt x="662051" y="542925"/>
                  </a:lnTo>
                  <a:lnTo>
                    <a:pt x="654050" y="542925"/>
                  </a:lnTo>
                  <a:lnTo>
                    <a:pt x="647700" y="547116"/>
                  </a:lnTo>
                  <a:lnTo>
                    <a:pt x="647700" y="557784"/>
                  </a:lnTo>
                  <a:lnTo>
                    <a:pt x="654050" y="561975"/>
                  </a:lnTo>
                  <a:lnTo>
                    <a:pt x="669925" y="561975"/>
                  </a:lnTo>
                  <a:lnTo>
                    <a:pt x="676275" y="557784"/>
                  </a:lnTo>
                  <a:lnTo>
                    <a:pt x="676275" y="552450"/>
                  </a:lnTo>
                  <a:lnTo>
                    <a:pt x="676275" y="547116"/>
                  </a:lnTo>
                  <a:close/>
                </a:path>
                <a:path w="1323975" h="676275">
                  <a:moveTo>
                    <a:pt x="676275" y="434975"/>
                  </a:moveTo>
                  <a:lnTo>
                    <a:pt x="669925" y="428625"/>
                  </a:lnTo>
                  <a:lnTo>
                    <a:pt x="654050" y="428625"/>
                  </a:lnTo>
                  <a:lnTo>
                    <a:pt x="647700" y="434975"/>
                  </a:lnTo>
                  <a:lnTo>
                    <a:pt x="647700" y="450850"/>
                  </a:lnTo>
                  <a:lnTo>
                    <a:pt x="654050" y="457200"/>
                  </a:lnTo>
                  <a:lnTo>
                    <a:pt x="669925" y="457200"/>
                  </a:lnTo>
                  <a:lnTo>
                    <a:pt x="676275" y="450850"/>
                  </a:lnTo>
                  <a:lnTo>
                    <a:pt x="676275" y="442849"/>
                  </a:lnTo>
                  <a:lnTo>
                    <a:pt x="676275" y="434975"/>
                  </a:lnTo>
                  <a:close/>
                </a:path>
                <a:path w="1323975" h="676275">
                  <a:moveTo>
                    <a:pt x="676275" y="330200"/>
                  </a:moveTo>
                  <a:lnTo>
                    <a:pt x="669925" y="323723"/>
                  </a:lnTo>
                  <a:lnTo>
                    <a:pt x="662051" y="323850"/>
                  </a:lnTo>
                  <a:lnTo>
                    <a:pt x="654050" y="323850"/>
                  </a:lnTo>
                  <a:lnTo>
                    <a:pt x="647700" y="330200"/>
                  </a:lnTo>
                  <a:lnTo>
                    <a:pt x="647700" y="346075"/>
                  </a:lnTo>
                  <a:lnTo>
                    <a:pt x="654050" y="352425"/>
                  </a:lnTo>
                  <a:lnTo>
                    <a:pt x="669925" y="352425"/>
                  </a:lnTo>
                  <a:lnTo>
                    <a:pt x="676275" y="346075"/>
                  </a:lnTo>
                  <a:lnTo>
                    <a:pt x="676275" y="338201"/>
                  </a:lnTo>
                  <a:lnTo>
                    <a:pt x="676275" y="330200"/>
                  </a:lnTo>
                  <a:close/>
                </a:path>
                <a:path w="1323975" h="676275">
                  <a:moveTo>
                    <a:pt x="676275" y="215900"/>
                  </a:moveTo>
                  <a:lnTo>
                    <a:pt x="669925" y="209550"/>
                  </a:lnTo>
                  <a:lnTo>
                    <a:pt x="654050" y="209550"/>
                  </a:lnTo>
                  <a:lnTo>
                    <a:pt x="647700" y="215900"/>
                  </a:lnTo>
                  <a:lnTo>
                    <a:pt x="647700" y="231775"/>
                  </a:lnTo>
                  <a:lnTo>
                    <a:pt x="654050" y="238125"/>
                  </a:lnTo>
                  <a:lnTo>
                    <a:pt x="669925" y="238125"/>
                  </a:lnTo>
                  <a:lnTo>
                    <a:pt x="676275" y="231775"/>
                  </a:lnTo>
                  <a:lnTo>
                    <a:pt x="676275" y="223774"/>
                  </a:lnTo>
                  <a:lnTo>
                    <a:pt x="676275" y="215900"/>
                  </a:lnTo>
                  <a:close/>
                </a:path>
                <a:path w="1323975" h="676275">
                  <a:moveTo>
                    <a:pt x="676275" y="111125"/>
                  </a:moveTo>
                  <a:lnTo>
                    <a:pt x="669925" y="104648"/>
                  </a:lnTo>
                  <a:lnTo>
                    <a:pt x="662051" y="104775"/>
                  </a:lnTo>
                  <a:lnTo>
                    <a:pt x="654050" y="104775"/>
                  </a:lnTo>
                  <a:lnTo>
                    <a:pt x="647700" y="111125"/>
                  </a:lnTo>
                  <a:lnTo>
                    <a:pt x="647700" y="127000"/>
                  </a:lnTo>
                  <a:lnTo>
                    <a:pt x="654050" y="133350"/>
                  </a:lnTo>
                  <a:lnTo>
                    <a:pt x="669925" y="133350"/>
                  </a:lnTo>
                  <a:lnTo>
                    <a:pt x="676275" y="127000"/>
                  </a:lnTo>
                  <a:lnTo>
                    <a:pt x="676275" y="119126"/>
                  </a:lnTo>
                  <a:lnTo>
                    <a:pt x="676275" y="111125"/>
                  </a:lnTo>
                  <a:close/>
                </a:path>
                <a:path w="1323975" h="676275">
                  <a:moveTo>
                    <a:pt x="676275" y="4191"/>
                  </a:moveTo>
                  <a:lnTo>
                    <a:pt x="669925" y="0"/>
                  </a:lnTo>
                  <a:lnTo>
                    <a:pt x="654050" y="0"/>
                  </a:lnTo>
                  <a:lnTo>
                    <a:pt x="647700" y="4191"/>
                  </a:lnTo>
                  <a:lnTo>
                    <a:pt x="647700" y="14859"/>
                  </a:lnTo>
                  <a:lnTo>
                    <a:pt x="654050" y="19050"/>
                  </a:lnTo>
                  <a:lnTo>
                    <a:pt x="669925" y="19050"/>
                  </a:lnTo>
                  <a:lnTo>
                    <a:pt x="676275" y="14859"/>
                  </a:lnTo>
                  <a:lnTo>
                    <a:pt x="676275" y="9525"/>
                  </a:lnTo>
                  <a:lnTo>
                    <a:pt x="676275" y="4191"/>
                  </a:lnTo>
                  <a:close/>
                </a:path>
                <a:path w="1323975" h="676275">
                  <a:moveTo>
                    <a:pt x="781050" y="330200"/>
                  </a:moveTo>
                  <a:lnTo>
                    <a:pt x="776859" y="323723"/>
                  </a:lnTo>
                  <a:lnTo>
                    <a:pt x="771525" y="323850"/>
                  </a:lnTo>
                  <a:lnTo>
                    <a:pt x="766191" y="323850"/>
                  </a:lnTo>
                  <a:lnTo>
                    <a:pt x="762000" y="330200"/>
                  </a:lnTo>
                  <a:lnTo>
                    <a:pt x="762000" y="346075"/>
                  </a:lnTo>
                  <a:lnTo>
                    <a:pt x="766191" y="352425"/>
                  </a:lnTo>
                  <a:lnTo>
                    <a:pt x="776859" y="352425"/>
                  </a:lnTo>
                  <a:lnTo>
                    <a:pt x="781050" y="346075"/>
                  </a:lnTo>
                  <a:lnTo>
                    <a:pt x="781050" y="338201"/>
                  </a:lnTo>
                  <a:lnTo>
                    <a:pt x="781050" y="330200"/>
                  </a:lnTo>
                  <a:close/>
                </a:path>
                <a:path w="1323975" h="676275">
                  <a:moveTo>
                    <a:pt x="781050" y="215900"/>
                  </a:moveTo>
                  <a:lnTo>
                    <a:pt x="776859" y="209550"/>
                  </a:lnTo>
                  <a:lnTo>
                    <a:pt x="766191" y="209550"/>
                  </a:lnTo>
                  <a:lnTo>
                    <a:pt x="762000" y="215900"/>
                  </a:lnTo>
                  <a:lnTo>
                    <a:pt x="762000" y="231775"/>
                  </a:lnTo>
                  <a:lnTo>
                    <a:pt x="766191" y="238125"/>
                  </a:lnTo>
                  <a:lnTo>
                    <a:pt x="776859" y="238125"/>
                  </a:lnTo>
                  <a:lnTo>
                    <a:pt x="781050" y="231775"/>
                  </a:lnTo>
                  <a:lnTo>
                    <a:pt x="781050" y="223774"/>
                  </a:lnTo>
                  <a:lnTo>
                    <a:pt x="781050" y="215900"/>
                  </a:lnTo>
                  <a:close/>
                </a:path>
                <a:path w="1323975" h="676275">
                  <a:moveTo>
                    <a:pt x="781050" y="111125"/>
                  </a:moveTo>
                  <a:lnTo>
                    <a:pt x="776859" y="104648"/>
                  </a:lnTo>
                  <a:lnTo>
                    <a:pt x="771525" y="104775"/>
                  </a:lnTo>
                  <a:lnTo>
                    <a:pt x="766191" y="104775"/>
                  </a:lnTo>
                  <a:lnTo>
                    <a:pt x="762000" y="111125"/>
                  </a:lnTo>
                  <a:lnTo>
                    <a:pt x="762000" y="127000"/>
                  </a:lnTo>
                  <a:lnTo>
                    <a:pt x="766191" y="133350"/>
                  </a:lnTo>
                  <a:lnTo>
                    <a:pt x="776859" y="133350"/>
                  </a:lnTo>
                  <a:lnTo>
                    <a:pt x="781050" y="127000"/>
                  </a:lnTo>
                  <a:lnTo>
                    <a:pt x="781050" y="119126"/>
                  </a:lnTo>
                  <a:lnTo>
                    <a:pt x="781050" y="111125"/>
                  </a:lnTo>
                  <a:close/>
                </a:path>
                <a:path w="1323975" h="676275">
                  <a:moveTo>
                    <a:pt x="781050" y="4191"/>
                  </a:moveTo>
                  <a:lnTo>
                    <a:pt x="776859" y="0"/>
                  </a:lnTo>
                  <a:lnTo>
                    <a:pt x="766064" y="0"/>
                  </a:lnTo>
                  <a:lnTo>
                    <a:pt x="762000" y="4191"/>
                  </a:lnTo>
                  <a:lnTo>
                    <a:pt x="762000" y="14859"/>
                  </a:lnTo>
                  <a:lnTo>
                    <a:pt x="766191" y="19050"/>
                  </a:lnTo>
                  <a:lnTo>
                    <a:pt x="776859" y="19050"/>
                  </a:lnTo>
                  <a:lnTo>
                    <a:pt x="781050" y="14859"/>
                  </a:lnTo>
                  <a:lnTo>
                    <a:pt x="781050" y="9525"/>
                  </a:lnTo>
                  <a:lnTo>
                    <a:pt x="781050" y="4191"/>
                  </a:lnTo>
                  <a:close/>
                </a:path>
                <a:path w="1323975" h="676275">
                  <a:moveTo>
                    <a:pt x="895350" y="330200"/>
                  </a:moveTo>
                  <a:lnTo>
                    <a:pt x="889000" y="323723"/>
                  </a:lnTo>
                  <a:lnTo>
                    <a:pt x="881126" y="323850"/>
                  </a:lnTo>
                  <a:lnTo>
                    <a:pt x="873125" y="323850"/>
                  </a:lnTo>
                  <a:lnTo>
                    <a:pt x="866775" y="330200"/>
                  </a:lnTo>
                  <a:lnTo>
                    <a:pt x="866775" y="346075"/>
                  </a:lnTo>
                  <a:lnTo>
                    <a:pt x="873125" y="352425"/>
                  </a:lnTo>
                  <a:lnTo>
                    <a:pt x="889000" y="352425"/>
                  </a:lnTo>
                  <a:lnTo>
                    <a:pt x="895350" y="346075"/>
                  </a:lnTo>
                  <a:lnTo>
                    <a:pt x="895350" y="338201"/>
                  </a:lnTo>
                  <a:lnTo>
                    <a:pt x="895350" y="330200"/>
                  </a:lnTo>
                  <a:close/>
                </a:path>
                <a:path w="1323975" h="676275">
                  <a:moveTo>
                    <a:pt x="895350" y="215900"/>
                  </a:moveTo>
                  <a:lnTo>
                    <a:pt x="889000" y="209550"/>
                  </a:lnTo>
                  <a:lnTo>
                    <a:pt x="873125" y="209550"/>
                  </a:lnTo>
                  <a:lnTo>
                    <a:pt x="866775" y="215900"/>
                  </a:lnTo>
                  <a:lnTo>
                    <a:pt x="866775" y="231775"/>
                  </a:lnTo>
                  <a:lnTo>
                    <a:pt x="873125" y="238125"/>
                  </a:lnTo>
                  <a:lnTo>
                    <a:pt x="889000" y="238125"/>
                  </a:lnTo>
                  <a:lnTo>
                    <a:pt x="895350" y="231775"/>
                  </a:lnTo>
                  <a:lnTo>
                    <a:pt x="895350" y="223774"/>
                  </a:lnTo>
                  <a:lnTo>
                    <a:pt x="895350" y="215900"/>
                  </a:lnTo>
                  <a:close/>
                </a:path>
                <a:path w="1323975" h="676275">
                  <a:moveTo>
                    <a:pt x="895350" y="111125"/>
                  </a:moveTo>
                  <a:lnTo>
                    <a:pt x="889000" y="104648"/>
                  </a:lnTo>
                  <a:lnTo>
                    <a:pt x="881126" y="104775"/>
                  </a:lnTo>
                  <a:lnTo>
                    <a:pt x="873125" y="104775"/>
                  </a:lnTo>
                  <a:lnTo>
                    <a:pt x="866775" y="111125"/>
                  </a:lnTo>
                  <a:lnTo>
                    <a:pt x="866775" y="127000"/>
                  </a:lnTo>
                  <a:lnTo>
                    <a:pt x="873125" y="133350"/>
                  </a:lnTo>
                  <a:lnTo>
                    <a:pt x="889000" y="133350"/>
                  </a:lnTo>
                  <a:lnTo>
                    <a:pt x="895350" y="127000"/>
                  </a:lnTo>
                  <a:lnTo>
                    <a:pt x="895350" y="119126"/>
                  </a:lnTo>
                  <a:lnTo>
                    <a:pt x="895350" y="111125"/>
                  </a:lnTo>
                  <a:close/>
                </a:path>
                <a:path w="1323975" h="676275">
                  <a:moveTo>
                    <a:pt x="895350" y="4191"/>
                  </a:moveTo>
                  <a:lnTo>
                    <a:pt x="889000" y="0"/>
                  </a:lnTo>
                  <a:lnTo>
                    <a:pt x="873125" y="0"/>
                  </a:lnTo>
                  <a:lnTo>
                    <a:pt x="866775" y="4191"/>
                  </a:lnTo>
                  <a:lnTo>
                    <a:pt x="866775" y="14859"/>
                  </a:lnTo>
                  <a:lnTo>
                    <a:pt x="873125" y="19050"/>
                  </a:lnTo>
                  <a:lnTo>
                    <a:pt x="889000" y="19050"/>
                  </a:lnTo>
                  <a:lnTo>
                    <a:pt x="895350" y="14859"/>
                  </a:lnTo>
                  <a:lnTo>
                    <a:pt x="895350" y="9525"/>
                  </a:lnTo>
                  <a:lnTo>
                    <a:pt x="895350" y="4191"/>
                  </a:lnTo>
                  <a:close/>
                </a:path>
                <a:path w="1323975" h="676275">
                  <a:moveTo>
                    <a:pt x="1000125" y="330200"/>
                  </a:moveTo>
                  <a:lnTo>
                    <a:pt x="993521" y="323723"/>
                  </a:lnTo>
                  <a:lnTo>
                    <a:pt x="985901" y="323850"/>
                  </a:lnTo>
                  <a:lnTo>
                    <a:pt x="977900" y="323850"/>
                  </a:lnTo>
                  <a:lnTo>
                    <a:pt x="971550" y="330200"/>
                  </a:lnTo>
                  <a:lnTo>
                    <a:pt x="971550" y="346075"/>
                  </a:lnTo>
                  <a:lnTo>
                    <a:pt x="977900" y="352425"/>
                  </a:lnTo>
                  <a:lnTo>
                    <a:pt x="993775" y="352425"/>
                  </a:lnTo>
                  <a:lnTo>
                    <a:pt x="1000125" y="346075"/>
                  </a:lnTo>
                  <a:lnTo>
                    <a:pt x="1000125" y="338201"/>
                  </a:lnTo>
                  <a:lnTo>
                    <a:pt x="1000125" y="330200"/>
                  </a:lnTo>
                  <a:close/>
                </a:path>
                <a:path w="1323975" h="676275">
                  <a:moveTo>
                    <a:pt x="1000125" y="215900"/>
                  </a:moveTo>
                  <a:lnTo>
                    <a:pt x="993521" y="209550"/>
                  </a:lnTo>
                  <a:lnTo>
                    <a:pt x="977900" y="209550"/>
                  </a:lnTo>
                  <a:lnTo>
                    <a:pt x="971550" y="215900"/>
                  </a:lnTo>
                  <a:lnTo>
                    <a:pt x="971550" y="231775"/>
                  </a:lnTo>
                  <a:lnTo>
                    <a:pt x="977900" y="238125"/>
                  </a:lnTo>
                  <a:lnTo>
                    <a:pt x="993775" y="238125"/>
                  </a:lnTo>
                  <a:lnTo>
                    <a:pt x="1000125" y="231775"/>
                  </a:lnTo>
                  <a:lnTo>
                    <a:pt x="1000125" y="223774"/>
                  </a:lnTo>
                  <a:lnTo>
                    <a:pt x="1000125" y="215900"/>
                  </a:lnTo>
                  <a:close/>
                </a:path>
                <a:path w="1323975" h="676275">
                  <a:moveTo>
                    <a:pt x="1000125" y="111125"/>
                  </a:moveTo>
                  <a:lnTo>
                    <a:pt x="993521" y="104648"/>
                  </a:lnTo>
                  <a:lnTo>
                    <a:pt x="985901" y="104775"/>
                  </a:lnTo>
                  <a:lnTo>
                    <a:pt x="977900" y="104775"/>
                  </a:lnTo>
                  <a:lnTo>
                    <a:pt x="971550" y="111125"/>
                  </a:lnTo>
                  <a:lnTo>
                    <a:pt x="971550" y="127000"/>
                  </a:lnTo>
                  <a:lnTo>
                    <a:pt x="977900" y="133350"/>
                  </a:lnTo>
                  <a:lnTo>
                    <a:pt x="993775" y="133350"/>
                  </a:lnTo>
                  <a:lnTo>
                    <a:pt x="1000125" y="127000"/>
                  </a:lnTo>
                  <a:lnTo>
                    <a:pt x="1000125" y="119126"/>
                  </a:lnTo>
                  <a:lnTo>
                    <a:pt x="1000125" y="111125"/>
                  </a:lnTo>
                  <a:close/>
                </a:path>
                <a:path w="1323975" h="676275">
                  <a:moveTo>
                    <a:pt x="1000125" y="4191"/>
                  </a:moveTo>
                  <a:lnTo>
                    <a:pt x="993521" y="0"/>
                  </a:lnTo>
                  <a:lnTo>
                    <a:pt x="977773" y="0"/>
                  </a:lnTo>
                  <a:lnTo>
                    <a:pt x="971550" y="4191"/>
                  </a:lnTo>
                  <a:lnTo>
                    <a:pt x="971550" y="14859"/>
                  </a:lnTo>
                  <a:lnTo>
                    <a:pt x="977900" y="19050"/>
                  </a:lnTo>
                  <a:lnTo>
                    <a:pt x="993775" y="19050"/>
                  </a:lnTo>
                  <a:lnTo>
                    <a:pt x="1000125" y="14859"/>
                  </a:lnTo>
                  <a:lnTo>
                    <a:pt x="1000125" y="9525"/>
                  </a:lnTo>
                  <a:lnTo>
                    <a:pt x="1000125" y="4191"/>
                  </a:lnTo>
                  <a:close/>
                </a:path>
                <a:path w="1323975" h="676275">
                  <a:moveTo>
                    <a:pt x="1114425" y="330200"/>
                  </a:moveTo>
                  <a:lnTo>
                    <a:pt x="1108075" y="323723"/>
                  </a:lnTo>
                  <a:lnTo>
                    <a:pt x="1100201" y="323850"/>
                  </a:lnTo>
                  <a:lnTo>
                    <a:pt x="1092200" y="323850"/>
                  </a:lnTo>
                  <a:lnTo>
                    <a:pt x="1085850" y="330200"/>
                  </a:lnTo>
                  <a:lnTo>
                    <a:pt x="1085850" y="346075"/>
                  </a:lnTo>
                  <a:lnTo>
                    <a:pt x="1092200" y="352425"/>
                  </a:lnTo>
                  <a:lnTo>
                    <a:pt x="1108075" y="352425"/>
                  </a:lnTo>
                  <a:lnTo>
                    <a:pt x="1114425" y="346075"/>
                  </a:lnTo>
                  <a:lnTo>
                    <a:pt x="1114425" y="338201"/>
                  </a:lnTo>
                  <a:lnTo>
                    <a:pt x="1114425" y="330200"/>
                  </a:lnTo>
                  <a:close/>
                </a:path>
                <a:path w="1323975" h="676275">
                  <a:moveTo>
                    <a:pt x="1114425" y="215900"/>
                  </a:moveTo>
                  <a:lnTo>
                    <a:pt x="1108075" y="209550"/>
                  </a:lnTo>
                  <a:lnTo>
                    <a:pt x="1092200" y="209550"/>
                  </a:lnTo>
                  <a:lnTo>
                    <a:pt x="1085850" y="215900"/>
                  </a:lnTo>
                  <a:lnTo>
                    <a:pt x="1085850" y="231775"/>
                  </a:lnTo>
                  <a:lnTo>
                    <a:pt x="1092200" y="238125"/>
                  </a:lnTo>
                  <a:lnTo>
                    <a:pt x="1108075" y="238125"/>
                  </a:lnTo>
                  <a:lnTo>
                    <a:pt x="1114425" y="231775"/>
                  </a:lnTo>
                  <a:lnTo>
                    <a:pt x="1114425" y="223774"/>
                  </a:lnTo>
                  <a:lnTo>
                    <a:pt x="1114425" y="215900"/>
                  </a:lnTo>
                  <a:close/>
                </a:path>
                <a:path w="1323975" h="676275">
                  <a:moveTo>
                    <a:pt x="1114425" y="111125"/>
                  </a:moveTo>
                  <a:lnTo>
                    <a:pt x="1108075" y="104648"/>
                  </a:lnTo>
                  <a:lnTo>
                    <a:pt x="1100201" y="104775"/>
                  </a:lnTo>
                  <a:lnTo>
                    <a:pt x="1092200" y="104775"/>
                  </a:lnTo>
                  <a:lnTo>
                    <a:pt x="1085850" y="111125"/>
                  </a:lnTo>
                  <a:lnTo>
                    <a:pt x="1085850" y="127000"/>
                  </a:lnTo>
                  <a:lnTo>
                    <a:pt x="1092200" y="133350"/>
                  </a:lnTo>
                  <a:lnTo>
                    <a:pt x="1108075" y="133350"/>
                  </a:lnTo>
                  <a:lnTo>
                    <a:pt x="1114425" y="127000"/>
                  </a:lnTo>
                  <a:lnTo>
                    <a:pt x="1114425" y="119126"/>
                  </a:lnTo>
                  <a:lnTo>
                    <a:pt x="1114425" y="111125"/>
                  </a:lnTo>
                  <a:close/>
                </a:path>
                <a:path w="1323975" h="676275">
                  <a:moveTo>
                    <a:pt x="1114425" y="4191"/>
                  </a:moveTo>
                  <a:lnTo>
                    <a:pt x="1108075" y="0"/>
                  </a:lnTo>
                  <a:lnTo>
                    <a:pt x="1092200" y="0"/>
                  </a:lnTo>
                  <a:lnTo>
                    <a:pt x="1085850" y="4191"/>
                  </a:lnTo>
                  <a:lnTo>
                    <a:pt x="1085850" y="14859"/>
                  </a:lnTo>
                  <a:lnTo>
                    <a:pt x="1092200" y="19050"/>
                  </a:lnTo>
                  <a:lnTo>
                    <a:pt x="1108075" y="19050"/>
                  </a:lnTo>
                  <a:lnTo>
                    <a:pt x="1114425" y="14859"/>
                  </a:lnTo>
                  <a:lnTo>
                    <a:pt x="1114425" y="9525"/>
                  </a:lnTo>
                  <a:lnTo>
                    <a:pt x="1114425" y="4191"/>
                  </a:lnTo>
                  <a:close/>
                </a:path>
                <a:path w="1323975" h="676275">
                  <a:moveTo>
                    <a:pt x="1219200" y="215900"/>
                  </a:moveTo>
                  <a:lnTo>
                    <a:pt x="1212596" y="209550"/>
                  </a:lnTo>
                  <a:lnTo>
                    <a:pt x="1196975" y="209550"/>
                  </a:lnTo>
                  <a:lnTo>
                    <a:pt x="1190625" y="215900"/>
                  </a:lnTo>
                  <a:lnTo>
                    <a:pt x="1190625" y="231775"/>
                  </a:lnTo>
                  <a:lnTo>
                    <a:pt x="1196975" y="238125"/>
                  </a:lnTo>
                  <a:lnTo>
                    <a:pt x="1212850" y="238125"/>
                  </a:lnTo>
                  <a:lnTo>
                    <a:pt x="1219200" y="231775"/>
                  </a:lnTo>
                  <a:lnTo>
                    <a:pt x="1219200" y="223774"/>
                  </a:lnTo>
                  <a:lnTo>
                    <a:pt x="1219200" y="215900"/>
                  </a:lnTo>
                  <a:close/>
                </a:path>
                <a:path w="1323975" h="676275">
                  <a:moveTo>
                    <a:pt x="1219200" y="111125"/>
                  </a:moveTo>
                  <a:lnTo>
                    <a:pt x="1212596" y="104648"/>
                  </a:lnTo>
                  <a:lnTo>
                    <a:pt x="1204976" y="104775"/>
                  </a:lnTo>
                  <a:lnTo>
                    <a:pt x="1196975" y="104775"/>
                  </a:lnTo>
                  <a:lnTo>
                    <a:pt x="1190625" y="111125"/>
                  </a:lnTo>
                  <a:lnTo>
                    <a:pt x="1190625" y="127000"/>
                  </a:lnTo>
                  <a:lnTo>
                    <a:pt x="1196975" y="133350"/>
                  </a:lnTo>
                  <a:lnTo>
                    <a:pt x="1212850" y="133350"/>
                  </a:lnTo>
                  <a:lnTo>
                    <a:pt x="1219200" y="127000"/>
                  </a:lnTo>
                  <a:lnTo>
                    <a:pt x="1219200" y="119126"/>
                  </a:lnTo>
                  <a:lnTo>
                    <a:pt x="1219200" y="111125"/>
                  </a:lnTo>
                  <a:close/>
                </a:path>
                <a:path w="1323975" h="676275">
                  <a:moveTo>
                    <a:pt x="1219200" y="4191"/>
                  </a:moveTo>
                  <a:lnTo>
                    <a:pt x="1212596" y="0"/>
                  </a:lnTo>
                  <a:lnTo>
                    <a:pt x="1196848" y="0"/>
                  </a:lnTo>
                  <a:lnTo>
                    <a:pt x="1190625" y="4191"/>
                  </a:lnTo>
                  <a:lnTo>
                    <a:pt x="1190625" y="14859"/>
                  </a:lnTo>
                  <a:lnTo>
                    <a:pt x="1196975" y="19050"/>
                  </a:lnTo>
                  <a:lnTo>
                    <a:pt x="1212850" y="19050"/>
                  </a:lnTo>
                  <a:lnTo>
                    <a:pt x="1219200" y="14859"/>
                  </a:lnTo>
                  <a:lnTo>
                    <a:pt x="1219200" y="9525"/>
                  </a:lnTo>
                  <a:lnTo>
                    <a:pt x="1219200" y="4191"/>
                  </a:lnTo>
                  <a:close/>
                </a:path>
                <a:path w="1323975" h="676275">
                  <a:moveTo>
                    <a:pt x="1323975" y="215900"/>
                  </a:moveTo>
                  <a:lnTo>
                    <a:pt x="1319657" y="209550"/>
                  </a:lnTo>
                  <a:lnTo>
                    <a:pt x="1309243" y="209550"/>
                  </a:lnTo>
                  <a:lnTo>
                    <a:pt x="1304925" y="215900"/>
                  </a:lnTo>
                  <a:lnTo>
                    <a:pt x="1304925" y="231775"/>
                  </a:lnTo>
                  <a:lnTo>
                    <a:pt x="1309243" y="238125"/>
                  </a:lnTo>
                  <a:lnTo>
                    <a:pt x="1319657" y="238125"/>
                  </a:lnTo>
                  <a:lnTo>
                    <a:pt x="1323975" y="231775"/>
                  </a:lnTo>
                  <a:lnTo>
                    <a:pt x="1323975" y="223901"/>
                  </a:lnTo>
                  <a:lnTo>
                    <a:pt x="1323975" y="215900"/>
                  </a:lnTo>
                  <a:close/>
                </a:path>
                <a:path w="1323975" h="676275">
                  <a:moveTo>
                    <a:pt x="1323975" y="111125"/>
                  </a:moveTo>
                  <a:lnTo>
                    <a:pt x="1319784" y="104775"/>
                  </a:lnTo>
                  <a:lnTo>
                    <a:pt x="1309116" y="104775"/>
                  </a:lnTo>
                  <a:lnTo>
                    <a:pt x="1304925" y="111125"/>
                  </a:lnTo>
                  <a:lnTo>
                    <a:pt x="1304925" y="127000"/>
                  </a:lnTo>
                  <a:lnTo>
                    <a:pt x="1309116" y="133350"/>
                  </a:lnTo>
                  <a:lnTo>
                    <a:pt x="1319784" y="133350"/>
                  </a:lnTo>
                  <a:lnTo>
                    <a:pt x="1323975" y="127000"/>
                  </a:lnTo>
                  <a:lnTo>
                    <a:pt x="1323975" y="119126"/>
                  </a:lnTo>
                  <a:lnTo>
                    <a:pt x="1323975" y="111125"/>
                  </a:lnTo>
                  <a:close/>
                </a:path>
                <a:path w="1323975" h="676275">
                  <a:moveTo>
                    <a:pt x="1323975" y="4318"/>
                  </a:moveTo>
                  <a:lnTo>
                    <a:pt x="1319657" y="0"/>
                  </a:lnTo>
                  <a:lnTo>
                    <a:pt x="1309243" y="0"/>
                  </a:lnTo>
                  <a:lnTo>
                    <a:pt x="1304925" y="4318"/>
                  </a:lnTo>
                  <a:lnTo>
                    <a:pt x="1304925" y="14732"/>
                  </a:lnTo>
                  <a:lnTo>
                    <a:pt x="1309243" y="19050"/>
                  </a:lnTo>
                  <a:lnTo>
                    <a:pt x="1319657" y="19050"/>
                  </a:lnTo>
                  <a:lnTo>
                    <a:pt x="1323975" y="14732"/>
                  </a:lnTo>
                  <a:lnTo>
                    <a:pt x="1323975" y="9525"/>
                  </a:lnTo>
                  <a:lnTo>
                    <a:pt x="1323975" y="43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95875" y="2009647"/>
              <a:ext cx="1323975" cy="1000760"/>
            </a:xfrm>
            <a:custGeom>
              <a:avLst/>
              <a:gdLst/>
              <a:ahLst/>
              <a:cxnLst/>
              <a:rect l="l" t="t" r="r" b="b"/>
              <a:pathLst>
                <a:path w="1323975" h="1000760">
                  <a:moveTo>
                    <a:pt x="19050" y="985393"/>
                  </a:moveTo>
                  <a:lnTo>
                    <a:pt x="14732" y="981202"/>
                  </a:lnTo>
                  <a:lnTo>
                    <a:pt x="4191" y="981202"/>
                  </a:lnTo>
                  <a:lnTo>
                    <a:pt x="0" y="985393"/>
                  </a:lnTo>
                  <a:lnTo>
                    <a:pt x="0" y="996061"/>
                  </a:lnTo>
                  <a:lnTo>
                    <a:pt x="4318" y="1000252"/>
                  </a:lnTo>
                  <a:lnTo>
                    <a:pt x="14859" y="1000252"/>
                  </a:lnTo>
                  <a:lnTo>
                    <a:pt x="19050" y="996061"/>
                  </a:lnTo>
                  <a:lnTo>
                    <a:pt x="19050" y="990727"/>
                  </a:lnTo>
                  <a:lnTo>
                    <a:pt x="19050" y="985393"/>
                  </a:lnTo>
                  <a:close/>
                </a:path>
                <a:path w="1323975" h="1000760">
                  <a:moveTo>
                    <a:pt x="19050" y="873252"/>
                  </a:moveTo>
                  <a:lnTo>
                    <a:pt x="14732" y="866902"/>
                  </a:lnTo>
                  <a:lnTo>
                    <a:pt x="4191" y="866902"/>
                  </a:lnTo>
                  <a:lnTo>
                    <a:pt x="0" y="873252"/>
                  </a:lnTo>
                  <a:lnTo>
                    <a:pt x="0" y="889127"/>
                  </a:lnTo>
                  <a:lnTo>
                    <a:pt x="4318" y="895477"/>
                  </a:lnTo>
                  <a:lnTo>
                    <a:pt x="14859" y="895477"/>
                  </a:lnTo>
                  <a:lnTo>
                    <a:pt x="19050" y="889127"/>
                  </a:lnTo>
                  <a:lnTo>
                    <a:pt x="19050" y="881126"/>
                  </a:lnTo>
                  <a:lnTo>
                    <a:pt x="19050" y="873252"/>
                  </a:lnTo>
                  <a:close/>
                </a:path>
                <a:path w="1323975" h="1000760">
                  <a:moveTo>
                    <a:pt x="19050" y="766318"/>
                  </a:moveTo>
                  <a:lnTo>
                    <a:pt x="14732" y="762127"/>
                  </a:lnTo>
                  <a:lnTo>
                    <a:pt x="4191" y="762127"/>
                  </a:lnTo>
                  <a:lnTo>
                    <a:pt x="0" y="766318"/>
                  </a:lnTo>
                  <a:lnTo>
                    <a:pt x="0" y="776986"/>
                  </a:lnTo>
                  <a:lnTo>
                    <a:pt x="4318" y="781177"/>
                  </a:lnTo>
                  <a:lnTo>
                    <a:pt x="14859" y="781177"/>
                  </a:lnTo>
                  <a:lnTo>
                    <a:pt x="19050" y="776986"/>
                  </a:lnTo>
                  <a:lnTo>
                    <a:pt x="19050" y="771652"/>
                  </a:lnTo>
                  <a:lnTo>
                    <a:pt x="19050" y="766318"/>
                  </a:lnTo>
                  <a:close/>
                </a:path>
                <a:path w="1323975" h="1000760">
                  <a:moveTo>
                    <a:pt x="19050" y="654177"/>
                  </a:moveTo>
                  <a:lnTo>
                    <a:pt x="14732" y="647827"/>
                  </a:lnTo>
                  <a:lnTo>
                    <a:pt x="4191" y="647827"/>
                  </a:lnTo>
                  <a:lnTo>
                    <a:pt x="0" y="654177"/>
                  </a:lnTo>
                  <a:lnTo>
                    <a:pt x="0" y="670052"/>
                  </a:lnTo>
                  <a:lnTo>
                    <a:pt x="4318" y="676402"/>
                  </a:lnTo>
                  <a:lnTo>
                    <a:pt x="14859" y="676402"/>
                  </a:lnTo>
                  <a:lnTo>
                    <a:pt x="19050" y="670052"/>
                  </a:lnTo>
                  <a:lnTo>
                    <a:pt x="19050" y="662051"/>
                  </a:lnTo>
                  <a:lnTo>
                    <a:pt x="19050" y="654177"/>
                  </a:lnTo>
                  <a:close/>
                </a:path>
                <a:path w="1323975" h="1000760">
                  <a:moveTo>
                    <a:pt x="19050" y="549402"/>
                  </a:moveTo>
                  <a:lnTo>
                    <a:pt x="14732" y="543052"/>
                  </a:lnTo>
                  <a:lnTo>
                    <a:pt x="4191" y="543052"/>
                  </a:lnTo>
                  <a:lnTo>
                    <a:pt x="0" y="549402"/>
                  </a:lnTo>
                  <a:lnTo>
                    <a:pt x="0" y="565277"/>
                  </a:lnTo>
                  <a:lnTo>
                    <a:pt x="4318" y="571627"/>
                  </a:lnTo>
                  <a:lnTo>
                    <a:pt x="14859" y="571627"/>
                  </a:lnTo>
                  <a:lnTo>
                    <a:pt x="19050" y="565277"/>
                  </a:lnTo>
                  <a:lnTo>
                    <a:pt x="19050" y="557276"/>
                  </a:lnTo>
                  <a:lnTo>
                    <a:pt x="19050" y="549402"/>
                  </a:lnTo>
                  <a:close/>
                </a:path>
                <a:path w="1323975" h="1000760">
                  <a:moveTo>
                    <a:pt x="19050" y="435102"/>
                  </a:moveTo>
                  <a:lnTo>
                    <a:pt x="14732" y="428752"/>
                  </a:lnTo>
                  <a:lnTo>
                    <a:pt x="4191" y="428752"/>
                  </a:lnTo>
                  <a:lnTo>
                    <a:pt x="0" y="434975"/>
                  </a:lnTo>
                  <a:lnTo>
                    <a:pt x="0" y="451104"/>
                  </a:lnTo>
                  <a:lnTo>
                    <a:pt x="4318" y="457327"/>
                  </a:lnTo>
                  <a:lnTo>
                    <a:pt x="14859" y="457327"/>
                  </a:lnTo>
                  <a:lnTo>
                    <a:pt x="19050" y="450977"/>
                  </a:lnTo>
                  <a:lnTo>
                    <a:pt x="19050" y="443103"/>
                  </a:lnTo>
                  <a:lnTo>
                    <a:pt x="19050" y="435102"/>
                  </a:lnTo>
                  <a:close/>
                </a:path>
                <a:path w="1323975" h="1000760">
                  <a:moveTo>
                    <a:pt x="133350" y="985520"/>
                  </a:moveTo>
                  <a:lnTo>
                    <a:pt x="127000" y="981202"/>
                  </a:lnTo>
                  <a:lnTo>
                    <a:pt x="111125" y="981202"/>
                  </a:lnTo>
                  <a:lnTo>
                    <a:pt x="104775" y="985520"/>
                  </a:lnTo>
                  <a:lnTo>
                    <a:pt x="104775" y="995934"/>
                  </a:lnTo>
                  <a:lnTo>
                    <a:pt x="111125" y="1000252"/>
                  </a:lnTo>
                  <a:lnTo>
                    <a:pt x="127000" y="1000252"/>
                  </a:lnTo>
                  <a:lnTo>
                    <a:pt x="133350" y="995934"/>
                  </a:lnTo>
                  <a:lnTo>
                    <a:pt x="133350" y="990727"/>
                  </a:lnTo>
                  <a:lnTo>
                    <a:pt x="133350" y="985520"/>
                  </a:lnTo>
                  <a:close/>
                </a:path>
                <a:path w="1323975" h="1000760">
                  <a:moveTo>
                    <a:pt x="133350" y="873252"/>
                  </a:moveTo>
                  <a:lnTo>
                    <a:pt x="127000" y="866902"/>
                  </a:lnTo>
                  <a:lnTo>
                    <a:pt x="111125" y="866902"/>
                  </a:lnTo>
                  <a:lnTo>
                    <a:pt x="104775" y="873252"/>
                  </a:lnTo>
                  <a:lnTo>
                    <a:pt x="104775" y="889127"/>
                  </a:lnTo>
                  <a:lnTo>
                    <a:pt x="111125" y="895477"/>
                  </a:lnTo>
                  <a:lnTo>
                    <a:pt x="127000" y="895477"/>
                  </a:lnTo>
                  <a:lnTo>
                    <a:pt x="133350" y="889127"/>
                  </a:lnTo>
                  <a:lnTo>
                    <a:pt x="133350" y="881126"/>
                  </a:lnTo>
                  <a:lnTo>
                    <a:pt x="133350" y="873252"/>
                  </a:lnTo>
                  <a:close/>
                </a:path>
                <a:path w="1323975" h="1000760">
                  <a:moveTo>
                    <a:pt x="133350" y="766318"/>
                  </a:moveTo>
                  <a:lnTo>
                    <a:pt x="127000" y="762127"/>
                  </a:lnTo>
                  <a:lnTo>
                    <a:pt x="111125" y="762127"/>
                  </a:lnTo>
                  <a:lnTo>
                    <a:pt x="104775" y="766318"/>
                  </a:lnTo>
                  <a:lnTo>
                    <a:pt x="104775" y="776986"/>
                  </a:lnTo>
                  <a:lnTo>
                    <a:pt x="111125" y="781177"/>
                  </a:lnTo>
                  <a:lnTo>
                    <a:pt x="127000" y="781177"/>
                  </a:lnTo>
                  <a:lnTo>
                    <a:pt x="133350" y="776986"/>
                  </a:lnTo>
                  <a:lnTo>
                    <a:pt x="133350" y="771652"/>
                  </a:lnTo>
                  <a:lnTo>
                    <a:pt x="133350" y="766318"/>
                  </a:lnTo>
                  <a:close/>
                </a:path>
                <a:path w="1323975" h="1000760">
                  <a:moveTo>
                    <a:pt x="133350" y="654177"/>
                  </a:moveTo>
                  <a:lnTo>
                    <a:pt x="127000" y="647827"/>
                  </a:lnTo>
                  <a:lnTo>
                    <a:pt x="111125" y="647827"/>
                  </a:lnTo>
                  <a:lnTo>
                    <a:pt x="104775" y="654177"/>
                  </a:lnTo>
                  <a:lnTo>
                    <a:pt x="104775" y="670052"/>
                  </a:lnTo>
                  <a:lnTo>
                    <a:pt x="111125" y="676402"/>
                  </a:lnTo>
                  <a:lnTo>
                    <a:pt x="127000" y="676402"/>
                  </a:lnTo>
                  <a:lnTo>
                    <a:pt x="133350" y="670052"/>
                  </a:lnTo>
                  <a:lnTo>
                    <a:pt x="133350" y="662051"/>
                  </a:lnTo>
                  <a:lnTo>
                    <a:pt x="133350" y="654177"/>
                  </a:lnTo>
                  <a:close/>
                </a:path>
                <a:path w="1323975" h="1000760">
                  <a:moveTo>
                    <a:pt x="133350" y="549402"/>
                  </a:moveTo>
                  <a:lnTo>
                    <a:pt x="127000" y="543052"/>
                  </a:lnTo>
                  <a:lnTo>
                    <a:pt x="111125" y="543052"/>
                  </a:lnTo>
                  <a:lnTo>
                    <a:pt x="104775" y="549402"/>
                  </a:lnTo>
                  <a:lnTo>
                    <a:pt x="104775" y="565277"/>
                  </a:lnTo>
                  <a:lnTo>
                    <a:pt x="111125" y="571627"/>
                  </a:lnTo>
                  <a:lnTo>
                    <a:pt x="127000" y="571627"/>
                  </a:lnTo>
                  <a:lnTo>
                    <a:pt x="133350" y="565277"/>
                  </a:lnTo>
                  <a:lnTo>
                    <a:pt x="133350" y="557276"/>
                  </a:lnTo>
                  <a:lnTo>
                    <a:pt x="133350" y="549402"/>
                  </a:lnTo>
                  <a:close/>
                </a:path>
                <a:path w="1323975" h="1000760">
                  <a:moveTo>
                    <a:pt x="133350" y="435102"/>
                  </a:moveTo>
                  <a:lnTo>
                    <a:pt x="127000" y="428752"/>
                  </a:lnTo>
                  <a:lnTo>
                    <a:pt x="111125" y="428752"/>
                  </a:lnTo>
                  <a:lnTo>
                    <a:pt x="104775" y="435102"/>
                  </a:lnTo>
                  <a:lnTo>
                    <a:pt x="104775" y="450977"/>
                  </a:lnTo>
                  <a:lnTo>
                    <a:pt x="111125" y="457327"/>
                  </a:lnTo>
                  <a:lnTo>
                    <a:pt x="127000" y="457327"/>
                  </a:lnTo>
                  <a:lnTo>
                    <a:pt x="133350" y="450977"/>
                  </a:lnTo>
                  <a:lnTo>
                    <a:pt x="133350" y="443103"/>
                  </a:lnTo>
                  <a:lnTo>
                    <a:pt x="133350" y="435102"/>
                  </a:lnTo>
                  <a:close/>
                </a:path>
                <a:path w="1323975" h="1000760">
                  <a:moveTo>
                    <a:pt x="238125" y="985393"/>
                  </a:moveTo>
                  <a:lnTo>
                    <a:pt x="233934" y="981075"/>
                  </a:lnTo>
                  <a:lnTo>
                    <a:pt x="228600" y="981202"/>
                  </a:lnTo>
                  <a:lnTo>
                    <a:pt x="223266" y="981202"/>
                  </a:lnTo>
                  <a:lnTo>
                    <a:pt x="219075" y="985393"/>
                  </a:lnTo>
                  <a:lnTo>
                    <a:pt x="219075" y="996061"/>
                  </a:lnTo>
                  <a:lnTo>
                    <a:pt x="223266" y="1000252"/>
                  </a:lnTo>
                  <a:lnTo>
                    <a:pt x="233934" y="1000252"/>
                  </a:lnTo>
                  <a:lnTo>
                    <a:pt x="238125" y="996061"/>
                  </a:lnTo>
                  <a:lnTo>
                    <a:pt x="238125" y="990727"/>
                  </a:lnTo>
                  <a:lnTo>
                    <a:pt x="238125" y="985393"/>
                  </a:lnTo>
                  <a:close/>
                </a:path>
                <a:path w="1323975" h="1000760">
                  <a:moveTo>
                    <a:pt x="238125" y="873252"/>
                  </a:moveTo>
                  <a:lnTo>
                    <a:pt x="233934" y="866902"/>
                  </a:lnTo>
                  <a:lnTo>
                    <a:pt x="223266" y="866902"/>
                  </a:lnTo>
                  <a:lnTo>
                    <a:pt x="219075" y="873252"/>
                  </a:lnTo>
                  <a:lnTo>
                    <a:pt x="219075" y="889127"/>
                  </a:lnTo>
                  <a:lnTo>
                    <a:pt x="223266" y="895477"/>
                  </a:lnTo>
                  <a:lnTo>
                    <a:pt x="233934" y="895477"/>
                  </a:lnTo>
                  <a:lnTo>
                    <a:pt x="238125" y="889127"/>
                  </a:lnTo>
                  <a:lnTo>
                    <a:pt x="238125" y="881126"/>
                  </a:lnTo>
                  <a:lnTo>
                    <a:pt x="238125" y="873252"/>
                  </a:lnTo>
                  <a:close/>
                </a:path>
                <a:path w="1323975" h="1000760">
                  <a:moveTo>
                    <a:pt x="238125" y="766318"/>
                  </a:moveTo>
                  <a:lnTo>
                    <a:pt x="233934" y="762127"/>
                  </a:lnTo>
                  <a:lnTo>
                    <a:pt x="223266" y="762127"/>
                  </a:lnTo>
                  <a:lnTo>
                    <a:pt x="219075" y="766318"/>
                  </a:lnTo>
                  <a:lnTo>
                    <a:pt x="219075" y="776986"/>
                  </a:lnTo>
                  <a:lnTo>
                    <a:pt x="223266" y="781177"/>
                  </a:lnTo>
                  <a:lnTo>
                    <a:pt x="233934" y="781177"/>
                  </a:lnTo>
                  <a:lnTo>
                    <a:pt x="238125" y="776986"/>
                  </a:lnTo>
                  <a:lnTo>
                    <a:pt x="238125" y="771652"/>
                  </a:lnTo>
                  <a:lnTo>
                    <a:pt x="238125" y="766318"/>
                  </a:lnTo>
                  <a:close/>
                </a:path>
                <a:path w="1323975" h="1000760">
                  <a:moveTo>
                    <a:pt x="238125" y="654177"/>
                  </a:moveTo>
                  <a:lnTo>
                    <a:pt x="233934" y="647827"/>
                  </a:lnTo>
                  <a:lnTo>
                    <a:pt x="223266" y="647827"/>
                  </a:lnTo>
                  <a:lnTo>
                    <a:pt x="219075" y="654177"/>
                  </a:lnTo>
                  <a:lnTo>
                    <a:pt x="219075" y="670052"/>
                  </a:lnTo>
                  <a:lnTo>
                    <a:pt x="223266" y="676402"/>
                  </a:lnTo>
                  <a:lnTo>
                    <a:pt x="233934" y="676402"/>
                  </a:lnTo>
                  <a:lnTo>
                    <a:pt x="238125" y="670052"/>
                  </a:lnTo>
                  <a:lnTo>
                    <a:pt x="238125" y="662051"/>
                  </a:lnTo>
                  <a:lnTo>
                    <a:pt x="238125" y="654177"/>
                  </a:lnTo>
                  <a:close/>
                </a:path>
                <a:path w="1323975" h="1000760">
                  <a:moveTo>
                    <a:pt x="238125" y="549402"/>
                  </a:moveTo>
                  <a:lnTo>
                    <a:pt x="233934" y="543052"/>
                  </a:lnTo>
                  <a:lnTo>
                    <a:pt x="223266" y="543052"/>
                  </a:lnTo>
                  <a:lnTo>
                    <a:pt x="219075" y="549402"/>
                  </a:lnTo>
                  <a:lnTo>
                    <a:pt x="219075" y="565277"/>
                  </a:lnTo>
                  <a:lnTo>
                    <a:pt x="223266" y="571627"/>
                  </a:lnTo>
                  <a:lnTo>
                    <a:pt x="233934" y="571627"/>
                  </a:lnTo>
                  <a:lnTo>
                    <a:pt x="238125" y="565277"/>
                  </a:lnTo>
                  <a:lnTo>
                    <a:pt x="238125" y="557276"/>
                  </a:lnTo>
                  <a:lnTo>
                    <a:pt x="238125" y="549402"/>
                  </a:lnTo>
                  <a:close/>
                </a:path>
                <a:path w="1323975" h="1000760">
                  <a:moveTo>
                    <a:pt x="238125" y="435102"/>
                  </a:moveTo>
                  <a:lnTo>
                    <a:pt x="233934" y="428752"/>
                  </a:lnTo>
                  <a:lnTo>
                    <a:pt x="223266" y="428752"/>
                  </a:lnTo>
                  <a:lnTo>
                    <a:pt x="219075" y="435102"/>
                  </a:lnTo>
                  <a:lnTo>
                    <a:pt x="219075" y="450977"/>
                  </a:lnTo>
                  <a:lnTo>
                    <a:pt x="223266" y="457327"/>
                  </a:lnTo>
                  <a:lnTo>
                    <a:pt x="233934" y="457327"/>
                  </a:lnTo>
                  <a:lnTo>
                    <a:pt x="238125" y="450977"/>
                  </a:lnTo>
                  <a:lnTo>
                    <a:pt x="238125" y="443103"/>
                  </a:lnTo>
                  <a:lnTo>
                    <a:pt x="238125" y="435102"/>
                  </a:lnTo>
                  <a:close/>
                </a:path>
                <a:path w="1323975" h="1000760">
                  <a:moveTo>
                    <a:pt x="352425" y="985393"/>
                  </a:moveTo>
                  <a:lnTo>
                    <a:pt x="346075" y="981075"/>
                  </a:lnTo>
                  <a:lnTo>
                    <a:pt x="338201" y="981202"/>
                  </a:lnTo>
                  <a:lnTo>
                    <a:pt x="330200" y="981202"/>
                  </a:lnTo>
                  <a:lnTo>
                    <a:pt x="323850" y="985393"/>
                  </a:lnTo>
                  <a:lnTo>
                    <a:pt x="323850" y="996061"/>
                  </a:lnTo>
                  <a:lnTo>
                    <a:pt x="330200" y="1000252"/>
                  </a:lnTo>
                  <a:lnTo>
                    <a:pt x="346075" y="1000252"/>
                  </a:lnTo>
                  <a:lnTo>
                    <a:pt x="352425" y="996061"/>
                  </a:lnTo>
                  <a:lnTo>
                    <a:pt x="352425" y="990727"/>
                  </a:lnTo>
                  <a:lnTo>
                    <a:pt x="352425" y="985393"/>
                  </a:lnTo>
                  <a:close/>
                </a:path>
                <a:path w="1323975" h="1000760">
                  <a:moveTo>
                    <a:pt x="352425" y="873252"/>
                  </a:moveTo>
                  <a:lnTo>
                    <a:pt x="346075" y="866902"/>
                  </a:lnTo>
                  <a:lnTo>
                    <a:pt x="330200" y="866902"/>
                  </a:lnTo>
                  <a:lnTo>
                    <a:pt x="323850" y="873252"/>
                  </a:lnTo>
                  <a:lnTo>
                    <a:pt x="323850" y="889127"/>
                  </a:lnTo>
                  <a:lnTo>
                    <a:pt x="330200" y="895477"/>
                  </a:lnTo>
                  <a:lnTo>
                    <a:pt x="346075" y="895477"/>
                  </a:lnTo>
                  <a:lnTo>
                    <a:pt x="352425" y="889127"/>
                  </a:lnTo>
                  <a:lnTo>
                    <a:pt x="352425" y="881126"/>
                  </a:lnTo>
                  <a:lnTo>
                    <a:pt x="352425" y="873252"/>
                  </a:lnTo>
                  <a:close/>
                </a:path>
                <a:path w="1323975" h="1000760">
                  <a:moveTo>
                    <a:pt x="352425" y="766318"/>
                  </a:moveTo>
                  <a:lnTo>
                    <a:pt x="346075" y="762127"/>
                  </a:lnTo>
                  <a:lnTo>
                    <a:pt x="330200" y="762127"/>
                  </a:lnTo>
                  <a:lnTo>
                    <a:pt x="323850" y="766318"/>
                  </a:lnTo>
                  <a:lnTo>
                    <a:pt x="323850" y="776986"/>
                  </a:lnTo>
                  <a:lnTo>
                    <a:pt x="330200" y="781177"/>
                  </a:lnTo>
                  <a:lnTo>
                    <a:pt x="346075" y="781177"/>
                  </a:lnTo>
                  <a:lnTo>
                    <a:pt x="352425" y="776986"/>
                  </a:lnTo>
                  <a:lnTo>
                    <a:pt x="352425" y="771652"/>
                  </a:lnTo>
                  <a:lnTo>
                    <a:pt x="352425" y="766318"/>
                  </a:lnTo>
                  <a:close/>
                </a:path>
                <a:path w="1323975" h="1000760">
                  <a:moveTo>
                    <a:pt x="352425" y="654177"/>
                  </a:moveTo>
                  <a:lnTo>
                    <a:pt x="346075" y="647827"/>
                  </a:lnTo>
                  <a:lnTo>
                    <a:pt x="330200" y="647827"/>
                  </a:lnTo>
                  <a:lnTo>
                    <a:pt x="323850" y="654177"/>
                  </a:lnTo>
                  <a:lnTo>
                    <a:pt x="323850" y="670052"/>
                  </a:lnTo>
                  <a:lnTo>
                    <a:pt x="330200" y="676402"/>
                  </a:lnTo>
                  <a:lnTo>
                    <a:pt x="346075" y="676402"/>
                  </a:lnTo>
                  <a:lnTo>
                    <a:pt x="352425" y="670052"/>
                  </a:lnTo>
                  <a:lnTo>
                    <a:pt x="352425" y="662051"/>
                  </a:lnTo>
                  <a:lnTo>
                    <a:pt x="352425" y="654177"/>
                  </a:lnTo>
                  <a:close/>
                </a:path>
                <a:path w="1323975" h="1000760">
                  <a:moveTo>
                    <a:pt x="352425" y="549402"/>
                  </a:moveTo>
                  <a:lnTo>
                    <a:pt x="346075" y="543052"/>
                  </a:lnTo>
                  <a:lnTo>
                    <a:pt x="330200" y="543052"/>
                  </a:lnTo>
                  <a:lnTo>
                    <a:pt x="323850" y="549402"/>
                  </a:lnTo>
                  <a:lnTo>
                    <a:pt x="323850" y="565277"/>
                  </a:lnTo>
                  <a:lnTo>
                    <a:pt x="330200" y="571627"/>
                  </a:lnTo>
                  <a:lnTo>
                    <a:pt x="346075" y="571627"/>
                  </a:lnTo>
                  <a:lnTo>
                    <a:pt x="352425" y="565277"/>
                  </a:lnTo>
                  <a:lnTo>
                    <a:pt x="352425" y="557276"/>
                  </a:lnTo>
                  <a:lnTo>
                    <a:pt x="352425" y="549402"/>
                  </a:lnTo>
                  <a:close/>
                </a:path>
                <a:path w="1323975" h="1000760">
                  <a:moveTo>
                    <a:pt x="352425" y="435102"/>
                  </a:moveTo>
                  <a:lnTo>
                    <a:pt x="346075" y="428752"/>
                  </a:lnTo>
                  <a:lnTo>
                    <a:pt x="330200" y="428752"/>
                  </a:lnTo>
                  <a:lnTo>
                    <a:pt x="323850" y="435102"/>
                  </a:lnTo>
                  <a:lnTo>
                    <a:pt x="323850" y="450977"/>
                  </a:lnTo>
                  <a:lnTo>
                    <a:pt x="330200" y="457327"/>
                  </a:lnTo>
                  <a:lnTo>
                    <a:pt x="346075" y="457327"/>
                  </a:lnTo>
                  <a:lnTo>
                    <a:pt x="352425" y="450977"/>
                  </a:lnTo>
                  <a:lnTo>
                    <a:pt x="352425" y="443103"/>
                  </a:lnTo>
                  <a:lnTo>
                    <a:pt x="352425" y="435102"/>
                  </a:lnTo>
                  <a:close/>
                </a:path>
                <a:path w="1323975" h="1000760">
                  <a:moveTo>
                    <a:pt x="457200" y="985393"/>
                  </a:moveTo>
                  <a:lnTo>
                    <a:pt x="450850" y="981075"/>
                  </a:lnTo>
                  <a:lnTo>
                    <a:pt x="442976" y="981202"/>
                  </a:lnTo>
                  <a:lnTo>
                    <a:pt x="434975" y="981202"/>
                  </a:lnTo>
                  <a:lnTo>
                    <a:pt x="428625" y="985393"/>
                  </a:lnTo>
                  <a:lnTo>
                    <a:pt x="428625" y="996061"/>
                  </a:lnTo>
                  <a:lnTo>
                    <a:pt x="434975" y="1000252"/>
                  </a:lnTo>
                  <a:lnTo>
                    <a:pt x="450850" y="1000252"/>
                  </a:lnTo>
                  <a:lnTo>
                    <a:pt x="457200" y="996061"/>
                  </a:lnTo>
                  <a:lnTo>
                    <a:pt x="457200" y="990727"/>
                  </a:lnTo>
                  <a:lnTo>
                    <a:pt x="457200" y="985393"/>
                  </a:lnTo>
                  <a:close/>
                </a:path>
                <a:path w="1323975" h="1000760">
                  <a:moveTo>
                    <a:pt x="457200" y="873252"/>
                  </a:moveTo>
                  <a:lnTo>
                    <a:pt x="450850" y="866902"/>
                  </a:lnTo>
                  <a:lnTo>
                    <a:pt x="434975" y="866902"/>
                  </a:lnTo>
                  <a:lnTo>
                    <a:pt x="428625" y="873252"/>
                  </a:lnTo>
                  <a:lnTo>
                    <a:pt x="428625" y="889127"/>
                  </a:lnTo>
                  <a:lnTo>
                    <a:pt x="434975" y="895477"/>
                  </a:lnTo>
                  <a:lnTo>
                    <a:pt x="450850" y="895477"/>
                  </a:lnTo>
                  <a:lnTo>
                    <a:pt x="457200" y="889127"/>
                  </a:lnTo>
                  <a:lnTo>
                    <a:pt x="457200" y="881126"/>
                  </a:lnTo>
                  <a:lnTo>
                    <a:pt x="457200" y="873252"/>
                  </a:lnTo>
                  <a:close/>
                </a:path>
                <a:path w="1323975" h="1000760">
                  <a:moveTo>
                    <a:pt x="457200" y="766318"/>
                  </a:moveTo>
                  <a:lnTo>
                    <a:pt x="450850" y="762127"/>
                  </a:lnTo>
                  <a:lnTo>
                    <a:pt x="434975" y="762127"/>
                  </a:lnTo>
                  <a:lnTo>
                    <a:pt x="428625" y="766318"/>
                  </a:lnTo>
                  <a:lnTo>
                    <a:pt x="428625" y="776986"/>
                  </a:lnTo>
                  <a:lnTo>
                    <a:pt x="434975" y="781177"/>
                  </a:lnTo>
                  <a:lnTo>
                    <a:pt x="450850" y="781177"/>
                  </a:lnTo>
                  <a:lnTo>
                    <a:pt x="457200" y="776986"/>
                  </a:lnTo>
                  <a:lnTo>
                    <a:pt x="457200" y="771652"/>
                  </a:lnTo>
                  <a:lnTo>
                    <a:pt x="457200" y="766318"/>
                  </a:lnTo>
                  <a:close/>
                </a:path>
                <a:path w="1323975" h="1000760">
                  <a:moveTo>
                    <a:pt x="457200" y="654177"/>
                  </a:moveTo>
                  <a:lnTo>
                    <a:pt x="450850" y="647827"/>
                  </a:lnTo>
                  <a:lnTo>
                    <a:pt x="434975" y="647827"/>
                  </a:lnTo>
                  <a:lnTo>
                    <a:pt x="428625" y="654177"/>
                  </a:lnTo>
                  <a:lnTo>
                    <a:pt x="428625" y="670052"/>
                  </a:lnTo>
                  <a:lnTo>
                    <a:pt x="434975" y="676402"/>
                  </a:lnTo>
                  <a:lnTo>
                    <a:pt x="450850" y="676402"/>
                  </a:lnTo>
                  <a:lnTo>
                    <a:pt x="457200" y="670052"/>
                  </a:lnTo>
                  <a:lnTo>
                    <a:pt x="457200" y="662051"/>
                  </a:lnTo>
                  <a:lnTo>
                    <a:pt x="457200" y="654177"/>
                  </a:lnTo>
                  <a:close/>
                </a:path>
                <a:path w="1323975" h="1000760">
                  <a:moveTo>
                    <a:pt x="457200" y="549402"/>
                  </a:moveTo>
                  <a:lnTo>
                    <a:pt x="450850" y="543052"/>
                  </a:lnTo>
                  <a:lnTo>
                    <a:pt x="434975" y="543052"/>
                  </a:lnTo>
                  <a:lnTo>
                    <a:pt x="428625" y="549402"/>
                  </a:lnTo>
                  <a:lnTo>
                    <a:pt x="428625" y="565277"/>
                  </a:lnTo>
                  <a:lnTo>
                    <a:pt x="434975" y="571627"/>
                  </a:lnTo>
                  <a:lnTo>
                    <a:pt x="450850" y="571627"/>
                  </a:lnTo>
                  <a:lnTo>
                    <a:pt x="457200" y="565277"/>
                  </a:lnTo>
                  <a:lnTo>
                    <a:pt x="457200" y="557276"/>
                  </a:lnTo>
                  <a:lnTo>
                    <a:pt x="457200" y="549402"/>
                  </a:lnTo>
                  <a:close/>
                </a:path>
                <a:path w="1323975" h="1000760">
                  <a:moveTo>
                    <a:pt x="457200" y="435102"/>
                  </a:moveTo>
                  <a:lnTo>
                    <a:pt x="450850" y="428752"/>
                  </a:lnTo>
                  <a:lnTo>
                    <a:pt x="434975" y="428752"/>
                  </a:lnTo>
                  <a:lnTo>
                    <a:pt x="428625" y="435102"/>
                  </a:lnTo>
                  <a:lnTo>
                    <a:pt x="428625" y="450977"/>
                  </a:lnTo>
                  <a:lnTo>
                    <a:pt x="434975" y="457327"/>
                  </a:lnTo>
                  <a:lnTo>
                    <a:pt x="450850" y="457327"/>
                  </a:lnTo>
                  <a:lnTo>
                    <a:pt x="457200" y="450977"/>
                  </a:lnTo>
                  <a:lnTo>
                    <a:pt x="457200" y="443103"/>
                  </a:lnTo>
                  <a:lnTo>
                    <a:pt x="457200" y="435102"/>
                  </a:lnTo>
                  <a:close/>
                </a:path>
                <a:path w="1323975" h="1000760">
                  <a:moveTo>
                    <a:pt x="571500" y="985520"/>
                  </a:moveTo>
                  <a:lnTo>
                    <a:pt x="565150" y="981202"/>
                  </a:lnTo>
                  <a:lnTo>
                    <a:pt x="549275" y="981202"/>
                  </a:lnTo>
                  <a:lnTo>
                    <a:pt x="542925" y="985520"/>
                  </a:lnTo>
                  <a:lnTo>
                    <a:pt x="542925" y="995934"/>
                  </a:lnTo>
                  <a:lnTo>
                    <a:pt x="549275" y="1000252"/>
                  </a:lnTo>
                  <a:lnTo>
                    <a:pt x="565150" y="1000252"/>
                  </a:lnTo>
                  <a:lnTo>
                    <a:pt x="571500" y="995934"/>
                  </a:lnTo>
                  <a:lnTo>
                    <a:pt x="571500" y="990727"/>
                  </a:lnTo>
                  <a:lnTo>
                    <a:pt x="571500" y="985520"/>
                  </a:lnTo>
                  <a:close/>
                </a:path>
                <a:path w="1323975" h="1000760">
                  <a:moveTo>
                    <a:pt x="571500" y="873252"/>
                  </a:moveTo>
                  <a:lnTo>
                    <a:pt x="565150" y="866902"/>
                  </a:lnTo>
                  <a:lnTo>
                    <a:pt x="549275" y="866902"/>
                  </a:lnTo>
                  <a:lnTo>
                    <a:pt x="542925" y="873252"/>
                  </a:lnTo>
                  <a:lnTo>
                    <a:pt x="542925" y="889127"/>
                  </a:lnTo>
                  <a:lnTo>
                    <a:pt x="549275" y="895477"/>
                  </a:lnTo>
                  <a:lnTo>
                    <a:pt x="565150" y="895477"/>
                  </a:lnTo>
                  <a:lnTo>
                    <a:pt x="571500" y="889127"/>
                  </a:lnTo>
                  <a:lnTo>
                    <a:pt x="571500" y="881126"/>
                  </a:lnTo>
                  <a:lnTo>
                    <a:pt x="571500" y="873252"/>
                  </a:lnTo>
                  <a:close/>
                </a:path>
                <a:path w="1323975" h="1000760">
                  <a:moveTo>
                    <a:pt x="571500" y="766318"/>
                  </a:moveTo>
                  <a:lnTo>
                    <a:pt x="565150" y="762127"/>
                  </a:lnTo>
                  <a:lnTo>
                    <a:pt x="549275" y="762127"/>
                  </a:lnTo>
                  <a:lnTo>
                    <a:pt x="542925" y="766318"/>
                  </a:lnTo>
                  <a:lnTo>
                    <a:pt x="542925" y="776986"/>
                  </a:lnTo>
                  <a:lnTo>
                    <a:pt x="549275" y="781177"/>
                  </a:lnTo>
                  <a:lnTo>
                    <a:pt x="565150" y="781177"/>
                  </a:lnTo>
                  <a:lnTo>
                    <a:pt x="571500" y="776986"/>
                  </a:lnTo>
                  <a:lnTo>
                    <a:pt x="571500" y="771652"/>
                  </a:lnTo>
                  <a:lnTo>
                    <a:pt x="571500" y="766318"/>
                  </a:lnTo>
                  <a:close/>
                </a:path>
                <a:path w="1323975" h="1000760">
                  <a:moveTo>
                    <a:pt x="571500" y="654177"/>
                  </a:moveTo>
                  <a:lnTo>
                    <a:pt x="565150" y="647827"/>
                  </a:lnTo>
                  <a:lnTo>
                    <a:pt x="549275" y="647827"/>
                  </a:lnTo>
                  <a:lnTo>
                    <a:pt x="542925" y="654177"/>
                  </a:lnTo>
                  <a:lnTo>
                    <a:pt x="542925" y="670052"/>
                  </a:lnTo>
                  <a:lnTo>
                    <a:pt x="549275" y="676402"/>
                  </a:lnTo>
                  <a:lnTo>
                    <a:pt x="565150" y="676402"/>
                  </a:lnTo>
                  <a:lnTo>
                    <a:pt x="571500" y="670052"/>
                  </a:lnTo>
                  <a:lnTo>
                    <a:pt x="571500" y="662051"/>
                  </a:lnTo>
                  <a:lnTo>
                    <a:pt x="571500" y="654177"/>
                  </a:lnTo>
                  <a:close/>
                </a:path>
                <a:path w="1323975" h="1000760">
                  <a:moveTo>
                    <a:pt x="571500" y="549402"/>
                  </a:moveTo>
                  <a:lnTo>
                    <a:pt x="565150" y="543052"/>
                  </a:lnTo>
                  <a:lnTo>
                    <a:pt x="549275" y="543052"/>
                  </a:lnTo>
                  <a:lnTo>
                    <a:pt x="542925" y="549402"/>
                  </a:lnTo>
                  <a:lnTo>
                    <a:pt x="542925" y="565277"/>
                  </a:lnTo>
                  <a:lnTo>
                    <a:pt x="549275" y="571627"/>
                  </a:lnTo>
                  <a:lnTo>
                    <a:pt x="565150" y="571627"/>
                  </a:lnTo>
                  <a:lnTo>
                    <a:pt x="571500" y="565277"/>
                  </a:lnTo>
                  <a:lnTo>
                    <a:pt x="571500" y="557276"/>
                  </a:lnTo>
                  <a:lnTo>
                    <a:pt x="571500" y="549402"/>
                  </a:lnTo>
                  <a:close/>
                </a:path>
                <a:path w="1323975" h="1000760">
                  <a:moveTo>
                    <a:pt x="571500" y="435102"/>
                  </a:moveTo>
                  <a:lnTo>
                    <a:pt x="565150" y="428752"/>
                  </a:lnTo>
                  <a:lnTo>
                    <a:pt x="549275" y="428752"/>
                  </a:lnTo>
                  <a:lnTo>
                    <a:pt x="542925" y="435102"/>
                  </a:lnTo>
                  <a:lnTo>
                    <a:pt x="542925" y="450977"/>
                  </a:lnTo>
                  <a:lnTo>
                    <a:pt x="549275" y="457327"/>
                  </a:lnTo>
                  <a:lnTo>
                    <a:pt x="565150" y="457327"/>
                  </a:lnTo>
                  <a:lnTo>
                    <a:pt x="571500" y="450977"/>
                  </a:lnTo>
                  <a:lnTo>
                    <a:pt x="571500" y="443103"/>
                  </a:lnTo>
                  <a:lnTo>
                    <a:pt x="571500" y="435102"/>
                  </a:lnTo>
                  <a:close/>
                </a:path>
                <a:path w="1323975" h="1000760">
                  <a:moveTo>
                    <a:pt x="676275" y="985393"/>
                  </a:moveTo>
                  <a:lnTo>
                    <a:pt x="669925" y="981075"/>
                  </a:lnTo>
                  <a:lnTo>
                    <a:pt x="662051" y="981202"/>
                  </a:lnTo>
                  <a:lnTo>
                    <a:pt x="654050" y="981202"/>
                  </a:lnTo>
                  <a:lnTo>
                    <a:pt x="647700" y="985393"/>
                  </a:lnTo>
                  <a:lnTo>
                    <a:pt x="647700" y="996061"/>
                  </a:lnTo>
                  <a:lnTo>
                    <a:pt x="654050" y="1000252"/>
                  </a:lnTo>
                  <a:lnTo>
                    <a:pt x="669925" y="1000252"/>
                  </a:lnTo>
                  <a:lnTo>
                    <a:pt x="676275" y="996061"/>
                  </a:lnTo>
                  <a:lnTo>
                    <a:pt x="676275" y="990727"/>
                  </a:lnTo>
                  <a:lnTo>
                    <a:pt x="676275" y="985393"/>
                  </a:lnTo>
                  <a:close/>
                </a:path>
                <a:path w="1323975" h="1000760">
                  <a:moveTo>
                    <a:pt x="676275" y="873252"/>
                  </a:moveTo>
                  <a:lnTo>
                    <a:pt x="669925" y="866902"/>
                  </a:lnTo>
                  <a:lnTo>
                    <a:pt x="654050" y="866902"/>
                  </a:lnTo>
                  <a:lnTo>
                    <a:pt x="647700" y="873252"/>
                  </a:lnTo>
                  <a:lnTo>
                    <a:pt x="647700" y="889127"/>
                  </a:lnTo>
                  <a:lnTo>
                    <a:pt x="654050" y="895477"/>
                  </a:lnTo>
                  <a:lnTo>
                    <a:pt x="669925" y="895477"/>
                  </a:lnTo>
                  <a:lnTo>
                    <a:pt x="676275" y="889127"/>
                  </a:lnTo>
                  <a:lnTo>
                    <a:pt x="676275" y="881126"/>
                  </a:lnTo>
                  <a:lnTo>
                    <a:pt x="676275" y="873252"/>
                  </a:lnTo>
                  <a:close/>
                </a:path>
                <a:path w="1323975" h="1000760">
                  <a:moveTo>
                    <a:pt x="676275" y="766318"/>
                  </a:moveTo>
                  <a:lnTo>
                    <a:pt x="669925" y="762127"/>
                  </a:lnTo>
                  <a:lnTo>
                    <a:pt x="654050" y="762127"/>
                  </a:lnTo>
                  <a:lnTo>
                    <a:pt x="647700" y="766318"/>
                  </a:lnTo>
                  <a:lnTo>
                    <a:pt x="647700" y="776986"/>
                  </a:lnTo>
                  <a:lnTo>
                    <a:pt x="654050" y="781177"/>
                  </a:lnTo>
                  <a:lnTo>
                    <a:pt x="669925" y="781177"/>
                  </a:lnTo>
                  <a:lnTo>
                    <a:pt x="676275" y="776986"/>
                  </a:lnTo>
                  <a:lnTo>
                    <a:pt x="676275" y="771652"/>
                  </a:lnTo>
                  <a:lnTo>
                    <a:pt x="676275" y="766318"/>
                  </a:lnTo>
                  <a:close/>
                </a:path>
                <a:path w="1323975" h="1000760">
                  <a:moveTo>
                    <a:pt x="676275" y="654177"/>
                  </a:moveTo>
                  <a:lnTo>
                    <a:pt x="669925" y="647827"/>
                  </a:lnTo>
                  <a:lnTo>
                    <a:pt x="654050" y="647827"/>
                  </a:lnTo>
                  <a:lnTo>
                    <a:pt x="647700" y="654177"/>
                  </a:lnTo>
                  <a:lnTo>
                    <a:pt x="647700" y="670052"/>
                  </a:lnTo>
                  <a:lnTo>
                    <a:pt x="654050" y="676402"/>
                  </a:lnTo>
                  <a:lnTo>
                    <a:pt x="669925" y="676402"/>
                  </a:lnTo>
                  <a:lnTo>
                    <a:pt x="676275" y="670052"/>
                  </a:lnTo>
                  <a:lnTo>
                    <a:pt x="676275" y="662051"/>
                  </a:lnTo>
                  <a:lnTo>
                    <a:pt x="676275" y="654177"/>
                  </a:lnTo>
                  <a:close/>
                </a:path>
                <a:path w="1323975" h="1000760">
                  <a:moveTo>
                    <a:pt x="676275" y="549402"/>
                  </a:moveTo>
                  <a:lnTo>
                    <a:pt x="669925" y="543052"/>
                  </a:lnTo>
                  <a:lnTo>
                    <a:pt x="654050" y="543052"/>
                  </a:lnTo>
                  <a:lnTo>
                    <a:pt x="647700" y="549402"/>
                  </a:lnTo>
                  <a:lnTo>
                    <a:pt x="647700" y="565277"/>
                  </a:lnTo>
                  <a:lnTo>
                    <a:pt x="654050" y="571627"/>
                  </a:lnTo>
                  <a:lnTo>
                    <a:pt x="669925" y="571627"/>
                  </a:lnTo>
                  <a:lnTo>
                    <a:pt x="676275" y="565277"/>
                  </a:lnTo>
                  <a:lnTo>
                    <a:pt x="676275" y="557276"/>
                  </a:lnTo>
                  <a:lnTo>
                    <a:pt x="676275" y="549402"/>
                  </a:lnTo>
                  <a:close/>
                </a:path>
                <a:path w="1323975" h="1000760">
                  <a:moveTo>
                    <a:pt x="676275" y="435102"/>
                  </a:moveTo>
                  <a:lnTo>
                    <a:pt x="669925" y="428752"/>
                  </a:lnTo>
                  <a:lnTo>
                    <a:pt x="654050" y="428752"/>
                  </a:lnTo>
                  <a:lnTo>
                    <a:pt x="647700" y="435102"/>
                  </a:lnTo>
                  <a:lnTo>
                    <a:pt x="647700" y="450977"/>
                  </a:lnTo>
                  <a:lnTo>
                    <a:pt x="654050" y="457327"/>
                  </a:lnTo>
                  <a:lnTo>
                    <a:pt x="669925" y="457327"/>
                  </a:lnTo>
                  <a:lnTo>
                    <a:pt x="676275" y="450977"/>
                  </a:lnTo>
                  <a:lnTo>
                    <a:pt x="676275" y="443103"/>
                  </a:lnTo>
                  <a:lnTo>
                    <a:pt x="676275" y="435102"/>
                  </a:lnTo>
                  <a:close/>
                </a:path>
                <a:path w="1323975" h="1000760">
                  <a:moveTo>
                    <a:pt x="781050" y="549402"/>
                  </a:moveTo>
                  <a:lnTo>
                    <a:pt x="776859" y="543052"/>
                  </a:lnTo>
                  <a:lnTo>
                    <a:pt x="766191" y="543052"/>
                  </a:lnTo>
                  <a:lnTo>
                    <a:pt x="762000" y="549402"/>
                  </a:lnTo>
                  <a:lnTo>
                    <a:pt x="762000" y="565277"/>
                  </a:lnTo>
                  <a:lnTo>
                    <a:pt x="766191" y="571627"/>
                  </a:lnTo>
                  <a:lnTo>
                    <a:pt x="776859" y="571627"/>
                  </a:lnTo>
                  <a:lnTo>
                    <a:pt x="781050" y="565277"/>
                  </a:lnTo>
                  <a:lnTo>
                    <a:pt x="781050" y="557276"/>
                  </a:lnTo>
                  <a:lnTo>
                    <a:pt x="781050" y="549402"/>
                  </a:lnTo>
                  <a:close/>
                </a:path>
                <a:path w="1323975" h="1000760">
                  <a:moveTo>
                    <a:pt x="781050" y="435102"/>
                  </a:moveTo>
                  <a:lnTo>
                    <a:pt x="776859" y="428752"/>
                  </a:lnTo>
                  <a:lnTo>
                    <a:pt x="766191" y="428752"/>
                  </a:lnTo>
                  <a:lnTo>
                    <a:pt x="762000" y="435102"/>
                  </a:lnTo>
                  <a:lnTo>
                    <a:pt x="762000" y="450977"/>
                  </a:lnTo>
                  <a:lnTo>
                    <a:pt x="766191" y="457327"/>
                  </a:lnTo>
                  <a:lnTo>
                    <a:pt x="776859" y="457327"/>
                  </a:lnTo>
                  <a:lnTo>
                    <a:pt x="781050" y="450977"/>
                  </a:lnTo>
                  <a:lnTo>
                    <a:pt x="781050" y="443103"/>
                  </a:lnTo>
                  <a:lnTo>
                    <a:pt x="781050" y="435102"/>
                  </a:lnTo>
                  <a:close/>
                </a:path>
                <a:path w="1323975" h="1000760">
                  <a:moveTo>
                    <a:pt x="781050" y="330327"/>
                  </a:moveTo>
                  <a:lnTo>
                    <a:pt x="776859" y="323977"/>
                  </a:lnTo>
                  <a:lnTo>
                    <a:pt x="766191" y="323977"/>
                  </a:lnTo>
                  <a:lnTo>
                    <a:pt x="762000" y="330327"/>
                  </a:lnTo>
                  <a:lnTo>
                    <a:pt x="762000" y="346202"/>
                  </a:lnTo>
                  <a:lnTo>
                    <a:pt x="766191" y="352552"/>
                  </a:lnTo>
                  <a:lnTo>
                    <a:pt x="776859" y="352552"/>
                  </a:lnTo>
                  <a:lnTo>
                    <a:pt x="781050" y="346202"/>
                  </a:lnTo>
                  <a:lnTo>
                    <a:pt x="781050" y="338201"/>
                  </a:lnTo>
                  <a:lnTo>
                    <a:pt x="781050" y="330327"/>
                  </a:lnTo>
                  <a:close/>
                </a:path>
                <a:path w="1323975" h="1000760">
                  <a:moveTo>
                    <a:pt x="781050" y="223393"/>
                  </a:moveTo>
                  <a:lnTo>
                    <a:pt x="776859" y="219075"/>
                  </a:lnTo>
                  <a:lnTo>
                    <a:pt x="771525" y="219202"/>
                  </a:lnTo>
                  <a:lnTo>
                    <a:pt x="766191" y="219202"/>
                  </a:lnTo>
                  <a:lnTo>
                    <a:pt x="762000" y="223393"/>
                  </a:lnTo>
                  <a:lnTo>
                    <a:pt x="762000" y="234061"/>
                  </a:lnTo>
                  <a:lnTo>
                    <a:pt x="766191" y="238252"/>
                  </a:lnTo>
                  <a:lnTo>
                    <a:pt x="776859" y="238252"/>
                  </a:lnTo>
                  <a:lnTo>
                    <a:pt x="781050" y="234061"/>
                  </a:lnTo>
                  <a:lnTo>
                    <a:pt x="781050" y="228727"/>
                  </a:lnTo>
                  <a:lnTo>
                    <a:pt x="781050" y="223393"/>
                  </a:lnTo>
                  <a:close/>
                </a:path>
                <a:path w="1323975" h="1000760">
                  <a:moveTo>
                    <a:pt x="781050" y="111252"/>
                  </a:moveTo>
                  <a:lnTo>
                    <a:pt x="776859" y="104902"/>
                  </a:lnTo>
                  <a:lnTo>
                    <a:pt x="766191" y="104902"/>
                  </a:lnTo>
                  <a:lnTo>
                    <a:pt x="762000" y="111252"/>
                  </a:lnTo>
                  <a:lnTo>
                    <a:pt x="762000" y="127127"/>
                  </a:lnTo>
                  <a:lnTo>
                    <a:pt x="766191" y="133477"/>
                  </a:lnTo>
                  <a:lnTo>
                    <a:pt x="776859" y="133477"/>
                  </a:lnTo>
                  <a:lnTo>
                    <a:pt x="781050" y="127127"/>
                  </a:lnTo>
                  <a:lnTo>
                    <a:pt x="781050" y="119126"/>
                  </a:lnTo>
                  <a:lnTo>
                    <a:pt x="781050" y="111252"/>
                  </a:lnTo>
                  <a:close/>
                </a:path>
                <a:path w="1323975" h="1000760">
                  <a:moveTo>
                    <a:pt x="895350" y="549402"/>
                  </a:moveTo>
                  <a:lnTo>
                    <a:pt x="889000" y="543052"/>
                  </a:lnTo>
                  <a:lnTo>
                    <a:pt x="873125" y="543052"/>
                  </a:lnTo>
                  <a:lnTo>
                    <a:pt x="866775" y="549402"/>
                  </a:lnTo>
                  <a:lnTo>
                    <a:pt x="866775" y="565277"/>
                  </a:lnTo>
                  <a:lnTo>
                    <a:pt x="873125" y="571627"/>
                  </a:lnTo>
                  <a:lnTo>
                    <a:pt x="889000" y="571627"/>
                  </a:lnTo>
                  <a:lnTo>
                    <a:pt x="895350" y="565277"/>
                  </a:lnTo>
                  <a:lnTo>
                    <a:pt x="895350" y="557276"/>
                  </a:lnTo>
                  <a:lnTo>
                    <a:pt x="895350" y="549402"/>
                  </a:lnTo>
                  <a:close/>
                </a:path>
                <a:path w="1323975" h="1000760">
                  <a:moveTo>
                    <a:pt x="895350" y="435102"/>
                  </a:moveTo>
                  <a:lnTo>
                    <a:pt x="889000" y="428752"/>
                  </a:lnTo>
                  <a:lnTo>
                    <a:pt x="873125" y="428752"/>
                  </a:lnTo>
                  <a:lnTo>
                    <a:pt x="866775" y="435102"/>
                  </a:lnTo>
                  <a:lnTo>
                    <a:pt x="866775" y="450977"/>
                  </a:lnTo>
                  <a:lnTo>
                    <a:pt x="873125" y="457327"/>
                  </a:lnTo>
                  <a:lnTo>
                    <a:pt x="889000" y="457327"/>
                  </a:lnTo>
                  <a:lnTo>
                    <a:pt x="895350" y="450977"/>
                  </a:lnTo>
                  <a:lnTo>
                    <a:pt x="895350" y="443103"/>
                  </a:lnTo>
                  <a:lnTo>
                    <a:pt x="895350" y="435102"/>
                  </a:lnTo>
                  <a:close/>
                </a:path>
                <a:path w="1323975" h="1000760">
                  <a:moveTo>
                    <a:pt x="895350" y="330327"/>
                  </a:moveTo>
                  <a:lnTo>
                    <a:pt x="889000" y="323977"/>
                  </a:lnTo>
                  <a:lnTo>
                    <a:pt x="873125" y="323977"/>
                  </a:lnTo>
                  <a:lnTo>
                    <a:pt x="866775" y="330327"/>
                  </a:lnTo>
                  <a:lnTo>
                    <a:pt x="866775" y="346202"/>
                  </a:lnTo>
                  <a:lnTo>
                    <a:pt x="873125" y="352552"/>
                  </a:lnTo>
                  <a:lnTo>
                    <a:pt x="889000" y="352552"/>
                  </a:lnTo>
                  <a:lnTo>
                    <a:pt x="895350" y="346202"/>
                  </a:lnTo>
                  <a:lnTo>
                    <a:pt x="895350" y="338201"/>
                  </a:lnTo>
                  <a:lnTo>
                    <a:pt x="895350" y="330327"/>
                  </a:lnTo>
                  <a:close/>
                </a:path>
                <a:path w="1323975" h="1000760">
                  <a:moveTo>
                    <a:pt x="895350" y="223393"/>
                  </a:moveTo>
                  <a:lnTo>
                    <a:pt x="889000" y="219075"/>
                  </a:lnTo>
                  <a:lnTo>
                    <a:pt x="881126" y="219202"/>
                  </a:lnTo>
                  <a:lnTo>
                    <a:pt x="873125" y="219202"/>
                  </a:lnTo>
                  <a:lnTo>
                    <a:pt x="866775" y="223393"/>
                  </a:lnTo>
                  <a:lnTo>
                    <a:pt x="866775" y="234061"/>
                  </a:lnTo>
                  <a:lnTo>
                    <a:pt x="873125" y="238252"/>
                  </a:lnTo>
                  <a:lnTo>
                    <a:pt x="889000" y="238252"/>
                  </a:lnTo>
                  <a:lnTo>
                    <a:pt x="895350" y="234061"/>
                  </a:lnTo>
                  <a:lnTo>
                    <a:pt x="895350" y="228727"/>
                  </a:lnTo>
                  <a:lnTo>
                    <a:pt x="895350" y="223393"/>
                  </a:lnTo>
                  <a:close/>
                </a:path>
                <a:path w="1323975" h="1000760">
                  <a:moveTo>
                    <a:pt x="895350" y="111252"/>
                  </a:moveTo>
                  <a:lnTo>
                    <a:pt x="889000" y="104902"/>
                  </a:lnTo>
                  <a:lnTo>
                    <a:pt x="873125" y="104902"/>
                  </a:lnTo>
                  <a:lnTo>
                    <a:pt x="866775" y="111252"/>
                  </a:lnTo>
                  <a:lnTo>
                    <a:pt x="866775" y="127127"/>
                  </a:lnTo>
                  <a:lnTo>
                    <a:pt x="873125" y="133477"/>
                  </a:lnTo>
                  <a:lnTo>
                    <a:pt x="889000" y="133477"/>
                  </a:lnTo>
                  <a:lnTo>
                    <a:pt x="895350" y="127127"/>
                  </a:lnTo>
                  <a:lnTo>
                    <a:pt x="895350" y="119126"/>
                  </a:lnTo>
                  <a:lnTo>
                    <a:pt x="895350" y="111252"/>
                  </a:lnTo>
                  <a:close/>
                </a:path>
                <a:path w="1323975" h="1000760">
                  <a:moveTo>
                    <a:pt x="1000125" y="435102"/>
                  </a:moveTo>
                  <a:lnTo>
                    <a:pt x="993521" y="428752"/>
                  </a:lnTo>
                  <a:lnTo>
                    <a:pt x="977900" y="428752"/>
                  </a:lnTo>
                  <a:lnTo>
                    <a:pt x="971550" y="435102"/>
                  </a:lnTo>
                  <a:lnTo>
                    <a:pt x="971550" y="450977"/>
                  </a:lnTo>
                  <a:lnTo>
                    <a:pt x="977900" y="457327"/>
                  </a:lnTo>
                  <a:lnTo>
                    <a:pt x="993775" y="457327"/>
                  </a:lnTo>
                  <a:lnTo>
                    <a:pt x="1000125" y="450977"/>
                  </a:lnTo>
                  <a:lnTo>
                    <a:pt x="1000125" y="443103"/>
                  </a:lnTo>
                  <a:lnTo>
                    <a:pt x="1000125" y="435102"/>
                  </a:lnTo>
                  <a:close/>
                </a:path>
                <a:path w="1323975" h="1000760">
                  <a:moveTo>
                    <a:pt x="1000125" y="330327"/>
                  </a:moveTo>
                  <a:lnTo>
                    <a:pt x="993521" y="323977"/>
                  </a:lnTo>
                  <a:lnTo>
                    <a:pt x="977900" y="323977"/>
                  </a:lnTo>
                  <a:lnTo>
                    <a:pt x="971550" y="330327"/>
                  </a:lnTo>
                  <a:lnTo>
                    <a:pt x="971550" y="346202"/>
                  </a:lnTo>
                  <a:lnTo>
                    <a:pt x="977900" y="352552"/>
                  </a:lnTo>
                  <a:lnTo>
                    <a:pt x="993775" y="352552"/>
                  </a:lnTo>
                  <a:lnTo>
                    <a:pt x="1000125" y="346202"/>
                  </a:lnTo>
                  <a:lnTo>
                    <a:pt x="1000125" y="338201"/>
                  </a:lnTo>
                  <a:lnTo>
                    <a:pt x="1000125" y="330327"/>
                  </a:lnTo>
                  <a:close/>
                </a:path>
                <a:path w="1323975" h="1000760">
                  <a:moveTo>
                    <a:pt x="1000125" y="223393"/>
                  </a:moveTo>
                  <a:lnTo>
                    <a:pt x="993521" y="219075"/>
                  </a:lnTo>
                  <a:lnTo>
                    <a:pt x="985901" y="219202"/>
                  </a:lnTo>
                  <a:lnTo>
                    <a:pt x="977900" y="219202"/>
                  </a:lnTo>
                  <a:lnTo>
                    <a:pt x="971550" y="223393"/>
                  </a:lnTo>
                  <a:lnTo>
                    <a:pt x="971550" y="234061"/>
                  </a:lnTo>
                  <a:lnTo>
                    <a:pt x="977900" y="238252"/>
                  </a:lnTo>
                  <a:lnTo>
                    <a:pt x="993775" y="238252"/>
                  </a:lnTo>
                  <a:lnTo>
                    <a:pt x="1000125" y="234061"/>
                  </a:lnTo>
                  <a:lnTo>
                    <a:pt x="1000125" y="228727"/>
                  </a:lnTo>
                  <a:lnTo>
                    <a:pt x="1000125" y="223393"/>
                  </a:lnTo>
                  <a:close/>
                </a:path>
                <a:path w="1323975" h="1000760">
                  <a:moveTo>
                    <a:pt x="1000125" y="111252"/>
                  </a:moveTo>
                  <a:lnTo>
                    <a:pt x="993521" y="104902"/>
                  </a:lnTo>
                  <a:lnTo>
                    <a:pt x="977900" y="104902"/>
                  </a:lnTo>
                  <a:lnTo>
                    <a:pt x="971550" y="111252"/>
                  </a:lnTo>
                  <a:lnTo>
                    <a:pt x="971550" y="127127"/>
                  </a:lnTo>
                  <a:lnTo>
                    <a:pt x="977900" y="133477"/>
                  </a:lnTo>
                  <a:lnTo>
                    <a:pt x="993775" y="133477"/>
                  </a:lnTo>
                  <a:lnTo>
                    <a:pt x="1000125" y="127127"/>
                  </a:lnTo>
                  <a:lnTo>
                    <a:pt x="1000125" y="119126"/>
                  </a:lnTo>
                  <a:lnTo>
                    <a:pt x="1000125" y="111252"/>
                  </a:lnTo>
                  <a:close/>
                </a:path>
                <a:path w="1323975" h="1000760">
                  <a:moveTo>
                    <a:pt x="1114425" y="435102"/>
                  </a:moveTo>
                  <a:lnTo>
                    <a:pt x="1108075" y="428752"/>
                  </a:lnTo>
                  <a:lnTo>
                    <a:pt x="1092200" y="428752"/>
                  </a:lnTo>
                  <a:lnTo>
                    <a:pt x="1085850" y="435102"/>
                  </a:lnTo>
                  <a:lnTo>
                    <a:pt x="1085850" y="450977"/>
                  </a:lnTo>
                  <a:lnTo>
                    <a:pt x="1092200" y="457327"/>
                  </a:lnTo>
                  <a:lnTo>
                    <a:pt x="1108075" y="457327"/>
                  </a:lnTo>
                  <a:lnTo>
                    <a:pt x="1114425" y="450977"/>
                  </a:lnTo>
                  <a:lnTo>
                    <a:pt x="1114425" y="443103"/>
                  </a:lnTo>
                  <a:lnTo>
                    <a:pt x="1114425" y="435102"/>
                  </a:lnTo>
                  <a:close/>
                </a:path>
                <a:path w="1323975" h="1000760">
                  <a:moveTo>
                    <a:pt x="1114425" y="330327"/>
                  </a:moveTo>
                  <a:lnTo>
                    <a:pt x="1108075" y="323977"/>
                  </a:lnTo>
                  <a:lnTo>
                    <a:pt x="1092200" y="323977"/>
                  </a:lnTo>
                  <a:lnTo>
                    <a:pt x="1085850" y="330327"/>
                  </a:lnTo>
                  <a:lnTo>
                    <a:pt x="1085850" y="346202"/>
                  </a:lnTo>
                  <a:lnTo>
                    <a:pt x="1092200" y="352552"/>
                  </a:lnTo>
                  <a:lnTo>
                    <a:pt x="1108075" y="352552"/>
                  </a:lnTo>
                  <a:lnTo>
                    <a:pt x="1114425" y="346202"/>
                  </a:lnTo>
                  <a:lnTo>
                    <a:pt x="1114425" y="338201"/>
                  </a:lnTo>
                  <a:lnTo>
                    <a:pt x="1114425" y="330327"/>
                  </a:lnTo>
                  <a:close/>
                </a:path>
                <a:path w="1323975" h="1000760">
                  <a:moveTo>
                    <a:pt x="1114425" y="223393"/>
                  </a:moveTo>
                  <a:lnTo>
                    <a:pt x="1108075" y="219075"/>
                  </a:lnTo>
                  <a:lnTo>
                    <a:pt x="1100201" y="219202"/>
                  </a:lnTo>
                  <a:lnTo>
                    <a:pt x="1092200" y="219202"/>
                  </a:lnTo>
                  <a:lnTo>
                    <a:pt x="1085850" y="223393"/>
                  </a:lnTo>
                  <a:lnTo>
                    <a:pt x="1085850" y="234061"/>
                  </a:lnTo>
                  <a:lnTo>
                    <a:pt x="1092200" y="238252"/>
                  </a:lnTo>
                  <a:lnTo>
                    <a:pt x="1108075" y="238252"/>
                  </a:lnTo>
                  <a:lnTo>
                    <a:pt x="1114425" y="234061"/>
                  </a:lnTo>
                  <a:lnTo>
                    <a:pt x="1114425" y="228727"/>
                  </a:lnTo>
                  <a:lnTo>
                    <a:pt x="1114425" y="223393"/>
                  </a:lnTo>
                  <a:close/>
                </a:path>
                <a:path w="1323975" h="1000760">
                  <a:moveTo>
                    <a:pt x="1114425" y="111252"/>
                  </a:moveTo>
                  <a:lnTo>
                    <a:pt x="1108075" y="104902"/>
                  </a:lnTo>
                  <a:lnTo>
                    <a:pt x="1092200" y="104902"/>
                  </a:lnTo>
                  <a:lnTo>
                    <a:pt x="1085850" y="111252"/>
                  </a:lnTo>
                  <a:lnTo>
                    <a:pt x="1085850" y="127127"/>
                  </a:lnTo>
                  <a:lnTo>
                    <a:pt x="1092200" y="133477"/>
                  </a:lnTo>
                  <a:lnTo>
                    <a:pt x="1108075" y="133477"/>
                  </a:lnTo>
                  <a:lnTo>
                    <a:pt x="1114425" y="127127"/>
                  </a:lnTo>
                  <a:lnTo>
                    <a:pt x="1114425" y="119126"/>
                  </a:lnTo>
                  <a:lnTo>
                    <a:pt x="1114425" y="111252"/>
                  </a:lnTo>
                  <a:close/>
                </a:path>
                <a:path w="1323975" h="1000760">
                  <a:moveTo>
                    <a:pt x="1114425" y="6477"/>
                  </a:moveTo>
                  <a:lnTo>
                    <a:pt x="1108075" y="0"/>
                  </a:lnTo>
                  <a:lnTo>
                    <a:pt x="1100201" y="127"/>
                  </a:lnTo>
                  <a:lnTo>
                    <a:pt x="1092200" y="127"/>
                  </a:lnTo>
                  <a:lnTo>
                    <a:pt x="1085850" y="6477"/>
                  </a:lnTo>
                  <a:lnTo>
                    <a:pt x="1085850" y="22352"/>
                  </a:lnTo>
                  <a:lnTo>
                    <a:pt x="1092200" y="28702"/>
                  </a:lnTo>
                  <a:lnTo>
                    <a:pt x="1108075" y="28702"/>
                  </a:lnTo>
                  <a:lnTo>
                    <a:pt x="1114425" y="22352"/>
                  </a:lnTo>
                  <a:lnTo>
                    <a:pt x="1114425" y="14478"/>
                  </a:lnTo>
                  <a:lnTo>
                    <a:pt x="1114425" y="6477"/>
                  </a:lnTo>
                  <a:close/>
                </a:path>
                <a:path w="1323975" h="1000760">
                  <a:moveTo>
                    <a:pt x="1219200" y="435102"/>
                  </a:moveTo>
                  <a:lnTo>
                    <a:pt x="1212596" y="428752"/>
                  </a:lnTo>
                  <a:lnTo>
                    <a:pt x="1196975" y="428752"/>
                  </a:lnTo>
                  <a:lnTo>
                    <a:pt x="1190625" y="435102"/>
                  </a:lnTo>
                  <a:lnTo>
                    <a:pt x="1190625" y="450977"/>
                  </a:lnTo>
                  <a:lnTo>
                    <a:pt x="1196975" y="457327"/>
                  </a:lnTo>
                  <a:lnTo>
                    <a:pt x="1212850" y="457327"/>
                  </a:lnTo>
                  <a:lnTo>
                    <a:pt x="1219200" y="450977"/>
                  </a:lnTo>
                  <a:lnTo>
                    <a:pt x="1219200" y="443103"/>
                  </a:lnTo>
                  <a:lnTo>
                    <a:pt x="1219200" y="435102"/>
                  </a:lnTo>
                  <a:close/>
                </a:path>
                <a:path w="1323975" h="1000760">
                  <a:moveTo>
                    <a:pt x="1219200" y="330327"/>
                  </a:moveTo>
                  <a:lnTo>
                    <a:pt x="1212596" y="323977"/>
                  </a:lnTo>
                  <a:lnTo>
                    <a:pt x="1196975" y="323977"/>
                  </a:lnTo>
                  <a:lnTo>
                    <a:pt x="1190625" y="330327"/>
                  </a:lnTo>
                  <a:lnTo>
                    <a:pt x="1190625" y="346202"/>
                  </a:lnTo>
                  <a:lnTo>
                    <a:pt x="1196975" y="352552"/>
                  </a:lnTo>
                  <a:lnTo>
                    <a:pt x="1212850" y="352552"/>
                  </a:lnTo>
                  <a:lnTo>
                    <a:pt x="1219200" y="346202"/>
                  </a:lnTo>
                  <a:lnTo>
                    <a:pt x="1219200" y="338201"/>
                  </a:lnTo>
                  <a:lnTo>
                    <a:pt x="1219200" y="330327"/>
                  </a:lnTo>
                  <a:close/>
                </a:path>
                <a:path w="1323975" h="1000760">
                  <a:moveTo>
                    <a:pt x="1219200" y="223393"/>
                  </a:moveTo>
                  <a:lnTo>
                    <a:pt x="1212596" y="219075"/>
                  </a:lnTo>
                  <a:lnTo>
                    <a:pt x="1204976" y="219202"/>
                  </a:lnTo>
                  <a:lnTo>
                    <a:pt x="1196975" y="219202"/>
                  </a:lnTo>
                  <a:lnTo>
                    <a:pt x="1190625" y="223393"/>
                  </a:lnTo>
                  <a:lnTo>
                    <a:pt x="1190625" y="234061"/>
                  </a:lnTo>
                  <a:lnTo>
                    <a:pt x="1196975" y="238252"/>
                  </a:lnTo>
                  <a:lnTo>
                    <a:pt x="1212850" y="238252"/>
                  </a:lnTo>
                  <a:lnTo>
                    <a:pt x="1219200" y="234061"/>
                  </a:lnTo>
                  <a:lnTo>
                    <a:pt x="1219200" y="228727"/>
                  </a:lnTo>
                  <a:lnTo>
                    <a:pt x="1219200" y="223393"/>
                  </a:lnTo>
                  <a:close/>
                </a:path>
                <a:path w="1323975" h="1000760">
                  <a:moveTo>
                    <a:pt x="1219200" y="111252"/>
                  </a:moveTo>
                  <a:lnTo>
                    <a:pt x="1212596" y="104902"/>
                  </a:lnTo>
                  <a:lnTo>
                    <a:pt x="1196975" y="104902"/>
                  </a:lnTo>
                  <a:lnTo>
                    <a:pt x="1190625" y="111252"/>
                  </a:lnTo>
                  <a:lnTo>
                    <a:pt x="1190625" y="127127"/>
                  </a:lnTo>
                  <a:lnTo>
                    <a:pt x="1196975" y="133477"/>
                  </a:lnTo>
                  <a:lnTo>
                    <a:pt x="1212850" y="133477"/>
                  </a:lnTo>
                  <a:lnTo>
                    <a:pt x="1219200" y="127127"/>
                  </a:lnTo>
                  <a:lnTo>
                    <a:pt x="1219200" y="119126"/>
                  </a:lnTo>
                  <a:lnTo>
                    <a:pt x="1219200" y="111252"/>
                  </a:lnTo>
                  <a:close/>
                </a:path>
                <a:path w="1323975" h="1000760">
                  <a:moveTo>
                    <a:pt x="1219200" y="6477"/>
                  </a:moveTo>
                  <a:lnTo>
                    <a:pt x="1212596" y="0"/>
                  </a:lnTo>
                  <a:lnTo>
                    <a:pt x="1204976" y="127"/>
                  </a:lnTo>
                  <a:lnTo>
                    <a:pt x="1196975" y="127"/>
                  </a:lnTo>
                  <a:lnTo>
                    <a:pt x="1190625" y="6477"/>
                  </a:lnTo>
                  <a:lnTo>
                    <a:pt x="1190625" y="22352"/>
                  </a:lnTo>
                  <a:lnTo>
                    <a:pt x="1196975" y="28702"/>
                  </a:lnTo>
                  <a:lnTo>
                    <a:pt x="1212850" y="28702"/>
                  </a:lnTo>
                  <a:lnTo>
                    <a:pt x="1219200" y="22352"/>
                  </a:lnTo>
                  <a:lnTo>
                    <a:pt x="1219200" y="14478"/>
                  </a:lnTo>
                  <a:lnTo>
                    <a:pt x="1219200" y="6477"/>
                  </a:lnTo>
                  <a:close/>
                </a:path>
                <a:path w="1323975" h="1000760">
                  <a:moveTo>
                    <a:pt x="1323975" y="435102"/>
                  </a:moveTo>
                  <a:lnTo>
                    <a:pt x="1319657" y="428752"/>
                  </a:lnTo>
                  <a:lnTo>
                    <a:pt x="1309243" y="428752"/>
                  </a:lnTo>
                  <a:lnTo>
                    <a:pt x="1304925" y="435102"/>
                  </a:lnTo>
                  <a:lnTo>
                    <a:pt x="1304925" y="450977"/>
                  </a:lnTo>
                  <a:lnTo>
                    <a:pt x="1309243" y="457327"/>
                  </a:lnTo>
                  <a:lnTo>
                    <a:pt x="1319657" y="457327"/>
                  </a:lnTo>
                  <a:lnTo>
                    <a:pt x="1323975" y="450977"/>
                  </a:lnTo>
                  <a:lnTo>
                    <a:pt x="1323975" y="443103"/>
                  </a:lnTo>
                  <a:lnTo>
                    <a:pt x="1323975" y="435102"/>
                  </a:lnTo>
                  <a:close/>
                </a:path>
                <a:path w="1323975" h="1000760">
                  <a:moveTo>
                    <a:pt x="1323975" y="330327"/>
                  </a:moveTo>
                  <a:lnTo>
                    <a:pt x="1319784" y="323977"/>
                  </a:lnTo>
                  <a:lnTo>
                    <a:pt x="1309116" y="323977"/>
                  </a:lnTo>
                  <a:lnTo>
                    <a:pt x="1304925" y="330327"/>
                  </a:lnTo>
                  <a:lnTo>
                    <a:pt x="1304925" y="346202"/>
                  </a:lnTo>
                  <a:lnTo>
                    <a:pt x="1309116" y="352552"/>
                  </a:lnTo>
                  <a:lnTo>
                    <a:pt x="1319784" y="352552"/>
                  </a:lnTo>
                  <a:lnTo>
                    <a:pt x="1323975" y="346202"/>
                  </a:lnTo>
                  <a:lnTo>
                    <a:pt x="1323975" y="338201"/>
                  </a:lnTo>
                  <a:lnTo>
                    <a:pt x="1323975" y="330327"/>
                  </a:lnTo>
                  <a:close/>
                </a:path>
                <a:path w="1323975" h="1000760">
                  <a:moveTo>
                    <a:pt x="1323975" y="223393"/>
                  </a:moveTo>
                  <a:lnTo>
                    <a:pt x="1319784" y="219202"/>
                  </a:lnTo>
                  <a:lnTo>
                    <a:pt x="1309116" y="219202"/>
                  </a:lnTo>
                  <a:lnTo>
                    <a:pt x="1304925" y="223393"/>
                  </a:lnTo>
                  <a:lnTo>
                    <a:pt x="1304925" y="234061"/>
                  </a:lnTo>
                  <a:lnTo>
                    <a:pt x="1309116" y="238252"/>
                  </a:lnTo>
                  <a:lnTo>
                    <a:pt x="1319784" y="238252"/>
                  </a:lnTo>
                  <a:lnTo>
                    <a:pt x="1323975" y="234061"/>
                  </a:lnTo>
                  <a:lnTo>
                    <a:pt x="1323975" y="228727"/>
                  </a:lnTo>
                  <a:lnTo>
                    <a:pt x="1323975" y="223393"/>
                  </a:lnTo>
                  <a:close/>
                </a:path>
                <a:path w="1323975" h="1000760">
                  <a:moveTo>
                    <a:pt x="1323975" y="111252"/>
                  </a:moveTo>
                  <a:lnTo>
                    <a:pt x="1319784" y="104902"/>
                  </a:lnTo>
                  <a:lnTo>
                    <a:pt x="1309116" y="104902"/>
                  </a:lnTo>
                  <a:lnTo>
                    <a:pt x="1304925" y="111252"/>
                  </a:lnTo>
                  <a:lnTo>
                    <a:pt x="1304925" y="127127"/>
                  </a:lnTo>
                  <a:lnTo>
                    <a:pt x="1309116" y="133477"/>
                  </a:lnTo>
                  <a:lnTo>
                    <a:pt x="1319784" y="133477"/>
                  </a:lnTo>
                  <a:lnTo>
                    <a:pt x="1323975" y="127127"/>
                  </a:lnTo>
                  <a:lnTo>
                    <a:pt x="1323975" y="119126"/>
                  </a:lnTo>
                  <a:lnTo>
                    <a:pt x="1323975" y="111252"/>
                  </a:lnTo>
                  <a:close/>
                </a:path>
                <a:path w="1323975" h="1000760">
                  <a:moveTo>
                    <a:pt x="1323975" y="6477"/>
                  </a:moveTo>
                  <a:lnTo>
                    <a:pt x="1319784" y="127"/>
                  </a:lnTo>
                  <a:lnTo>
                    <a:pt x="1309116" y="127"/>
                  </a:lnTo>
                  <a:lnTo>
                    <a:pt x="1304925" y="6477"/>
                  </a:lnTo>
                  <a:lnTo>
                    <a:pt x="1304925" y="22352"/>
                  </a:lnTo>
                  <a:lnTo>
                    <a:pt x="1309116" y="28702"/>
                  </a:lnTo>
                  <a:lnTo>
                    <a:pt x="1319784" y="28702"/>
                  </a:lnTo>
                  <a:lnTo>
                    <a:pt x="1323975" y="22352"/>
                  </a:lnTo>
                  <a:lnTo>
                    <a:pt x="1323975" y="14351"/>
                  </a:lnTo>
                  <a:lnTo>
                    <a:pt x="1323975" y="64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857875" y="2552699"/>
              <a:ext cx="561975" cy="457200"/>
            </a:xfrm>
            <a:custGeom>
              <a:avLst/>
              <a:gdLst/>
              <a:ahLst/>
              <a:cxnLst/>
              <a:rect l="l" t="t" r="r" b="b"/>
              <a:pathLst>
                <a:path w="561975" h="457200">
                  <a:moveTo>
                    <a:pt x="19050" y="442341"/>
                  </a:moveTo>
                  <a:lnTo>
                    <a:pt x="14859" y="438023"/>
                  </a:lnTo>
                  <a:lnTo>
                    <a:pt x="9525" y="438150"/>
                  </a:lnTo>
                  <a:lnTo>
                    <a:pt x="4191" y="438150"/>
                  </a:lnTo>
                  <a:lnTo>
                    <a:pt x="0" y="442341"/>
                  </a:lnTo>
                  <a:lnTo>
                    <a:pt x="0" y="453009"/>
                  </a:lnTo>
                  <a:lnTo>
                    <a:pt x="4191" y="457200"/>
                  </a:lnTo>
                  <a:lnTo>
                    <a:pt x="14859" y="457200"/>
                  </a:lnTo>
                  <a:lnTo>
                    <a:pt x="19050" y="453009"/>
                  </a:lnTo>
                  <a:lnTo>
                    <a:pt x="19050" y="447675"/>
                  </a:lnTo>
                  <a:lnTo>
                    <a:pt x="19050" y="442341"/>
                  </a:lnTo>
                  <a:close/>
                </a:path>
                <a:path w="561975" h="457200">
                  <a:moveTo>
                    <a:pt x="19050" y="330200"/>
                  </a:moveTo>
                  <a:lnTo>
                    <a:pt x="14859" y="323850"/>
                  </a:lnTo>
                  <a:lnTo>
                    <a:pt x="4191" y="323850"/>
                  </a:lnTo>
                  <a:lnTo>
                    <a:pt x="0" y="330200"/>
                  </a:lnTo>
                  <a:lnTo>
                    <a:pt x="0" y="346075"/>
                  </a:lnTo>
                  <a:lnTo>
                    <a:pt x="4191" y="352425"/>
                  </a:lnTo>
                  <a:lnTo>
                    <a:pt x="14859" y="352425"/>
                  </a:lnTo>
                  <a:lnTo>
                    <a:pt x="19050" y="346075"/>
                  </a:lnTo>
                  <a:lnTo>
                    <a:pt x="19050" y="338074"/>
                  </a:lnTo>
                  <a:lnTo>
                    <a:pt x="19050" y="330200"/>
                  </a:lnTo>
                  <a:close/>
                </a:path>
                <a:path w="561975" h="457200">
                  <a:moveTo>
                    <a:pt x="19050" y="223266"/>
                  </a:moveTo>
                  <a:lnTo>
                    <a:pt x="14859" y="219075"/>
                  </a:lnTo>
                  <a:lnTo>
                    <a:pt x="4191" y="219075"/>
                  </a:lnTo>
                  <a:lnTo>
                    <a:pt x="0" y="223266"/>
                  </a:lnTo>
                  <a:lnTo>
                    <a:pt x="0" y="233934"/>
                  </a:lnTo>
                  <a:lnTo>
                    <a:pt x="4191" y="238125"/>
                  </a:lnTo>
                  <a:lnTo>
                    <a:pt x="14859" y="238125"/>
                  </a:lnTo>
                  <a:lnTo>
                    <a:pt x="19050" y="233934"/>
                  </a:lnTo>
                  <a:lnTo>
                    <a:pt x="19050" y="228600"/>
                  </a:lnTo>
                  <a:lnTo>
                    <a:pt x="19050" y="223266"/>
                  </a:lnTo>
                  <a:close/>
                </a:path>
                <a:path w="561975" h="457200">
                  <a:moveTo>
                    <a:pt x="19050" y="111125"/>
                  </a:moveTo>
                  <a:lnTo>
                    <a:pt x="14859" y="104775"/>
                  </a:lnTo>
                  <a:lnTo>
                    <a:pt x="4191" y="104775"/>
                  </a:lnTo>
                  <a:lnTo>
                    <a:pt x="0" y="111125"/>
                  </a:lnTo>
                  <a:lnTo>
                    <a:pt x="0" y="127000"/>
                  </a:lnTo>
                  <a:lnTo>
                    <a:pt x="4191" y="133350"/>
                  </a:lnTo>
                  <a:lnTo>
                    <a:pt x="14859" y="133350"/>
                  </a:lnTo>
                  <a:lnTo>
                    <a:pt x="19050" y="127000"/>
                  </a:lnTo>
                  <a:lnTo>
                    <a:pt x="19050" y="118999"/>
                  </a:lnTo>
                  <a:lnTo>
                    <a:pt x="19050" y="111125"/>
                  </a:lnTo>
                  <a:close/>
                </a:path>
                <a:path w="561975" h="457200">
                  <a:moveTo>
                    <a:pt x="133350" y="442341"/>
                  </a:moveTo>
                  <a:lnTo>
                    <a:pt x="127000" y="438023"/>
                  </a:lnTo>
                  <a:lnTo>
                    <a:pt x="119126" y="438150"/>
                  </a:lnTo>
                  <a:lnTo>
                    <a:pt x="111125" y="438150"/>
                  </a:lnTo>
                  <a:lnTo>
                    <a:pt x="104775" y="442341"/>
                  </a:lnTo>
                  <a:lnTo>
                    <a:pt x="104775" y="453009"/>
                  </a:lnTo>
                  <a:lnTo>
                    <a:pt x="111125" y="457200"/>
                  </a:lnTo>
                  <a:lnTo>
                    <a:pt x="127000" y="457200"/>
                  </a:lnTo>
                  <a:lnTo>
                    <a:pt x="133350" y="453009"/>
                  </a:lnTo>
                  <a:lnTo>
                    <a:pt x="133350" y="447675"/>
                  </a:lnTo>
                  <a:lnTo>
                    <a:pt x="133350" y="442341"/>
                  </a:lnTo>
                  <a:close/>
                </a:path>
                <a:path w="561975" h="457200">
                  <a:moveTo>
                    <a:pt x="133350" y="330200"/>
                  </a:moveTo>
                  <a:lnTo>
                    <a:pt x="127000" y="323850"/>
                  </a:lnTo>
                  <a:lnTo>
                    <a:pt x="111125" y="323850"/>
                  </a:lnTo>
                  <a:lnTo>
                    <a:pt x="104775" y="330200"/>
                  </a:lnTo>
                  <a:lnTo>
                    <a:pt x="104775" y="346075"/>
                  </a:lnTo>
                  <a:lnTo>
                    <a:pt x="111125" y="352425"/>
                  </a:lnTo>
                  <a:lnTo>
                    <a:pt x="127000" y="352425"/>
                  </a:lnTo>
                  <a:lnTo>
                    <a:pt x="133350" y="346075"/>
                  </a:lnTo>
                  <a:lnTo>
                    <a:pt x="133350" y="338074"/>
                  </a:lnTo>
                  <a:lnTo>
                    <a:pt x="133350" y="330200"/>
                  </a:lnTo>
                  <a:close/>
                </a:path>
                <a:path w="561975" h="457200">
                  <a:moveTo>
                    <a:pt x="133350" y="223266"/>
                  </a:moveTo>
                  <a:lnTo>
                    <a:pt x="127000" y="219075"/>
                  </a:lnTo>
                  <a:lnTo>
                    <a:pt x="111125" y="219075"/>
                  </a:lnTo>
                  <a:lnTo>
                    <a:pt x="104775" y="223266"/>
                  </a:lnTo>
                  <a:lnTo>
                    <a:pt x="104775" y="233934"/>
                  </a:lnTo>
                  <a:lnTo>
                    <a:pt x="111125" y="238125"/>
                  </a:lnTo>
                  <a:lnTo>
                    <a:pt x="127000" y="238125"/>
                  </a:lnTo>
                  <a:lnTo>
                    <a:pt x="133350" y="233934"/>
                  </a:lnTo>
                  <a:lnTo>
                    <a:pt x="133350" y="228600"/>
                  </a:lnTo>
                  <a:lnTo>
                    <a:pt x="133350" y="223266"/>
                  </a:lnTo>
                  <a:close/>
                </a:path>
                <a:path w="561975" h="457200">
                  <a:moveTo>
                    <a:pt x="133350" y="111125"/>
                  </a:moveTo>
                  <a:lnTo>
                    <a:pt x="127000" y="104775"/>
                  </a:lnTo>
                  <a:lnTo>
                    <a:pt x="111125" y="104775"/>
                  </a:lnTo>
                  <a:lnTo>
                    <a:pt x="104775" y="111125"/>
                  </a:lnTo>
                  <a:lnTo>
                    <a:pt x="104775" y="127000"/>
                  </a:lnTo>
                  <a:lnTo>
                    <a:pt x="111125" y="133350"/>
                  </a:lnTo>
                  <a:lnTo>
                    <a:pt x="127000" y="133350"/>
                  </a:lnTo>
                  <a:lnTo>
                    <a:pt x="133350" y="127000"/>
                  </a:lnTo>
                  <a:lnTo>
                    <a:pt x="133350" y="118999"/>
                  </a:lnTo>
                  <a:lnTo>
                    <a:pt x="133350" y="111125"/>
                  </a:lnTo>
                  <a:close/>
                </a:path>
                <a:path w="561975" h="457200">
                  <a:moveTo>
                    <a:pt x="133350" y="6350"/>
                  </a:moveTo>
                  <a:lnTo>
                    <a:pt x="127000" y="0"/>
                  </a:lnTo>
                  <a:lnTo>
                    <a:pt x="111125" y="0"/>
                  </a:lnTo>
                  <a:lnTo>
                    <a:pt x="104775" y="6350"/>
                  </a:lnTo>
                  <a:lnTo>
                    <a:pt x="104775" y="22225"/>
                  </a:lnTo>
                  <a:lnTo>
                    <a:pt x="111125" y="28575"/>
                  </a:lnTo>
                  <a:lnTo>
                    <a:pt x="127000" y="28575"/>
                  </a:lnTo>
                  <a:lnTo>
                    <a:pt x="133350" y="22225"/>
                  </a:lnTo>
                  <a:lnTo>
                    <a:pt x="133350" y="14224"/>
                  </a:lnTo>
                  <a:lnTo>
                    <a:pt x="133350" y="6350"/>
                  </a:lnTo>
                  <a:close/>
                </a:path>
                <a:path w="561975" h="457200">
                  <a:moveTo>
                    <a:pt x="238125" y="442341"/>
                  </a:moveTo>
                  <a:lnTo>
                    <a:pt x="231521" y="438023"/>
                  </a:lnTo>
                  <a:lnTo>
                    <a:pt x="223901" y="438150"/>
                  </a:lnTo>
                  <a:lnTo>
                    <a:pt x="215900" y="438150"/>
                  </a:lnTo>
                  <a:lnTo>
                    <a:pt x="209550" y="442341"/>
                  </a:lnTo>
                  <a:lnTo>
                    <a:pt x="209550" y="453009"/>
                  </a:lnTo>
                  <a:lnTo>
                    <a:pt x="215900" y="457200"/>
                  </a:lnTo>
                  <a:lnTo>
                    <a:pt x="231775" y="457200"/>
                  </a:lnTo>
                  <a:lnTo>
                    <a:pt x="238125" y="453009"/>
                  </a:lnTo>
                  <a:lnTo>
                    <a:pt x="238125" y="447675"/>
                  </a:lnTo>
                  <a:lnTo>
                    <a:pt x="238125" y="442341"/>
                  </a:lnTo>
                  <a:close/>
                </a:path>
                <a:path w="561975" h="457200">
                  <a:moveTo>
                    <a:pt x="238125" y="330200"/>
                  </a:moveTo>
                  <a:lnTo>
                    <a:pt x="231521" y="323850"/>
                  </a:lnTo>
                  <a:lnTo>
                    <a:pt x="215900" y="323850"/>
                  </a:lnTo>
                  <a:lnTo>
                    <a:pt x="209550" y="330200"/>
                  </a:lnTo>
                  <a:lnTo>
                    <a:pt x="209550" y="346075"/>
                  </a:lnTo>
                  <a:lnTo>
                    <a:pt x="215900" y="352425"/>
                  </a:lnTo>
                  <a:lnTo>
                    <a:pt x="231775" y="352425"/>
                  </a:lnTo>
                  <a:lnTo>
                    <a:pt x="238125" y="346075"/>
                  </a:lnTo>
                  <a:lnTo>
                    <a:pt x="238125" y="338074"/>
                  </a:lnTo>
                  <a:lnTo>
                    <a:pt x="238125" y="330200"/>
                  </a:lnTo>
                  <a:close/>
                </a:path>
                <a:path w="561975" h="457200">
                  <a:moveTo>
                    <a:pt x="238125" y="223266"/>
                  </a:moveTo>
                  <a:lnTo>
                    <a:pt x="231521" y="219075"/>
                  </a:lnTo>
                  <a:lnTo>
                    <a:pt x="215900" y="219075"/>
                  </a:lnTo>
                  <a:lnTo>
                    <a:pt x="209550" y="223266"/>
                  </a:lnTo>
                  <a:lnTo>
                    <a:pt x="209550" y="233934"/>
                  </a:lnTo>
                  <a:lnTo>
                    <a:pt x="215900" y="238125"/>
                  </a:lnTo>
                  <a:lnTo>
                    <a:pt x="231775" y="238125"/>
                  </a:lnTo>
                  <a:lnTo>
                    <a:pt x="238125" y="233934"/>
                  </a:lnTo>
                  <a:lnTo>
                    <a:pt x="238125" y="228600"/>
                  </a:lnTo>
                  <a:lnTo>
                    <a:pt x="238125" y="223266"/>
                  </a:lnTo>
                  <a:close/>
                </a:path>
                <a:path w="561975" h="457200">
                  <a:moveTo>
                    <a:pt x="238125" y="111125"/>
                  </a:moveTo>
                  <a:lnTo>
                    <a:pt x="231521" y="104775"/>
                  </a:lnTo>
                  <a:lnTo>
                    <a:pt x="215900" y="104775"/>
                  </a:lnTo>
                  <a:lnTo>
                    <a:pt x="209550" y="111125"/>
                  </a:lnTo>
                  <a:lnTo>
                    <a:pt x="209550" y="127000"/>
                  </a:lnTo>
                  <a:lnTo>
                    <a:pt x="215900" y="133350"/>
                  </a:lnTo>
                  <a:lnTo>
                    <a:pt x="231775" y="133350"/>
                  </a:lnTo>
                  <a:lnTo>
                    <a:pt x="238125" y="127000"/>
                  </a:lnTo>
                  <a:lnTo>
                    <a:pt x="238125" y="118999"/>
                  </a:lnTo>
                  <a:lnTo>
                    <a:pt x="238125" y="111125"/>
                  </a:lnTo>
                  <a:close/>
                </a:path>
                <a:path w="561975" h="457200">
                  <a:moveTo>
                    <a:pt x="238125" y="6350"/>
                  </a:moveTo>
                  <a:lnTo>
                    <a:pt x="231521" y="0"/>
                  </a:lnTo>
                  <a:lnTo>
                    <a:pt x="215900" y="0"/>
                  </a:lnTo>
                  <a:lnTo>
                    <a:pt x="209550" y="6350"/>
                  </a:lnTo>
                  <a:lnTo>
                    <a:pt x="209550" y="22225"/>
                  </a:lnTo>
                  <a:lnTo>
                    <a:pt x="215900" y="28575"/>
                  </a:lnTo>
                  <a:lnTo>
                    <a:pt x="231775" y="28575"/>
                  </a:lnTo>
                  <a:lnTo>
                    <a:pt x="238125" y="22225"/>
                  </a:lnTo>
                  <a:lnTo>
                    <a:pt x="238125" y="14224"/>
                  </a:lnTo>
                  <a:lnTo>
                    <a:pt x="238125" y="6350"/>
                  </a:lnTo>
                  <a:close/>
                </a:path>
                <a:path w="561975" h="457200">
                  <a:moveTo>
                    <a:pt x="352425" y="442341"/>
                  </a:moveTo>
                  <a:lnTo>
                    <a:pt x="346075" y="438023"/>
                  </a:lnTo>
                  <a:lnTo>
                    <a:pt x="338201" y="438150"/>
                  </a:lnTo>
                  <a:lnTo>
                    <a:pt x="330200" y="438150"/>
                  </a:lnTo>
                  <a:lnTo>
                    <a:pt x="323850" y="442341"/>
                  </a:lnTo>
                  <a:lnTo>
                    <a:pt x="323850" y="453009"/>
                  </a:lnTo>
                  <a:lnTo>
                    <a:pt x="330200" y="457200"/>
                  </a:lnTo>
                  <a:lnTo>
                    <a:pt x="346075" y="457200"/>
                  </a:lnTo>
                  <a:lnTo>
                    <a:pt x="352425" y="453009"/>
                  </a:lnTo>
                  <a:lnTo>
                    <a:pt x="352425" y="447675"/>
                  </a:lnTo>
                  <a:lnTo>
                    <a:pt x="352425" y="442341"/>
                  </a:lnTo>
                  <a:close/>
                </a:path>
                <a:path w="561975" h="457200">
                  <a:moveTo>
                    <a:pt x="352425" y="330200"/>
                  </a:moveTo>
                  <a:lnTo>
                    <a:pt x="346075" y="323850"/>
                  </a:lnTo>
                  <a:lnTo>
                    <a:pt x="330200" y="323850"/>
                  </a:lnTo>
                  <a:lnTo>
                    <a:pt x="323850" y="330200"/>
                  </a:lnTo>
                  <a:lnTo>
                    <a:pt x="323850" y="346075"/>
                  </a:lnTo>
                  <a:lnTo>
                    <a:pt x="330200" y="352425"/>
                  </a:lnTo>
                  <a:lnTo>
                    <a:pt x="346075" y="352425"/>
                  </a:lnTo>
                  <a:lnTo>
                    <a:pt x="352425" y="346075"/>
                  </a:lnTo>
                  <a:lnTo>
                    <a:pt x="352425" y="338074"/>
                  </a:lnTo>
                  <a:lnTo>
                    <a:pt x="352425" y="330200"/>
                  </a:lnTo>
                  <a:close/>
                </a:path>
                <a:path w="561975" h="457200">
                  <a:moveTo>
                    <a:pt x="352425" y="223266"/>
                  </a:moveTo>
                  <a:lnTo>
                    <a:pt x="346075" y="219075"/>
                  </a:lnTo>
                  <a:lnTo>
                    <a:pt x="330200" y="219075"/>
                  </a:lnTo>
                  <a:lnTo>
                    <a:pt x="323850" y="223266"/>
                  </a:lnTo>
                  <a:lnTo>
                    <a:pt x="323850" y="233934"/>
                  </a:lnTo>
                  <a:lnTo>
                    <a:pt x="330200" y="238125"/>
                  </a:lnTo>
                  <a:lnTo>
                    <a:pt x="346075" y="238125"/>
                  </a:lnTo>
                  <a:lnTo>
                    <a:pt x="352425" y="233934"/>
                  </a:lnTo>
                  <a:lnTo>
                    <a:pt x="352425" y="228600"/>
                  </a:lnTo>
                  <a:lnTo>
                    <a:pt x="352425" y="223266"/>
                  </a:lnTo>
                  <a:close/>
                </a:path>
                <a:path w="561975" h="457200">
                  <a:moveTo>
                    <a:pt x="352425" y="111125"/>
                  </a:moveTo>
                  <a:lnTo>
                    <a:pt x="346075" y="104775"/>
                  </a:lnTo>
                  <a:lnTo>
                    <a:pt x="330200" y="104775"/>
                  </a:lnTo>
                  <a:lnTo>
                    <a:pt x="323850" y="111125"/>
                  </a:lnTo>
                  <a:lnTo>
                    <a:pt x="323850" y="127000"/>
                  </a:lnTo>
                  <a:lnTo>
                    <a:pt x="330200" y="133350"/>
                  </a:lnTo>
                  <a:lnTo>
                    <a:pt x="346075" y="133350"/>
                  </a:lnTo>
                  <a:lnTo>
                    <a:pt x="352425" y="127000"/>
                  </a:lnTo>
                  <a:lnTo>
                    <a:pt x="352425" y="118999"/>
                  </a:lnTo>
                  <a:lnTo>
                    <a:pt x="352425" y="111125"/>
                  </a:lnTo>
                  <a:close/>
                </a:path>
                <a:path w="561975" h="457200">
                  <a:moveTo>
                    <a:pt x="352425" y="6350"/>
                  </a:moveTo>
                  <a:lnTo>
                    <a:pt x="346075" y="0"/>
                  </a:lnTo>
                  <a:lnTo>
                    <a:pt x="330200" y="0"/>
                  </a:lnTo>
                  <a:lnTo>
                    <a:pt x="323850" y="6350"/>
                  </a:lnTo>
                  <a:lnTo>
                    <a:pt x="323850" y="22225"/>
                  </a:lnTo>
                  <a:lnTo>
                    <a:pt x="330200" y="28575"/>
                  </a:lnTo>
                  <a:lnTo>
                    <a:pt x="346075" y="28575"/>
                  </a:lnTo>
                  <a:lnTo>
                    <a:pt x="352425" y="22225"/>
                  </a:lnTo>
                  <a:lnTo>
                    <a:pt x="352425" y="14224"/>
                  </a:lnTo>
                  <a:lnTo>
                    <a:pt x="352425" y="6350"/>
                  </a:lnTo>
                  <a:close/>
                </a:path>
                <a:path w="561975" h="457200">
                  <a:moveTo>
                    <a:pt x="457200" y="442341"/>
                  </a:moveTo>
                  <a:lnTo>
                    <a:pt x="450596" y="438023"/>
                  </a:lnTo>
                  <a:lnTo>
                    <a:pt x="442976" y="438150"/>
                  </a:lnTo>
                  <a:lnTo>
                    <a:pt x="434975" y="438150"/>
                  </a:lnTo>
                  <a:lnTo>
                    <a:pt x="428625" y="442341"/>
                  </a:lnTo>
                  <a:lnTo>
                    <a:pt x="428625" y="453009"/>
                  </a:lnTo>
                  <a:lnTo>
                    <a:pt x="434975" y="457200"/>
                  </a:lnTo>
                  <a:lnTo>
                    <a:pt x="450850" y="457200"/>
                  </a:lnTo>
                  <a:lnTo>
                    <a:pt x="457200" y="453009"/>
                  </a:lnTo>
                  <a:lnTo>
                    <a:pt x="457200" y="447675"/>
                  </a:lnTo>
                  <a:lnTo>
                    <a:pt x="457200" y="442341"/>
                  </a:lnTo>
                  <a:close/>
                </a:path>
                <a:path w="561975" h="457200">
                  <a:moveTo>
                    <a:pt x="457200" y="330200"/>
                  </a:moveTo>
                  <a:lnTo>
                    <a:pt x="450596" y="323850"/>
                  </a:lnTo>
                  <a:lnTo>
                    <a:pt x="434975" y="323850"/>
                  </a:lnTo>
                  <a:lnTo>
                    <a:pt x="428625" y="330200"/>
                  </a:lnTo>
                  <a:lnTo>
                    <a:pt x="428625" y="346075"/>
                  </a:lnTo>
                  <a:lnTo>
                    <a:pt x="434975" y="352425"/>
                  </a:lnTo>
                  <a:lnTo>
                    <a:pt x="450850" y="352425"/>
                  </a:lnTo>
                  <a:lnTo>
                    <a:pt x="457200" y="346075"/>
                  </a:lnTo>
                  <a:lnTo>
                    <a:pt x="457200" y="338074"/>
                  </a:lnTo>
                  <a:lnTo>
                    <a:pt x="457200" y="330200"/>
                  </a:lnTo>
                  <a:close/>
                </a:path>
                <a:path w="561975" h="457200">
                  <a:moveTo>
                    <a:pt x="457200" y="223266"/>
                  </a:moveTo>
                  <a:lnTo>
                    <a:pt x="450596" y="219075"/>
                  </a:lnTo>
                  <a:lnTo>
                    <a:pt x="434975" y="219075"/>
                  </a:lnTo>
                  <a:lnTo>
                    <a:pt x="428625" y="223266"/>
                  </a:lnTo>
                  <a:lnTo>
                    <a:pt x="428625" y="233934"/>
                  </a:lnTo>
                  <a:lnTo>
                    <a:pt x="434975" y="238125"/>
                  </a:lnTo>
                  <a:lnTo>
                    <a:pt x="450850" y="238125"/>
                  </a:lnTo>
                  <a:lnTo>
                    <a:pt x="457200" y="233934"/>
                  </a:lnTo>
                  <a:lnTo>
                    <a:pt x="457200" y="228600"/>
                  </a:lnTo>
                  <a:lnTo>
                    <a:pt x="457200" y="223266"/>
                  </a:lnTo>
                  <a:close/>
                </a:path>
                <a:path w="561975" h="457200">
                  <a:moveTo>
                    <a:pt x="457200" y="111125"/>
                  </a:moveTo>
                  <a:lnTo>
                    <a:pt x="450596" y="104775"/>
                  </a:lnTo>
                  <a:lnTo>
                    <a:pt x="434975" y="104775"/>
                  </a:lnTo>
                  <a:lnTo>
                    <a:pt x="428625" y="111125"/>
                  </a:lnTo>
                  <a:lnTo>
                    <a:pt x="428625" y="127000"/>
                  </a:lnTo>
                  <a:lnTo>
                    <a:pt x="434975" y="133350"/>
                  </a:lnTo>
                  <a:lnTo>
                    <a:pt x="450850" y="133350"/>
                  </a:lnTo>
                  <a:lnTo>
                    <a:pt x="457200" y="127000"/>
                  </a:lnTo>
                  <a:lnTo>
                    <a:pt x="457200" y="118999"/>
                  </a:lnTo>
                  <a:lnTo>
                    <a:pt x="457200" y="111125"/>
                  </a:lnTo>
                  <a:close/>
                </a:path>
                <a:path w="561975" h="457200">
                  <a:moveTo>
                    <a:pt x="457200" y="6350"/>
                  </a:moveTo>
                  <a:lnTo>
                    <a:pt x="450596" y="0"/>
                  </a:lnTo>
                  <a:lnTo>
                    <a:pt x="434975" y="0"/>
                  </a:lnTo>
                  <a:lnTo>
                    <a:pt x="428625" y="6350"/>
                  </a:lnTo>
                  <a:lnTo>
                    <a:pt x="428625" y="22225"/>
                  </a:lnTo>
                  <a:lnTo>
                    <a:pt x="434975" y="28575"/>
                  </a:lnTo>
                  <a:lnTo>
                    <a:pt x="450850" y="28575"/>
                  </a:lnTo>
                  <a:lnTo>
                    <a:pt x="457200" y="22225"/>
                  </a:lnTo>
                  <a:lnTo>
                    <a:pt x="457200" y="14224"/>
                  </a:lnTo>
                  <a:lnTo>
                    <a:pt x="457200" y="6350"/>
                  </a:lnTo>
                  <a:close/>
                </a:path>
                <a:path w="561975" h="457200">
                  <a:moveTo>
                    <a:pt x="561975" y="442468"/>
                  </a:moveTo>
                  <a:lnTo>
                    <a:pt x="557657" y="438150"/>
                  </a:lnTo>
                  <a:lnTo>
                    <a:pt x="547243" y="438150"/>
                  </a:lnTo>
                  <a:lnTo>
                    <a:pt x="542925" y="442468"/>
                  </a:lnTo>
                  <a:lnTo>
                    <a:pt x="542925" y="452882"/>
                  </a:lnTo>
                  <a:lnTo>
                    <a:pt x="547243" y="457200"/>
                  </a:lnTo>
                  <a:lnTo>
                    <a:pt x="557657" y="457200"/>
                  </a:lnTo>
                  <a:lnTo>
                    <a:pt x="561975" y="452882"/>
                  </a:lnTo>
                  <a:lnTo>
                    <a:pt x="561975" y="447675"/>
                  </a:lnTo>
                  <a:lnTo>
                    <a:pt x="561975" y="442468"/>
                  </a:lnTo>
                  <a:close/>
                </a:path>
                <a:path w="561975" h="457200">
                  <a:moveTo>
                    <a:pt x="561975" y="330200"/>
                  </a:moveTo>
                  <a:lnTo>
                    <a:pt x="557784" y="323850"/>
                  </a:lnTo>
                  <a:lnTo>
                    <a:pt x="547116" y="323850"/>
                  </a:lnTo>
                  <a:lnTo>
                    <a:pt x="542925" y="330200"/>
                  </a:lnTo>
                  <a:lnTo>
                    <a:pt x="542925" y="346075"/>
                  </a:lnTo>
                  <a:lnTo>
                    <a:pt x="547116" y="352425"/>
                  </a:lnTo>
                  <a:lnTo>
                    <a:pt x="557784" y="352425"/>
                  </a:lnTo>
                  <a:lnTo>
                    <a:pt x="561975" y="346075"/>
                  </a:lnTo>
                  <a:lnTo>
                    <a:pt x="561975" y="338074"/>
                  </a:lnTo>
                  <a:lnTo>
                    <a:pt x="561975" y="330200"/>
                  </a:lnTo>
                  <a:close/>
                </a:path>
                <a:path w="561975" h="457200">
                  <a:moveTo>
                    <a:pt x="561975" y="223266"/>
                  </a:moveTo>
                  <a:lnTo>
                    <a:pt x="557784" y="219075"/>
                  </a:lnTo>
                  <a:lnTo>
                    <a:pt x="547116" y="219075"/>
                  </a:lnTo>
                  <a:lnTo>
                    <a:pt x="542925" y="223266"/>
                  </a:lnTo>
                  <a:lnTo>
                    <a:pt x="542925" y="233934"/>
                  </a:lnTo>
                  <a:lnTo>
                    <a:pt x="547116" y="238125"/>
                  </a:lnTo>
                  <a:lnTo>
                    <a:pt x="557784" y="238125"/>
                  </a:lnTo>
                  <a:lnTo>
                    <a:pt x="561975" y="233934"/>
                  </a:lnTo>
                  <a:lnTo>
                    <a:pt x="561975" y="228600"/>
                  </a:lnTo>
                  <a:lnTo>
                    <a:pt x="561975" y="223266"/>
                  </a:lnTo>
                  <a:close/>
                </a:path>
                <a:path w="561975" h="457200">
                  <a:moveTo>
                    <a:pt x="561975" y="111125"/>
                  </a:moveTo>
                  <a:lnTo>
                    <a:pt x="557784" y="104775"/>
                  </a:lnTo>
                  <a:lnTo>
                    <a:pt x="547116" y="104775"/>
                  </a:lnTo>
                  <a:lnTo>
                    <a:pt x="542925" y="111125"/>
                  </a:lnTo>
                  <a:lnTo>
                    <a:pt x="542925" y="127000"/>
                  </a:lnTo>
                  <a:lnTo>
                    <a:pt x="547116" y="133350"/>
                  </a:lnTo>
                  <a:lnTo>
                    <a:pt x="557784" y="133350"/>
                  </a:lnTo>
                  <a:lnTo>
                    <a:pt x="561975" y="127000"/>
                  </a:lnTo>
                  <a:lnTo>
                    <a:pt x="561975" y="118999"/>
                  </a:lnTo>
                  <a:lnTo>
                    <a:pt x="561975" y="111125"/>
                  </a:lnTo>
                  <a:close/>
                </a:path>
                <a:path w="561975" h="457200">
                  <a:moveTo>
                    <a:pt x="561975" y="6350"/>
                  </a:moveTo>
                  <a:lnTo>
                    <a:pt x="557657" y="0"/>
                  </a:lnTo>
                  <a:lnTo>
                    <a:pt x="547243" y="0"/>
                  </a:lnTo>
                  <a:lnTo>
                    <a:pt x="542925" y="6350"/>
                  </a:lnTo>
                  <a:lnTo>
                    <a:pt x="542925" y="22225"/>
                  </a:lnTo>
                  <a:lnTo>
                    <a:pt x="547243" y="28575"/>
                  </a:lnTo>
                  <a:lnTo>
                    <a:pt x="557657" y="28575"/>
                  </a:lnTo>
                  <a:lnTo>
                    <a:pt x="561975" y="22225"/>
                  </a:lnTo>
                  <a:lnTo>
                    <a:pt x="561975" y="14224"/>
                  </a:lnTo>
                  <a:lnTo>
                    <a:pt x="561975" y="63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134225" y="1927923"/>
            <a:ext cx="2943225" cy="4489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0665" algn="l"/>
              </a:tabLst>
            </a:pPr>
            <a:r>
              <a:rPr sz="2750" spc="50" dirty="0">
                <a:solidFill>
                  <a:srgbClr val="FFFFFF"/>
                </a:solidFill>
                <a:latin typeface="Tahoma"/>
                <a:cs typeface="Tahoma"/>
              </a:rPr>
              <a:t>GitHub</a:t>
            </a:r>
            <a:r>
              <a:rPr sz="2750" spc="-3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Tahoma"/>
                <a:cs typeface="Tahoma"/>
              </a:rPr>
              <a:t>Commits:</a:t>
            </a:r>
            <a:endParaRPr sz="27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641350" marR="5080" indent="15240">
              <a:lnSpc>
                <a:spcPts val="5860"/>
              </a:lnSpc>
              <a:spcBef>
                <a:spcPts val="820"/>
              </a:spcBef>
            </a:pPr>
            <a:r>
              <a:rPr sz="5400" spc="-120" dirty="0"/>
              <a:t>User</a:t>
            </a:r>
            <a:r>
              <a:rPr sz="5400" spc="-585" dirty="0"/>
              <a:t> </a:t>
            </a:r>
            <a:r>
              <a:rPr sz="5400" spc="-270" dirty="0"/>
              <a:t>Workflow </a:t>
            </a:r>
            <a:r>
              <a:rPr sz="5400" spc="-229" dirty="0"/>
              <a:t>Demonstration</a:t>
            </a:r>
            <a:endParaRPr sz="5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775" y="619188"/>
            <a:ext cx="6505575" cy="5648325"/>
            <a:chOff x="104775" y="619188"/>
            <a:chExt cx="6505575" cy="5648325"/>
          </a:xfrm>
        </p:grpSpPr>
        <p:sp>
          <p:nvSpPr>
            <p:cNvPr id="3" name="object 3"/>
            <p:cNvSpPr/>
            <p:nvPr/>
          </p:nvSpPr>
          <p:spPr>
            <a:xfrm>
              <a:off x="781050" y="1190625"/>
              <a:ext cx="5086350" cy="4476750"/>
            </a:xfrm>
            <a:custGeom>
              <a:avLst/>
              <a:gdLst/>
              <a:ahLst/>
              <a:cxnLst/>
              <a:rect l="l" t="t" r="r" b="b"/>
              <a:pathLst>
                <a:path w="5086350" h="4476750">
                  <a:moveTo>
                    <a:pt x="5086350" y="0"/>
                  </a:moveTo>
                  <a:lnTo>
                    <a:pt x="0" y="0"/>
                  </a:lnTo>
                  <a:lnTo>
                    <a:pt x="0" y="4476750"/>
                  </a:lnTo>
                  <a:lnTo>
                    <a:pt x="5086350" y="4476750"/>
                  </a:lnTo>
                  <a:lnTo>
                    <a:pt x="5086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85812" y="1185862"/>
              <a:ext cx="5095875" cy="4476750"/>
            </a:xfrm>
            <a:custGeom>
              <a:avLst/>
              <a:gdLst/>
              <a:ahLst/>
              <a:cxnLst/>
              <a:rect l="l" t="t" r="r" b="b"/>
              <a:pathLst>
                <a:path w="5095875" h="4476750">
                  <a:moveTo>
                    <a:pt x="5095875" y="0"/>
                  </a:moveTo>
                  <a:lnTo>
                    <a:pt x="0" y="0"/>
                  </a:lnTo>
                  <a:lnTo>
                    <a:pt x="0" y="4476750"/>
                  </a:lnTo>
                  <a:lnTo>
                    <a:pt x="5095875" y="4476750"/>
                  </a:lnTo>
                  <a:lnTo>
                    <a:pt x="5095875" y="0"/>
                  </a:lnTo>
                  <a:close/>
                </a:path>
              </a:pathLst>
            </a:custGeom>
            <a:solidFill>
              <a:srgbClr val="4EA72D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85812" y="1185862"/>
              <a:ext cx="5095875" cy="4476750"/>
            </a:xfrm>
            <a:custGeom>
              <a:avLst/>
              <a:gdLst/>
              <a:ahLst/>
              <a:cxnLst/>
              <a:rect l="l" t="t" r="r" b="b"/>
              <a:pathLst>
                <a:path w="5095875" h="4476750">
                  <a:moveTo>
                    <a:pt x="0" y="4476750"/>
                  </a:moveTo>
                  <a:lnTo>
                    <a:pt x="5095875" y="4476750"/>
                  </a:lnTo>
                  <a:lnTo>
                    <a:pt x="5095875" y="0"/>
                  </a:lnTo>
                  <a:lnTo>
                    <a:pt x="0" y="0"/>
                  </a:lnTo>
                  <a:lnTo>
                    <a:pt x="0" y="4476750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47712" y="1138301"/>
              <a:ext cx="5038725" cy="4438650"/>
            </a:xfrm>
            <a:custGeom>
              <a:avLst/>
              <a:gdLst/>
              <a:ahLst/>
              <a:cxnLst/>
              <a:rect l="l" t="t" r="r" b="b"/>
              <a:pathLst>
                <a:path w="5038725" h="4438650">
                  <a:moveTo>
                    <a:pt x="5038725" y="0"/>
                  </a:moveTo>
                  <a:lnTo>
                    <a:pt x="0" y="0"/>
                  </a:lnTo>
                  <a:lnTo>
                    <a:pt x="0" y="4438650"/>
                  </a:lnTo>
                  <a:lnTo>
                    <a:pt x="5038725" y="4438650"/>
                  </a:lnTo>
                  <a:lnTo>
                    <a:pt x="5038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47712" y="1138301"/>
              <a:ext cx="5038725" cy="4438650"/>
            </a:xfrm>
            <a:custGeom>
              <a:avLst/>
              <a:gdLst/>
              <a:ahLst/>
              <a:cxnLst/>
              <a:rect l="l" t="t" r="r" b="b"/>
              <a:pathLst>
                <a:path w="5038725" h="4438650">
                  <a:moveTo>
                    <a:pt x="0" y="4438650"/>
                  </a:moveTo>
                  <a:lnTo>
                    <a:pt x="5038725" y="4438650"/>
                  </a:lnTo>
                  <a:lnTo>
                    <a:pt x="5038725" y="0"/>
                  </a:lnTo>
                  <a:lnTo>
                    <a:pt x="0" y="0"/>
                  </a:lnTo>
                  <a:lnTo>
                    <a:pt x="0" y="4438650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4775" y="633475"/>
              <a:ext cx="5215255" cy="1290955"/>
            </a:xfrm>
            <a:custGeom>
              <a:avLst/>
              <a:gdLst/>
              <a:ahLst/>
              <a:cxnLst/>
              <a:rect l="l" t="t" r="r" b="b"/>
              <a:pathLst>
                <a:path w="5215255" h="1290955">
                  <a:moveTo>
                    <a:pt x="1352550" y="1272032"/>
                  </a:moveTo>
                  <a:lnTo>
                    <a:pt x="1178687" y="1100074"/>
                  </a:lnTo>
                  <a:lnTo>
                    <a:pt x="1011834" y="1265301"/>
                  </a:lnTo>
                  <a:lnTo>
                    <a:pt x="844918" y="1100074"/>
                  </a:lnTo>
                  <a:lnTo>
                    <a:pt x="676275" y="1265301"/>
                  </a:lnTo>
                  <a:lnTo>
                    <a:pt x="509358" y="1100074"/>
                  </a:lnTo>
                  <a:lnTo>
                    <a:pt x="342442" y="1265301"/>
                  </a:lnTo>
                  <a:lnTo>
                    <a:pt x="173799" y="1100074"/>
                  </a:lnTo>
                  <a:lnTo>
                    <a:pt x="0" y="1272032"/>
                  </a:lnTo>
                  <a:lnTo>
                    <a:pt x="13766" y="1283843"/>
                  </a:lnTo>
                  <a:lnTo>
                    <a:pt x="173799" y="1126998"/>
                  </a:lnTo>
                  <a:lnTo>
                    <a:pt x="342442" y="1290574"/>
                  </a:lnTo>
                  <a:lnTo>
                    <a:pt x="509358" y="1126998"/>
                  </a:lnTo>
                  <a:lnTo>
                    <a:pt x="676275" y="1290574"/>
                  </a:lnTo>
                  <a:lnTo>
                    <a:pt x="844918" y="1126998"/>
                  </a:lnTo>
                  <a:lnTo>
                    <a:pt x="1011834" y="1290574"/>
                  </a:lnTo>
                  <a:lnTo>
                    <a:pt x="1178687" y="1126998"/>
                  </a:lnTo>
                  <a:lnTo>
                    <a:pt x="1340485" y="1283843"/>
                  </a:lnTo>
                  <a:lnTo>
                    <a:pt x="1352550" y="1272032"/>
                  </a:lnTo>
                  <a:close/>
                </a:path>
                <a:path w="5215255" h="1290955">
                  <a:moveTo>
                    <a:pt x="1352550" y="965581"/>
                  </a:moveTo>
                  <a:lnTo>
                    <a:pt x="1178687" y="795274"/>
                  </a:lnTo>
                  <a:lnTo>
                    <a:pt x="1011834" y="958850"/>
                  </a:lnTo>
                  <a:lnTo>
                    <a:pt x="844918" y="795274"/>
                  </a:lnTo>
                  <a:lnTo>
                    <a:pt x="676275" y="958850"/>
                  </a:lnTo>
                  <a:lnTo>
                    <a:pt x="509358" y="795274"/>
                  </a:lnTo>
                  <a:lnTo>
                    <a:pt x="342442" y="958850"/>
                  </a:lnTo>
                  <a:lnTo>
                    <a:pt x="173799" y="795274"/>
                  </a:lnTo>
                  <a:lnTo>
                    <a:pt x="0" y="965581"/>
                  </a:lnTo>
                  <a:lnTo>
                    <a:pt x="13766" y="979043"/>
                  </a:lnTo>
                  <a:lnTo>
                    <a:pt x="173799" y="822198"/>
                  </a:lnTo>
                  <a:lnTo>
                    <a:pt x="342442" y="985774"/>
                  </a:lnTo>
                  <a:lnTo>
                    <a:pt x="509358" y="822198"/>
                  </a:lnTo>
                  <a:lnTo>
                    <a:pt x="676275" y="985774"/>
                  </a:lnTo>
                  <a:lnTo>
                    <a:pt x="844918" y="822198"/>
                  </a:lnTo>
                  <a:lnTo>
                    <a:pt x="1011834" y="985774"/>
                  </a:lnTo>
                  <a:lnTo>
                    <a:pt x="1178687" y="822198"/>
                  </a:lnTo>
                  <a:lnTo>
                    <a:pt x="1340485" y="979043"/>
                  </a:lnTo>
                  <a:lnTo>
                    <a:pt x="1352550" y="965581"/>
                  </a:lnTo>
                  <a:close/>
                </a:path>
                <a:path w="5215255" h="1290955">
                  <a:moveTo>
                    <a:pt x="5215001" y="457200"/>
                  </a:moveTo>
                  <a:lnTo>
                    <a:pt x="5212639" y="410438"/>
                  </a:lnTo>
                  <a:lnTo>
                    <a:pt x="5205704" y="365036"/>
                  </a:lnTo>
                  <a:lnTo>
                    <a:pt x="5194439" y="321208"/>
                  </a:lnTo>
                  <a:lnTo>
                    <a:pt x="5179060" y="279196"/>
                  </a:lnTo>
                  <a:lnTo>
                    <a:pt x="5159807" y="239229"/>
                  </a:lnTo>
                  <a:lnTo>
                    <a:pt x="5136908" y="201536"/>
                  </a:lnTo>
                  <a:lnTo>
                    <a:pt x="5110581" y="166344"/>
                  </a:lnTo>
                  <a:lnTo>
                    <a:pt x="5081079" y="133883"/>
                  </a:lnTo>
                  <a:lnTo>
                    <a:pt x="5057267" y="112255"/>
                  </a:lnTo>
                  <a:lnTo>
                    <a:pt x="5057267" y="457200"/>
                  </a:lnTo>
                  <a:lnTo>
                    <a:pt x="5053342" y="505777"/>
                  </a:lnTo>
                  <a:lnTo>
                    <a:pt x="5041989" y="551840"/>
                  </a:lnTo>
                  <a:lnTo>
                    <a:pt x="5023828" y="594817"/>
                  </a:lnTo>
                  <a:lnTo>
                    <a:pt x="4999469" y="634047"/>
                  </a:lnTo>
                  <a:lnTo>
                    <a:pt x="4969535" y="668947"/>
                  </a:lnTo>
                  <a:lnTo>
                    <a:pt x="4934636" y="698881"/>
                  </a:lnTo>
                  <a:lnTo>
                    <a:pt x="4895405" y="723239"/>
                  </a:lnTo>
                  <a:lnTo>
                    <a:pt x="4852441" y="741400"/>
                  </a:lnTo>
                  <a:lnTo>
                    <a:pt x="4806366" y="752754"/>
                  </a:lnTo>
                  <a:lnTo>
                    <a:pt x="4757801" y="756666"/>
                  </a:lnTo>
                  <a:lnTo>
                    <a:pt x="4709198" y="752754"/>
                  </a:lnTo>
                  <a:lnTo>
                    <a:pt x="4663097" y="741400"/>
                  </a:lnTo>
                  <a:lnTo>
                    <a:pt x="4620107" y="723239"/>
                  </a:lnTo>
                  <a:lnTo>
                    <a:pt x="4580852" y="698881"/>
                  </a:lnTo>
                  <a:lnTo>
                    <a:pt x="4545939" y="668947"/>
                  </a:lnTo>
                  <a:lnTo>
                    <a:pt x="4516005" y="634047"/>
                  </a:lnTo>
                  <a:lnTo>
                    <a:pt x="4491634" y="594817"/>
                  </a:lnTo>
                  <a:lnTo>
                    <a:pt x="4473473" y="551840"/>
                  </a:lnTo>
                  <a:lnTo>
                    <a:pt x="4462119" y="505777"/>
                  </a:lnTo>
                  <a:lnTo>
                    <a:pt x="4458208" y="457200"/>
                  </a:lnTo>
                  <a:lnTo>
                    <a:pt x="4462119" y="408609"/>
                  </a:lnTo>
                  <a:lnTo>
                    <a:pt x="4473473" y="362508"/>
                  </a:lnTo>
                  <a:lnTo>
                    <a:pt x="4491634" y="319519"/>
                  </a:lnTo>
                  <a:lnTo>
                    <a:pt x="4516005" y="280263"/>
                  </a:lnTo>
                  <a:lnTo>
                    <a:pt x="4545939" y="245351"/>
                  </a:lnTo>
                  <a:lnTo>
                    <a:pt x="4580852" y="215417"/>
                  </a:lnTo>
                  <a:lnTo>
                    <a:pt x="4620107" y="191046"/>
                  </a:lnTo>
                  <a:lnTo>
                    <a:pt x="4663097" y="172885"/>
                  </a:lnTo>
                  <a:lnTo>
                    <a:pt x="4709198" y="161531"/>
                  </a:lnTo>
                  <a:lnTo>
                    <a:pt x="4757801" y="157607"/>
                  </a:lnTo>
                  <a:lnTo>
                    <a:pt x="4806366" y="161531"/>
                  </a:lnTo>
                  <a:lnTo>
                    <a:pt x="4852441" y="172885"/>
                  </a:lnTo>
                  <a:lnTo>
                    <a:pt x="4895405" y="191046"/>
                  </a:lnTo>
                  <a:lnTo>
                    <a:pt x="4934636" y="215417"/>
                  </a:lnTo>
                  <a:lnTo>
                    <a:pt x="4969535" y="245351"/>
                  </a:lnTo>
                  <a:lnTo>
                    <a:pt x="4999469" y="280263"/>
                  </a:lnTo>
                  <a:lnTo>
                    <a:pt x="5023828" y="319519"/>
                  </a:lnTo>
                  <a:lnTo>
                    <a:pt x="5041989" y="362508"/>
                  </a:lnTo>
                  <a:lnTo>
                    <a:pt x="5053342" y="408609"/>
                  </a:lnTo>
                  <a:lnTo>
                    <a:pt x="5057267" y="457200"/>
                  </a:lnTo>
                  <a:lnTo>
                    <a:pt x="5057267" y="112255"/>
                  </a:lnTo>
                  <a:lnTo>
                    <a:pt x="5013401" y="78066"/>
                  </a:lnTo>
                  <a:lnTo>
                    <a:pt x="4975707" y="55168"/>
                  </a:lnTo>
                  <a:lnTo>
                    <a:pt x="4935740" y="35915"/>
                  </a:lnTo>
                  <a:lnTo>
                    <a:pt x="4893742" y="20548"/>
                  </a:lnTo>
                  <a:lnTo>
                    <a:pt x="4849927" y="9296"/>
                  </a:lnTo>
                  <a:lnTo>
                    <a:pt x="4804537" y="2362"/>
                  </a:lnTo>
                  <a:lnTo>
                    <a:pt x="4757801" y="0"/>
                  </a:lnTo>
                  <a:lnTo>
                    <a:pt x="4711027" y="2362"/>
                  </a:lnTo>
                  <a:lnTo>
                    <a:pt x="4665624" y="9296"/>
                  </a:lnTo>
                  <a:lnTo>
                    <a:pt x="4621796" y="20548"/>
                  </a:lnTo>
                  <a:lnTo>
                    <a:pt x="4579785" y="35915"/>
                  </a:lnTo>
                  <a:lnTo>
                    <a:pt x="4539818" y="55168"/>
                  </a:lnTo>
                  <a:lnTo>
                    <a:pt x="4502124" y="78066"/>
                  </a:lnTo>
                  <a:lnTo>
                    <a:pt x="4466933" y="104381"/>
                  </a:lnTo>
                  <a:lnTo>
                    <a:pt x="4434471" y="133883"/>
                  </a:lnTo>
                  <a:lnTo>
                    <a:pt x="4404969" y="166344"/>
                  </a:lnTo>
                  <a:lnTo>
                    <a:pt x="4378655" y="201536"/>
                  </a:lnTo>
                  <a:lnTo>
                    <a:pt x="4355757" y="239229"/>
                  </a:lnTo>
                  <a:lnTo>
                    <a:pt x="4336504" y="279196"/>
                  </a:lnTo>
                  <a:lnTo>
                    <a:pt x="4321137" y="321208"/>
                  </a:lnTo>
                  <a:lnTo>
                    <a:pt x="4309884" y="365036"/>
                  </a:lnTo>
                  <a:lnTo>
                    <a:pt x="4302950" y="410438"/>
                  </a:lnTo>
                  <a:lnTo>
                    <a:pt x="4300601" y="457200"/>
                  </a:lnTo>
                  <a:lnTo>
                    <a:pt x="4302950" y="503948"/>
                  </a:lnTo>
                  <a:lnTo>
                    <a:pt x="4309884" y="549338"/>
                  </a:lnTo>
                  <a:lnTo>
                    <a:pt x="4321137" y="593153"/>
                  </a:lnTo>
                  <a:lnTo>
                    <a:pt x="4336504" y="635152"/>
                  </a:lnTo>
                  <a:lnTo>
                    <a:pt x="4355757" y="675119"/>
                  </a:lnTo>
                  <a:lnTo>
                    <a:pt x="4378655" y="712812"/>
                  </a:lnTo>
                  <a:lnTo>
                    <a:pt x="4404969" y="748017"/>
                  </a:lnTo>
                  <a:lnTo>
                    <a:pt x="4434471" y="780491"/>
                  </a:lnTo>
                  <a:lnTo>
                    <a:pt x="4466933" y="809993"/>
                  </a:lnTo>
                  <a:lnTo>
                    <a:pt x="4502124" y="836320"/>
                  </a:lnTo>
                  <a:lnTo>
                    <a:pt x="4539818" y="859218"/>
                  </a:lnTo>
                  <a:lnTo>
                    <a:pt x="4579785" y="878471"/>
                  </a:lnTo>
                  <a:lnTo>
                    <a:pt x="4621796" y="893851"/>
                  </a:lnTo>
                  <a:lnTo>
                    <a:pt x="4665624" y="905116"/>
                  </a:lnTo>
                  <a:lnTo>
                    <a:pt x="4711027" y="912050"/>
                  </a:lnTo>
                  <a:lnTo>
                    <a:pt x="4757801" y="914400"/>
                  </a:lnTo>
                  <a:lnTo>
                    <a:pt x="4804537" y="912050"/>
                  </a:lnTo>
                  <a:lnTo>
                    <a:pt x="4849927" y="905116"/>
                  </a:lnTo>
                  <a:lnTo>
                    <a:pt x="4893742" y="893851"/>
                  </a:lnTo>
                  <a:lnTo>
                    <a:pt x="4935740" y="878471"/>
                  </a:lnTo>
                  <a:lnTo>
                    <a:pt x="4975707" y="859218"/>
                  </a:lnTo>
                  <a:lnTo>
                    <a:pt x="5013401" y="836320"/>
                  </a:lnTo>
                  <a:lnTo>
                    <a:pt x="5048605" y="809993"/>
                  </a:lnTo>
                  <a:lnTo>
                    <a:pt x="5081079" y="780491"/>
                  </a:lnTo>
                  <a:lnTo>
                    <a:pt x="5102720" y="756666"/>
                  </a:lnTo>
                  <a:lnTo>
                    <a:pt x="5110581" y="748017"/>
                  </a:lnTo>
                  <a:lnTo>
                    <a:pt x="5136908" y="712812"/>
                  </a:lnTo>
                  <a:lnTo>
                    <a:pt x="5159807" y="675119"/>
                  </a:lnTo>
                  <a:lnTo>
                    <a:pt x="5179060" y="635152"/>
                  </a:lnTo>
                  <a:lnTo>
                    <a:pt x="5194439" y="593153"/>
                  </a:lnTo>
                  <a:lnTo>
                    <a:pt x="5205704" y="549338"/>
                  </a:lnTo>
                  <a:lnTo>
                    <a:pt x="5212639" y="503948"/>
                  </a:lnTo>
                  <a:lnTo>
                    <a:pt x="5215001" y="457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05376" y="633476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200" y="0"/>
                  </a:moveTo>
                  <a:lnTo>
                    <a:pt x="410437" y="2359"/>
                  </a:lnTo>
                  <a:lnTo>
                    <a:pt x="365029" y="9284"/>
                  </a:lnTo>
                  <a:lnTo>
                    <a:pt x="321206" y="20546"/>
                  </a:lnTo>
                  <a:lnTo>
                    <a:pt x="279195" y="35915"/>
                  </a:lnTo>
                  <a:lnTo>
                    <a:pt x="239227" y="55161"/>
                  </a:lnTo>
                  <a:lnTo>
                    <a:pt x="201531" y="78056"/>
                  </a:lnTo>
                  <a:lnTo>
                    <a:pt x="166337" y="104370"/>
                  </a:lnTo>
                  <a:lnTo>
                    <a:pt x="133873" y="133873"/>
                  </a:lnTo>
                  <a:lnTo>
                    <a:pt x="104370" y="166337"/>
                  </a:lnTo>
                  <a:lnTo>
                    <a:pt x="78056" y="201531"/>
                  </a:lnTo>
                  <a:lnTo>
                    <a:pt x="55161" y="239227"/>
                  </a:lnTo>
                  <a:lnTo>
                    <a:pt x="35915" y="279195"/>
                  </a:lnTo>
                  <a:lnTo>
                    <a:pt x="20546" y="321206"/>
                  </a:lnTo>
                  <a:lnTo>
                    <a:pt x="9284" y="365029"/>
                  </a:lnTo>
                  <a:lnTo>
                    <a:pt x="2359" y="410437"/>
                  </a:lnTo>
                  <a:lnTo>
                    <a:pt x="0" y="457200"/>
                  </a:lnTo>
                  <a:lnTo>
                    <a:pt x="2359" y="503941"/>
                  </a:lnTo>
                  <a:lnTo>
                    <a:pt x="9284" y="549333"/>
                  </a:lnTo>
                  <a:lnTo>
                    <a:pt x="20546" y="593146"/>
                  </a:lnTo>
                  <a:lnTo>
                    <a:pt x="35915" y="635150"/>
                  </a:lnTo>
                  <a:lnTo>
                    <a:pt x="55161" y="675116"/>
                  </a:lnTo>
                  <a:lnTo>
                    <a:pt x="78056" y="712812"/>
                  </a:lnTo>
                  <a:lnTo>
                    <a:pt x="104370" y="748009"/>
                  </a:lnTo>
                  <a:lnTo>
                    <a:pt x="133873" y="780478"/>
                  </a:lnTo>
                  <a:lnTo>
                    <a:pt x="166337" y="809988"/>
                  </a:lnTo>
                  <a:lnTo>
                    <a:pt x="201531" y="836309"/>
                  </a:lnTo>
                  <a:lnTo>
                    <a:pt x="239227" y="859212"/>
                  </a:lnTo>
                  <a:lnTo>
                    <a:pt x="279195" y="878466"/>
                  </a:lnTo>
                  <a:lnTo>
                    <a:pt x="321206" y="893842"/>
                  </a:lnTo>
                  <a:lnTo>
                    <a:pt x="365029" y="905110"/>
                  </a:lnTo>
                  <a:lnTo>
                    <a:pt x="410437" y="912039"/>
                  </a:lnTo>
                  <a:lnTo>
                    <a:pt x="457200" y="914400"/>
                  </a:lnTo>
                  <a:lnTo>
                    <a:pt x="503941" y="912039"/>
                  </a:lnTo>
                  <a:lnTo>
                    <a:pt x="549333" y="905110"/>
                  </a:lnTo>
                  <a:lnTo>
                    <a:pt x="593146" y="893842"/>
                  </a:lnTo>
                  <a:lnTo>
                    <a:pt x="635150" y="878466"/>
                  </a:lnTo>
                  <a:lnTo>
                    <a:pt x="675116" y="859212"/>
                  </a:lnTo>
                  <a:lnTo>
                    <a:pt x="712812" y="836309"/>
                  </a:lnTo>
                  <a:lnTo>
                    <a:pt x="748009" y="809988"/>
                  </a:lnTo>
                  <a:lnTo>
                    <a:pt x="780478" y="780478"/>
                  </a:lnTo>
                  <a:lnTo>
                    <a:pt x="809988" y="748009"/>
                  </a:lnTo>
                  <a:lnTo>
                    <a:pt x="836309" y="712812"/>
                  </a:lnTo>
                  <a:lnTo>
                    <a:pt x="859212" y="675116"/>
                  </a:lnTo>
                  <a:lnTo>
                    <a:pt x="878466" y="635150"/>
                  </a:lnTo>
                  <a:lnTo>
                    <a:pt x="893842" y="593146"/>
                  </a:lnTo>
                  <a:lnTo>
                    <a:pt x="905110" y="549333"/>
                  </a:lnTo>
                  <a:lnTo>
                    <a:pt x="912039" y="503941"/>
                  </a:lnTo>
                  <a:lnTo>
                    <a:pt x="914400" y="457200"/>
                  </a:lnTo>
                  <a:lnTo>
                    <a:pt x="912039" y="410437"/>
                  </a:lnTo>
                  <a:lnTo>
                    <a:pt x="905110" y="365029"/>
                  </a:lnTo>
                  <a:lnTo>
                    <a:pt x="893842" y="321206"/>
                  </a:lnTo>
                  <a:lnTo>
                    <a:pt x="878466" y="279195"/>
                  </a:lnTo>
                  <a:lnTo>
                    <a:pt x="859212" y="239227"/>
                  </a:lnTo>
                  <a:lnTo>
                    <a:pt x="836309" y="201531"/>
                  </a:lnTo>
                  <a:lnTo>
                    <a:pt x="809988" y="166337"/>
                  </a:lnTo>
                  <a:lnTo>
                    <a:pt x="780478" y="133873"/>
                  </a:lnTo>
                  <a:lnTo>
                    <a:pt x="748009" y="104370"/>
                  </a:lnTo>
                  <a:lnTo>
                    <a:pt x="712812" y="78056"/>
                  </a:lnTo>
                  <a:lnTo>
                    <a:pt x="675116" y="55161"/>
                  </a:lnTo>
                  <a:lnTo>
                    <a:pt x="635150" y="35915"/>
                  </a:lnTo>
                  <a:lnTo>
                    <a:pt x="593146" y="20546"/>
                  </a:lnTo>
                  <a:lnTo>
                    <a:pt x="549333" y="9284"/>
                  </a:lnTo>
                  <a:lnTo>
                    <a:pt x="503941" y="2359"/>
                  </a:lnTo>
                  <a:lnTo>
                    <a:pt x="457200" y="0"/>
                  </a:lnTo>
                  <a:close/>
                </a:path>
                <a:path w="914400" h="914400">
                  <a:moveTo>
                    <a:pt x="457200" y="756665"/>
                  </a:moveTo>
                  <a:lnTo>
                    <a:pt x="408599" y="752745"/>
                  </a:lnTo>
                  <a:lnTo>
                    <a:pt x="362497" y="741395"/>
                  </a:lnTo>
                  <a:lnTo>
                    <a:pt x="319510" y="723233"/>
                  </a:lnTo>
                  <a:lnTo>
                    <a:pt x="280255" y="698875"/>
                  </a:lnTo>
                  <a:lnTo>
                    <a:pt x="245348" y="668940"/>
                  </a:lnTo>
                  <a:lnTo>
                    <a:pt x="215405" y="634044"/>
                  </a:lnTo>
                  <a:lnTo>
                    <a:pt x="191043" y="594805"/>
                  </a:lnTo>
                  <a:lnTo>
                    <a:pt x="172878" y="551840"/>
                  </a:lnTo>
                  <a:lnTo>
                    <a:pt x="161527" y="505766"/>
                  </a:lnTo>
                  <a:lnTo>
                    <a:pt x="157607" y="457200"/>
                  </a:lnTo>
                  <a:lnTo>
                    <a:pt x="161527" y="408599"/>
                  </a:lnTo>
                  <a:lnTo>
                    <a:pt x="172878" y="362497"/>
                  </a:lnTo>
                  <a:lnTo>
                    <a:pt x="191043" y="319510"/>
                  </a:lnTo>
                  <a:lnTo>
                    <a:pt x="215405" y="280255"/>
                  </a:lnTo>
                  <a:lnTo>
                    <a:pt x="245348" y="245348"/>
                  </a:lnTo>
                  <a:lnTo>
                    <a:pt x="280255" y="215405"/>
                  </a:lnTo>
                  <a:lnTo>
                    <a:pt x="319510" y="191043"/>
                  </a:lnTo>
                  <a:lnTo>
                    <a:pt x="362497" y="172878"/>
                  </a:lnTo>
                  <a:lnTo>
                    <a:pt x="408599" y="161527"/>
                  </a:lnTo>
                  <a:lnTo>
                    <a:pt x="457200" y="157607"/>
                  </a:lnTo>
                  <a:lnTo>
                    <a:pt x="505766" y="161527"/>
                  </a:lnTo>
                  <a:lnTo>
                    <a:pt x="551840" y="172878"/>
                  </a:lnTo>
                  <a:lnTo>
                    <a:pt x="594805" y="191043"/>
                  </a:lnTo>
                  <a:lnTo>
                    <a:pt x="634044" y="215405"/>
                  </a:lnTo>
                  <a:lnTo>
                    <a:pt x="668940" y="245348"/>
                  </a:lnTo>
                  <a:lnTo>
                    <a:pt x="698875" y="280255"/>
                  </a:lnTo>
                  <a:lnTo>
                    <a:pt x="723233" y="319510"/>
                  </a:lnTo>
                  <a:lnTo>
                    <a:pt x="741395" y="362497"/>
                  </a:lnTo>
                  <a:lnTo>
                    <a:pt x="752745" y="408599"/>
                  </a:lnTo>
                  <a:lnTo>
                    <a:pt x="756665" y="457200"/>
                  </a:lnTo>
                  <a:lnTo>
                    <a:pt x="752745" y="505766"/>
                  </a:lnTo>
                  <a:lnTo>
                    <a:pt x="741395" y="551840"/>
                  </a:lnTo>
                  <a:lnTo>
                    <a:pt x="723233" y="594805"/>
                  </a:lnTo>
                  <a:lnTo>
                    <a:pt x="698875" y="634044"/>
                  </a:lnTo>
                  <a:lnTo>
                    <a:pt x="668940" y="668940"/>
                  </a:lnTo>
                  <a:lnTo>
                    <a:pt x="634044" y="698875"/>
                  </a:lnTo>
                  <a:lnTo>
                    <a:pt x="594805" y="723233"/>
                  </a:lnTo>
                  <a:lnTo>
                    <a:pt x="551840" y="741395"/>
                  </a:lnTo>
                  <a:lnTo>
                    <a:pt x="505766" y="752745"/>
                  </a:lnTo>
                  <a:lnTo>
                    <a:pt x="457200" y="756665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05376" y="633476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200" y="0"/>
                  </a:moveTo>
                  <a:lnTo>
                    <a:pt x="410437" y="2359"/>
                  </a:lnTo>
                  <a:lnTo>
                    <a:pt x="365029" y="9284"/>
                  </a:lnTo>
                  <a:lnTo>
                    <a:pt x="321206" y="20546"/>
                  </a:lnTo>
                  <a:lnTo>
                    <a:pt x="279195" y="35915"/>
                  </a:lnTo>
                  <a:lnTo>
                    <a:pt x="239227" y="55161"/>
                  </a:lnTo>
                  <a:lnTo>
                    <a:pt x="201531" y="78056"/>
                  </a:lnTo>
                  <a:lnTo>
                    <a:pt x="166337" y="104370"/>
                  </a:lnTo>
                  <a:lnTo>
                    <a:pt x="133873" y="133873"/>
                  </a:lnTo>
                  <a:lnTo>
                    <a:pt x="104370" y="166337"/>
                  </a:lnTo>
                  <a:lnTo>
                    <a:pt x="78056" y="201531"/>
                  </a:lnTo>
                  <a:lnTo>
                    <a:pt x="55161" y="239227"/>
                  </a:lnTo>
                  <a:lnTo>
                    <a:pt x="35915" y="279195"/>
                  </a:lnTo>
                  <a:lnTo>
                    <a:pt x="20546" y="321206"/>
                  </a:lnTo>
                  <a:lnTo>
                    <a:pt x="9284" y="365029"/>
                  </a:lnTo>
                  <a:lnTo>
                    <a:pt x="2359" y="410437"/>
                  </a:lnTo>
                  <a:lnTo>
                    <a:pt x="0" y="457200"/>
                  </a:lnTo>
                  <a:lnTo>
                    <a:pt x="2359" y="503941"/>
                  </a:lnTo>
                  <a:lnTo>
                    <a:pt x="9284" y="549333"/>
                  </a:lnTo>
                  <a:lnTo>
                    <a:pt x="20546" y="593146"/>
                  </a:lnTo>
                  <a:lnTo>
                    <a:pt x="35915" y="635150"/>
                  </a:lnTo>
                  <a:lnTo>
                    <a:pt x="55161" y="675116"/>
                  </a:lnTo>
                  <a:lnTo>
                    <a:pt x="78056" y="712812"/>
                  </a:lnTo>
                  <a:lnTo>
                    <a:pt x="104370" y="748009"/>
                  </a:lnTo>
                  <a:lnTo>
                    <a:pt x="133873" y="780478"/>
                  </a:lnTo>
                  <a:lnTo>
                    <a:pt x="166337" y="809988"/>
                  </a:lnTo>
                  <a:lnTo>
                    <a:pt x="201531" y="836309"/>
                  </a:lnTo>
                  <a:lnTo>
                    <a:pt x="239227" y="859212"/>
                  </a:lnTo>
                  <a:lnTo>
                    <a:pt x="279195" y="878466"/>
                  </a:lnTo>
                  <a:lnTo>
                    <a:pt x="321206" y="893842"/>
                  </a:lnTo>
                  <a:lnTo>
                    <a:pt x="365029" y="905110"/>
                  </a:lnTo>
                  <a:lnTo>
                    <a:pt x="410437" y="912039"/>
                  </a:lnTo>
                  <a:lnTo>
                    <a:pt x="457200" y="914400"/>
                  </a:lnTo>
                  <a:lnTo>
                    <a:pt x="503941" y="912039"/>
                  </a:lnTo>
                  <a:lnTo>
                    <a:pt x="549333" y="905110"/>
                  </a:lnTo>
                  <a:lnTo>
                    <a:pt x="593146" y="893842"/>
                  </a:lnTo>
                  <a:lnTo>
                    <a:pt x="635150" y="878466"/>
                  </a:lnTo>
                  <a:lnTo>
                    <a:pt x="675116" y="859212"/>
                  </a:lnTo>
                  <a:lnTo>
                    <a:pt x="712812" y="836309"/>
                  </a:lnTo>
                  <a:lnTo>
                    <a:pt x="748009" y="809988"/>
                  </a:lnTo>
                  <a:lnTo>
                    <a:pt x="780478" y="780478"/>
                  </a:lnTo>
                  <a:lnTo>
                    <a:pt x="802121" y="756665"/>
                  </a:lnTo>
                  <a:lnTo>
                    <a:pt x="457200" y="756665"/>
                  </a:lnTo>
                  <a:lnTo>
                    <a:pt x="408599" y="752745"/>
                  </a:lnTo>
                  <a:lnTo>
                    <a:pt x="362497" y="741395"/>
                  </a:lnTo>
                  <a:lnTo>
                    <a:pt x="319510" y="723233"/>
                  </a:lnTo>
                  <a:lnTo>
                    <a:pt x="280255" y="698875"/>
                  </a:lnTo>
                  <a:lnTo>
                    <a:pt x="245348" y="668940"/>
                  </a:lnTo>
                  <a:lnTo>
                    <a:pt x="215405" y="634044"/>
                  </a:lnTo>
                  <a:lnTo>
                    <a:pt x="191043" y="594805"/>
                  </a:lnTo>
                  <a:lnTo>
                    <a:pt x="172878" y="551840"/>
                  </a:lnTo>
                  <a:lnTo>
                    <a:pt x="161527" y="505766"/>
                  </a:lnTo>
                  <a:lnTo>
                    <a:pt x="157607" y="457200"/>
                  </a:lnTo>
                  <a:lnTo>
                    <a:pt x="161527" y="408599"/>
                  </a:lnTo>
                  <a:lnTo>
                    <a:pt x="172878" y="362497"/>
                  </a:lnTo>
                  <a:lnTo>
                    <a:pt x="191043" y="319510"/>
                  </a:lnTo>
                  <a:lnTo>
                    <a:pt x="215405" y="280255"/>
                  </a:lnTo>
                  <a:lnTo>
                    <a:pt x="245348" y="245348"/>
                  </a:lnTo>
                  <a:lnTo>
                    <a:pt x="280255" y="215405"/>
                  </a:lnTo>
                  <a:lnTo>
                    <a:pt x="319510" y="191043"/>
                  </a:lnTo>
                  <a:lnTo>
                    <a:pt x="362497" y="172878"/>
                  </a:lnTo>
                  <a:lnTo>
                    <a:pt x="408599" y="161527"/>
                  </a:lnTo>
                  <a:lnTo>
                    <a:pt x="457200" y="157607"/>
                  </a:lnTo>
                  <a:lnTo>
                    <a:pt x="802052" y="157607"/>
                  </a:lnTo>
                  <a:lnTo>
                    <a:pt x="780478" y="133873"/>
                  </a:lnTo>
                  <a:lnTo>
                    <a:pt x="748009" y="104370"/>
                  </a:lnTo>
                  <a:lnTo>
                    <a:pt x="712812" y="78056"/>
                  </a:lnTo>
                  <a:lnTo>
                    <a:pt x="675116" y="55161"/>
                  </a:lnTo>
                  <a:lnTo>
                    <a:pt x="635150" y="35915"/>
                  </a:lnTo>
                  <a:lnTo>
                    <a:pt x="593146" y="20546"/>
                  </a:lnTo>
                  <a:lnTo>
                    <a:pt x="549333" y="9284"/>
                  </a:lnTo>
                  <a:lnTo>
                    <a:pt x="503941" y="2359"/>
                  </a:lnTo>
                  <a:lnTo>
                    <a:pt x="457200" y="0"/>
                  </a:lnTo>
                  <a:close/>
                </a:path>
                <a:path w="914400" h="914400">
                  <a:moveTo>
                    <a:pt x="802052" y="157607"/>
                  </a:moveTo>
                  <a:lnTo>
                    <a:pt x="457200" y="157607"/>
                  </a:lnTo>
                  <a:lnTo>
                    <a:pt x="505766" y="161527"/>
                  </a:lnTo>
                  <a:lnTo>
                    <a:pt x="551840" y="172878"/>
                  </a:lnTo>
                  <a:lnTo>
                    <a:pt x="594805" y="191043"/>
                  </a:lnTo>
                  <a:lnTo>
                    <a:pt x="634044" y="215405"/>
                  </a:lnTo>
                  <a:lnTo>
                    <a:pt x="668940" y="245348"/>
                  </a:lnTo>
                  <a:lnTo>
                    <a:pt x="698875" y="280255"/>
                  </a:lnTo>
                  <a:lnTo>
                    <a:pt x="723233" y="319510"/>
                  </a:lnTo>
                  <a:lnTo>
                    <a:pt x="741395" y="362497"/>
                  </a:lnTo>
                  <a:lnTo>
                    <a:pt x="752745" y="408599"/>
                  </a:lnTo>
                  <a:lnTo>
                    <a:pt x="756665" y="457200"/>
                  </a:lnTo>
                  <a:lnTo>
                    <a:pt x="752745" y="505766"/>
                  </a:lnTo>
                  <a:lnTo>
                    <a:pt x="741395" y="551840"/>
                  </a:lnTo>
                  <a:lnTo>
                    <a:pt x="723233" y="594805"/>
                  </a:lnTo>
                  <a:lnTo>
                    <a:pt x="698875" y="634044"/>
                  </a:lnTo>
                  <a:lnTo>
                    <a:pt x="668940" y="668940"/>
                  </a:lnTo>
                  <a:lnTo>
                    <a:pt x="634044" y="698875"/>
                  </a:lnTo>
                  <a:lnTo>
                    <a:pt x="594805" y="723233"/>
                  </a:lnTo>
                  <a:lnTo>
                    <a:pt x="551840" y="741395"/>
                  </a:lnTo>
                  <a:lnTo>
                    <a:pt x="505766" y="752745"/>
                  </a:lnTo>
                  <a:lnTo>
                    <a:pt x="457200" y="756665"/>
                  </a:lnTo>
                  <a:lnTo>
                    <a:pt x="802121" y="756665"/>
                  </a:lnTo>
                  <a:lnTo>
                    <a:pt x="836309" y="712812"/>
                  </a:lnTo>
                  <a:lnTo>
                    <a:pt x="859212" y="675116"/>
                  </a:lnTo>
                  <a:lnTo>
                    <a:pt x="878466" y="635150"/>
                  </a:lnTo>
                  <a:lnTo>
                    <a:pt x="893842" y="593146"/>
                  </a:lnTo>
                  <a:lnTo>
                    <a:pt x="905110" y="549333"/>
                  </a:lnTo>
                  <a:lnTo>
                    <a:pt x="912039" y="503941"/>
                  </a:lnTo>
                  <a:lnTo>
                    <a:pt x="914400" y="457200"/>
                  </a:lnTo>
                  <a:lnTo>
                    <a:pt x="912039" y="410437"/>
                  </a:lnTo>
                  <a:lnTo>
                    <a:pt x="905110" y="365029"/>
                  </a:lnTo>
                  <a:lnTo>
                    <a:pt x="893842" y="321206"/>
                  </a:lnTo>
                  <a:lnTo>
                    <a:pt x="878466" y="279195"/>
                  </a:lnTo>
                  <a:lnTo>
                    <a:pt x="859212" y="239227"/>
                  </a:lnTo>
                  <a:lnTo>
                    <a:pt x="836309" y="201531"/>
                  </a:lnTo>
                  <a:lnTo>
                    <a:pt x="809988" y="166337"/>
                  </a:lnTo>
                  <a:lnTo>
                    <a:pt x="802052" y="157607"/>
                  </a:lnTo>
                  <a:close/>
                </a:path>
              </a:pathLst>
            </a:custGeom>
            <a:solidFill>
              <a:srgbClr val="E97031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05376" y="633476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200" y="0"/>
                  </a:moveTo>
                  <a:lnTo>
                    <a:pt x="410437" y="2359"/>
                  </a:lnTo>
                  <a:lnTo>
                    <a:pt x="365029" y="9284"/>
                  </a:lnTo>
                  <a:lnTo>
                    <a:pt x="321206" y="20546"/>
                  </a:lnTo>
                  <a:lnTo>
                    <a:pt x="279195" y="35915"/>
                  </a:lnTo>
                  <a:lnTo>
                    <a:pt x="239227" y="55161"/>
                  </a:lnTo>
                  <a:lnTo>
                    <a:pt x="201531" y="78056"/>
                  </a:lnTo>
                  <a:lnTo>
                    <a:pt x="166337" y="104370"/>
                  </a:lnTo>
                  <a:lnTo>
                    <a:pt x="133873" y="133873"/>
                  </a:lnTo>
                  <a:lnTo>
                    <a:pt x="104370" y="166337"/>
                  </a:lnTo>
                  <a:lnTo>
                    <a:pt x="78056" y="201531"/>
                  </a:lnTo>
                  <a:lnTo>
                    <a:pt x="55161" y="239227"/>
                  </a:lnTo>
                  <a:lnTo>
                    <a:pt x="35915" y="279195"/>
                  </a:lnTo>
                  <a:lnTo>
                    <a:pt x="20546" y="321206"/>
                  </a:lnTo>
                  <a:lnTo>
                    <a:pt x="9284" y="365029"/>
                  </a:lnTo>
                  <a:lnTo>
                    <a:pt x="2359" y="410437"/>
                  </a:lnTo>
                  <a:lnTo>
                    <a:pt x="0" y="457200"/>
                  </a:lnTo>
                  <a:lnTo>
                    <a:pt x="2359" y="503941"/>
                  </a:lnTo>
                  <a:lnTo>
                    <a:pt x="9284" y="549333"/>
                  </a:lnTo>
                  <a:lnTo>
                    <a:pt x="20546" y="593146"/>
                  </a:lnTo>
                  <a:lnTo>
                    <a:pt x="35915" y="635150"/>
                  </a:lnTo>
                  <a:lnTo>
                    <a:pt x="55161" y="675116"/>
                  </a:lnTo>
                  <a:lnTo>
                    <a:pt x="78056" y="712812"/>
                  </a:lnTo>
                  <a:lnTo>
                    <a:pt x="104370" y="748009"/>
                  </a:lnTo>
                  <a:lnTo>
                    <a:pt x="133873" y="780478"/>
                  </a:lnTo>
                  <a:lnTo>
                    <a:pt x="166337" y="809988"/>
                  </a:lnTo>
                  <a:lnTo>
                    <a:pt x="201531" y="836309"/>
                  </a:lnTo>
                  <a:lnTo>
                    <a:pt x="239227" y="859212"/>
                  </a:lnTo>
                  <a:lnTo>
                    <a:pt x="279195" y="878466"/>
                  </a:lnTo>
                  <a:lnTo>
                    <a:pt x="321206" y="893842"/>
                  </a:lnTo>
                  <a:lnTo>
                    <a:pt x="365029" y="905110"/>
                  </a:lnTo>
                  <a:lnTo>
                    <a:pt x="410437" y="912039"/>
                  </a:lnTo>
                  <a:lnTo>
                    <a:pt x="457200" y="914400"/>
                  </a:lnTo>
                  <a:lnTo>
                    <a:pt x="503941" y="912039"/>
                  </a:lnTo>
                  <a:lnTo>
                    <a:pt x="549333" y="905110"/>
                  </a:lnTo>
                  <a:lnTo>
                    <a:pt x="593146" y="893842"/>
                  </a:lnTo>
                  <a:lnTo>
                    <a:pt x="635150" y="878466"/>
                  </a:lnTo>
                  <a:lnTo>
                    <a:pt x="675116" y="859212"/>
                  </a:lnTo>
                  <a:lnTo>
                    <a:pt x="712812" y="836309"/>
                  </a:lnTo>
                  <a:lnTo>
                    <a:pt x="748009" y="809988"/>
                  </a:lnTo>
                  <a:lnTo>
                    <a:pt x="780478" y="780478"/>
                  </a:lnTo>
                  <a:lnTo>
                    <a:pt x="809988" y="748009"/>
                  </a:lnTo>
                  <a:lnTo>
                    <a:pt x="836309" y="712812"/>
                  </a:lnTo>
                  <a:lnTo>
                    <a:pt x="859212" y="675116"/>
                  </a:lnTo>
                  <a:lnTo>
                    <a:pt x="878466" y="635150"/>
                  </a:lnTo>
                  <a:lnTo>
                    <a:pt x="893842" y="593146"/>
                  </a:lnTo>
                  <a:lnTo>
                    <a:pt x="905110" y="549333"/>
                  </a:lnTo>
                  <a:lnTo>
                    <a:pt x="912039" y="503941"/>
                  </a:lnTo>
                  <a:lnTo>
                    <a:pt x="914400" y="457200"/>
                  </a:lnTo>
                  <a:lnTo>
                    <a:pt x="912039" y="410437"/>
                  </a:lnTo>
                  <a:lnTo>
                    <a:pt x="905110" y="365029"/>
                  </a:lnTo>
                  <a:lnTo>
                    <a:pt x="893842" y="321206"/>
                  </a:lnTo>
                  <a:lnTo>
                    <a:pt x="878466" y="279195"/>
                  </a:lnTo>
                  <a:lnTo>
                    <a:pt x="859212" y="239227"/>
                  </a:lnTo>
                  <a:lnTo>
                    <a:pt x="836309" y="201531"/>
                  </a:lnTo>
                  <a:lnTo>
                    <a:pt x="809988" y="166337"/>
                  </a:lnTo>
                  <a:lnTo>
                    <a:pt x="780478" y="133873"/>
                  </a:lnTo>
                  <a:lnTo>
                    <a:pt x="748009" y="104370"/>
                  </a:lnTo>
                  <a:lnTo>
                    <a:pt x="712812" y="78056"/>
                  </a:lnTo>
                  <a:lnTo>
                    <a:pt x="675116" y="55161"/>
                  </a:lnTo>
                  <a:lnTo>
                    <a:pt x="635150" y="35915"/>
                  </a:lnTo>
                  <a:lnTo>
                    <a:pt x="593146" y="20546"/>
                  </a:lnTo>
                  <a:lnTo>
                    <a:pt x="549333" y="9284"/>
                  </a:lnTo>
                  <a:lnTo>
                    <a:pt x="503941" y="2359"/>
                  </a:lnTo>
                  <a:lnTo>
                    <a:pt x="457200" y="0"/>
                  </a:lnTo>
                  <a:close/>
                </a:path>
                <a:path w="914400" h="914400">
                  <a:moveTo>
                    <a:pt x="457200" y="756665"/>
                  </a:moveTo>
                  <a:lnTo>
                    <a:pt x="408599" y="752745"/>
                  </a:lnTo>
                  <a:lnTo>
                    <a:pt x="362497" y="741395"/>
                  </a:lnTo>
                  <a:lnTo>
                    <a:pt x="319510" y="723233"/>
                  </a:lnTo>
                  <a:lnTo>
                    <a:pt x="280255" y="698875"/>
                  </a:lnTo>
                  <a:lnTo>
                    <a:pt x="245348" y="668940"/>
                  </a:lnTo>
                  <a:lnTo>
                    <a:pt x="215405" y="634044"/>
                  </a:lnTo>
                  <a:lnTo>
                    <a:pt x="191043" y="594805"/>
                  </a:lnTo>
                  <a:lnTo>
                    <a:pt x="172878" y="551840"/>
                  </a:lnTo>
                  <a:lnTo>
                    <a:pt x="161527" y="505766"/>
                  </a:lnTo>
                  <a:lnTo>
                    <a:pt x="157607" y="457200"/>
                  </a:lnTo>
                  <a:lnTo>
                    <a:pt x="161527" y="408599"/>
                  </a:lnTo>
                  <a:lnTo>
                    <a:pt x="172878" y="362497"/>
                  </a:lnTo>
                  <a:lnTo>
                    <a:pt x="191043" y="319510"/>
                  </a:lnTo>
                  <a:lnTo>
                    <a:pt x="215405" y="280255"/>
                  </a:lnTo>
                  <a:lnTo>
                    <a:pt x="245348" y="245348"/>
                  </a:lnTo>
                  <a:lnTo>
                    <a:pt x="280255" y="215405"/>
                  </a:lnTo>
                  <a:lnTo>
                    <a:pt x="319510" y="191043"/>
                  </a:lnTo>
                  <a:lnTo>
                    <a:pt x="362497" y="172878"/>
                  </a:lnTo>
                  <a:lnTo>
                    <a:pt x="408599" y="161527"/>
                  </a:lnTo>
                  <a:lnTo>
                    <a:pt x="457200" y="157607"/>
                  </a:lnTo>
                  <a:lnTo>
                    <a:pt x="505766" y="161527"/>
                  </a:lnTo>
                  <a:lnTo>
                    <a:pt x="551840" y="172878"/>
                  </a:lnTo>
                  <a:lnTo>
                    <a:pt x="594805" y="191043"/>
                  </a:lnTo>
                  <a:lnTo>
                    <a:pt x="634044" y="215405"/>
                  </a:lnTo>
                  <a:lnTo>
                    <a:pt x="668940" y="245348"/>
                  </a:lnTo>
                  <a:lnTo>
                    <a:pt x="698875" y="280255"/>
                  </a:lnTo>
                  <a:lnTo>
                    <a:pt x="723233" y="319510"/>
                  </a:lnTo>
                  <a:lnTo>
                    <a:pt x="741395" y="362497"/>
                  </a:lnTo>
                  <a:lnTo>
                    <a:pt x="752745" y="408599"/>
                  </a:lnTo>
                  <a:lnTo>
                    <a:pt x="756665" y="457200"/>
                  </a:lnTo>
                  <a:lnTo>
                    <a:pt x="752745" y="505766"/>
                  </a:lnTo>
                  <a:lnTo>
                    <a:pt x="741395" y="551840"/>
                  </a:lnTo>
                  <a:lnTo>
                    <a:pt x="723233" y="594805"/>
                  </a:lnTo>
                  <a:lnTo>
                    <a:pt x="698875" y="634044"/>
                  </a:lnTo>
                  <a:lnTo>
                    <a:pt x="668940" y="668940"/>
                  </a:lnTo>
                  <a:lnTo>
                    <a:pt x="634044" y="698875"/>
                  </a:lnTo>
                  <a:lnTo>
                    <a:pt x="594805" y="723233"/>
                  </a:lnTo>
                  <a:lnTo>
                    <a:pt x="551840" y="741395"/>
                  </a:lnTo>
                  <a:lnTo>
                    <a:pt x="505766" y="752745"/>
                  </a:lnTo>
                  <a:lnTo>
                    <a:pt x="457200" y="756665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91175" y="5248274"/>
              <a:ext cx="228600" cy="2286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534025" y="5191124"/>
              <a:ext cx="1076325" cy="1076325"/>
            </a:xfrm>
            <a:custGeom>
              <a:avLst/>
              <a:gdLst/>
              <a:ahLst/>
              <a:cxnLst/>
              <a:rect l="l" t="t" r="r" b="b"/>
              <a:pathLst>
                <a:path w="1076325" h="1076325">
                  <a:moveTo>
                    <a:pt x="466725" y="0"/>
                  </a:moveTo>
                  <a:lnTo>
                    <a:pt x="424688" y="7112"/>
                  </a:lnTo>
                  <a:lnTo>
                    <a:pt x="7112" y="424649"/>
                  </a:lnTo>
                  <a:lnTo>
                    <a:pt x="0" y="466725"/>
                  </a:lnTo>
                  <a:lnTo>
                    <a:pt x="466725" y="0"/>
                  </a:lnTo>
                  <a:close/>
                </a:path>
                <a:path w="1076325" h="1076325">
                  <a:moveTo>
                    <a:pt x="590550" y="2540"/>
                  </a:moveTo>
                  <a:lnTo>
                    <a:pt x="566661" y="241"/>
                  </a:lnTo>
                  <a:lnTo>
                    <a:pt x="558673" y="0"/>
                  </a:lnTo>
                  <a:lnTo>
                    <a:pt x="0" y="558609"/>
                  </a:lnTo>
                  <a:lnTo>
                    <a:pt x="228" y="566648"/>
                  </a:lnTo>
                  <a:lnTo>
                    <a:pt x="838" y="574662"/>
                  </a:lnTo>
                  <a:lnTo>
                    <a:pt x="2540" y="590550"/>
                  </a:lnTo>
                  <a:lnTo>
                    <a:pt x="590550" y="2540"/>
                  </a:lnTo>
                  <a:close/>
                </a:path>
                <a:path w="1076325" h="1076325">
                  <a:moveTo>
                    <a:pt x="695325" y="17526"/>
                  </a:moveTo>
                  <a:lnTo>
                    <a:pt x="675284" y="11811"/>
                  </a:lnTo>
                  <a:lnTo>
                    <a:pt x="668528" y="9525"/>
                  </a:lnTo>
                  <a:lnTo>
                    <a:pt x="19050" y="668020"/>
                  </a:lnTo>
                  <a:lnTo>
                    <a:pt x="20802" y="674966"/>
                  </a:lnTo>
                  <a:lnTo>
                    <a:pt x="26670" y="695325"/>
                  </a:lnTo>
                  <a:lnTo>
                    <a:pt x="695325" y="17526"/>
                  </a:lnTo>
                  <a:close/>
                </a:path>
                <a:path w="1076325" h="1076325">
                  <a:moveTo>
                    <a:pt x="781050" y="58928"/>
                  </a:moveTo>
                  <a:lnTo>
                    <a:pt x="758063" y="47625"/>
                  </a:lnTo>
                  <a:lnTo>
                    <a:pt x="47625" y="758063"/>
                  </a:lnTo>
                  <a:lnTo>
                    <a:pt x="53035" y="769708"/>
                  </a:lnTo>
                  <a:lnTo>
                    <a:pt x="58928" y="781050"/>
                  </a:lnTo>
                  <a:lnTo>
                    <a:pt x="781050" y="58928"/>
                  </a:lnTo>
                  <a:close/>
                </a:path>
                <a:path w="1076325" h="1076325">
                  <a:moveTo>
                    <a:pt x="857250" y="109728"/>
                  </a:moveTo>
                  <a:lnTo>
                    <a:pt x="850773" y="104775"/>
                  </a:lnTo>
                  <a:lnTo>
                    <a:pt x="837184" y="95250"/>
                  </a:lnTo>
                  <a:lnTo>
                    <a:pt x="95250" y="838161"/>
                  </a:lnTo>
                  <a:lnTo>
                    <a:pt x="100076" y="843889"/>
                  </a:lnTo>
                  <a:lnTo>
                    <a:pt x="104775" y="850773"/>
                  </a:lnTo>
                  <a:lnTo>
                    <a:pt x="109728" y="857250"/>
                  </a:lnTo>
                  <a:lnTo>
                    <a:pt x="857250" y="109728"/>
                  </a:lnTo>
                  <a:close/>
                </a:path>
                <a:path w="1076325" h="1076325">
                  <a:moveTo>
                    <a:pt x="923925" y="160274"/>
                  </a:moveTo>
                  <a:lnTo>
                    <a:pt x="915289" y="151511"/>
                  </a:lnTo>
                  <a:lnTo>
                    <a:pt x="912368" y="148336"/>
                  </a:lnTo>
                  <a:lnTo>
                    <a:pt x="906399" y="142875"/>
                  </a:lnTo>
                  <a:lnTo>
                    <a:pt x="142875" y="906348"/>
                  </a:lnTo>
                  <a:lnTo>
                    <a:pt x="148463" y="912342"/>
                  </a:lnTo>
                  <a:lnTo>
                    <a:pt x="160274" y="923925"/>
                  </a:lnTo>
                  <a:lnTo>
                    <a:pt x="923925" y="160274"/>
                  </a:lnTo>
                  <a:close/>
                </a:path>
                <a:path w="1076325" h="1076325">
                  <a:moveTo>
                    <a:pt x="981075" y="228854"/>
                  </a:moveTo>
                  <a:lnTo>
                    <a:pt x="976249" y="222885"/>
                  </a:lnTo>
                  <a:lnTo>
                    <a:pt x="971423" y="216154"/>
                  </a:lnTo>
                  <a:lnTo>
                    <a:pt x="966216" y="209550"/>
                  </a:lnTo>
                  <a:lnTo>
                    <a:pt x="209550" y="966190"/>
                  </a:lnTo>
                  <a:lnTo>
                    <a:pt x="215138" y="971410"/>
                  </a:lnTo>
                  <a:lnTo>
                    <a:pt x="228854" y="981075"/>
                  </a:lnTo>
                  <a:lnTo>
                    <a:pt x="981075" y="228854"/>
                  </a:lnTo>
                  <a:close/>
                </a:path>
                <a:path w="1076325" h="1076325">
                  <a:moveTo>
                    <a:pt x="1028700" y="309372"/>
                  </a:moveTo>
                  <a:lnTo>
                    <a:pt x="1017270" y="285750"/>
                  </a:lnTo>
                  <a:lnTo>
                    <a:pt x="285750" y="1017257"/>
                  </a:lnTo>
                  <a:lnTo>
                    <a:pt x="309372" y="1028700"/>
                  </a:lnTo>
                  <a:lnTo>
                    <a:pt x="1028700" y="309372"/>
                  </a:lnTo>
                  <a:close/>
                </a:path>
                <a:path w="1076325" h="1076325">
                  <a:moveTo>
                    <a:pt x="1057275" y="407924"/>
                  </a:moveTo>
                  <a:lnTo>
                    <a:pt x="1055509" y="401091"/>
                  </a:lnTo>
                  <a:lnTo>
                    <a:pt x="1049655" y="381000"/>
                  </a:lnTo>
                  <a:lnTo>
                    <a:pt x="381000" y="1049629"/>
                  </a:lnTo>
                  <a:lnTo>
                    <a:pt x="387616" y="1051725"/>
                  </a:lnTo>
                  <a:lnTo>
                    <a:pt x="407924" y="1057275"/>
                  </a:lnTo>
                  <a:lnTo>
                    <a:pt x="1057275" y="407924"/>
                  </a:lnTo>
                  <a:close/>
                </a:path>
                <a:path w="1076325" h="1076325">
                  <a:moveTo>
                    <a:pt x="1076325" y="600075"/>
                  </a:moveTo>
                  <a:lnTo>
                    <a:pt x="609600" y="1066800"/>
                  </a:lnTo>
                  <a:lnTo>
                    <a:pt x="620128" y="1065390"/>
                  </a:lnTo>
                  <a:lnTo>
                    <a:pt x="641045" y="1061847"/>
                  </a:lnTo>
                  <a:lnTo>
                    <a:pt x="651510" y="1059662"/>
                  </a:lnTo>
                  <a:lnTo>
                    <a:pt x="1069340" y="641769"/>
                  </a:lnTo>
                  <a:lnTo>
                    <a:pt x="1073251" y="621004"/>
                  </a:lnTo>
                  <a:lnTo>
                    <a:pt x="1076325" y="600075"/>
                  </a:lnTo>
                  <a:close/>
                </a:path>
                <a:path w="1076325" h="1076325">
                  <a:moveTo>
                    <a:pt x="1076325" y="508698"/>
                  </a:moveTo>
                  <a:lnTo>
                    <a:pt x="1073772" y="476250"/>
                  </a:lnTo>
                  <a:lnTo>
                    <a:pt x="476250" y="1073797"/>
                  </a:lnTo>
                  <a:lnTo>
                    <a:pt x="500608" y="1076096"/>
                  </a:lnTo>
                  <a:lnTo>
                    <a:pt x="508635" y="1076325"/>
                  </a:lnTo>
                  <a:lnTo>
                    <a:pt x="1076325" y="5086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24600" y="5972174"/>
              <a:ext cx="228600" cy="228600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596389" y="2693669"/>
            <a:ext cx="3397885" cy="130175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 marR="5080" indent="10795">
              <a:lnSpc>
                <a:spcPts val="4730"/>
              </a:lnSpc>
              <a:spcBef>
                <a:spcPts val="745"/>
              </a:spcBef>
            </a:pPr>
            <a:r>
              <a:rPr sz="4400" spc="-95" dirty="0">
                <a:solidFill>
                  <a:srgbClr val="FFFFFF"/>
                </a:solidFill>
                <a:latin typeface="Trebuchet MS"/>
                <a:cs typeface="Trebuchet MS"/>
              </a:rPr>
              <a:t>User</a:t>
            </a:r>
            <a:r>
              <a:rPr sz="4400" spc="-4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190" dirty="0">
                <a:solidFill>
                  <a:srgbClr val="FFFFFF"/>
                </a:solidFill>
                <a:latin typeface="Trebuchet MS"/>
                <a:cs typeface="Trebuchet MS"/>
              </a:rPr>
              <a:t>Workflow </a:t>
            </a:r>
            <a:r>
              <a:rPr sz="4400" spc="-185" dirty="0">
                <a:solidFill>
                  <a:srgbClr val="FFFFFF"/>
                </a:solidFill>
                <a:latin typeface="Trebuchet MS"/>
                <a:cs typeface="Trebuchet MS"/>
              </a:rPr>
              <a:t>Demonstration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6561201" y="1117917"/>
            <a:ext cx="1295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HR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Workflow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61201" y="1402016"/>
            <a:ext cx="4523740" cy="3640454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65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Login</a:t>
            </a:r>
            <a:r>
              <a:rPr sz="18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720" dirty="0">
                <a:solidFill>
                  <a:srgbClr val="FFFFFF"/>
                </a:solidFill>
                <a:latin typeface="Tahoma"/>
                <a:cs typeface="Tahoma"/>
              </a:rPr>
              <a:t>→</a:t>
            </a:r>
            <a:r>
              <a:rPr sz="18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Tahoma"/>
                <a:cs typeface="Tahoma"/>
              </a:rPr>
              <a:t>Manage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Users</a:t>
            </a:r>
            <a:r>
              <a:rPr sz="18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720" dirty="0">
                <a:solidFill>
                  <a:srgbClr val="FFFFFF"/>
                </a:solidFill>
                <a:latin typeface="Tahoma"/>
                <a:cs typeface="Tahoma"/>
              </a:rPr>
              <a:t>→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Generate</a:t>
            </a:r>
            <a:r>
              <a:rPr sz="18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Reports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Lecturer</a:t>
            </a:r>
            <a:r>
              <a:rPr sz="18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Workflow</a:t>
            </a:r>
            <a:endParaRPr sz="1800">
              <a:latin typeface="Tahoma"/>
              <a:cs typeface="Tahoma"/>
            </a:endParaRPr>
          </a:p>
          <a:p>
            <a:pPr marL="240665" indent="-227965">
              <a:lnSpc>
                <a:spcPts val="2055"/>
              </a:lnSpc>
              <a:spcBef>
                <a:spcPts val="770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Login</a:t>
            </a:r>
            <a:r>
              <a:rPr sz="1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720" dirty="0">
                <a:solidFill>
                  <a:srgbClr val="FFFFFF"/>
                </a:solidFill>
                <a:latin typeface="Tahoma"/>
                <a:cs typeface="Tahoma"/>
              </a:rPr>
              <a:t>→</a:t>
            </a:r>
            <a:r>
              <a:rPr sz="1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Submit</a:t>
            </a:r>
            <a:r>
              <a:rPr sz="18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Claim</a:t>
            </a:r>
            <a:r>
              <a:rPr sz="18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Tahoma"/>
                <a:cs typeface="Tahoma"/>
              </a:rPr>
              <a:t>(Auto-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calculated)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770" dirty="0">
                <a:solidFill>
                  <a:srgbClr val="FFFFFF"/>
                </a:solidFill>
                <a:latin typeface="Tahoma"/>
                <a:cs typeface="Tahoma"/>
              </a:rPr>
              <a:t>→</a:t>
            </a:r>
            <a:endParaRPr sz="1800">
              <a:latin typeface="Tahoma"/>
              <a:cs typeface="Tahoma"/>
            </a:endParaRPr>
          </a:p>
          <a:p>
            <a:pPr marL="241300">
              <a:lnSpc>
                <a:spcPts val="2055"/>
              </a:lnSpc>
            </a:pPr>
            <a:r>
              <a:rPr sz="1800" spc="-70" dirty="0">
                <a:solidFill>
                  <a:srgbClr val="FFFFFF"/>
                </a:solidFill>
                <a:latin typeface="Tahoma"/>
                <a:cs typeface="Tahoma"/>
              </a:rPr>
              <a:t>Track</a:t>
            </a:r>
            <a:r>
              <a:rPr sz="1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Status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Coordinator</a:t>
            </a:r>
            <a:r>
              <a:rPr sz="18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Workflow</a:t>
            </a:r>
            <a:endParaRPr sz="180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spcBef>
                <a:spcPts val="845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Login</a:t>
            </a:r>
            <a:r>
              <a:rPr sz="18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720" dirty="0">
                <a:solidFill>
                  <a:srgbClr val="FFFFFF"/>
                </a:solidFill>
                <a:latin typeface="Tahoma"/>
                <a:cs typeface="Tahoma"/>
              </a:rPr>
              <a:t>→</a:t>
            </a:r>
            <a:r>
              <a:rPr sz="18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Tahoma"/>
                <a:cs typeface="Tahoma"/>
              </a:rPr>
              <a:t>Verify</a:t>
            </a:r>
            <a:r>
              <a:rPr sz="1800" spc="-2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Tahoma"/>
                <a:cs typeface="Tahoma"/>
              </a:rPr>
              <a:t>Claims</a:t>
            </a:r>
            <a:r>
              <a:rPr sz="1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720" dirty="0">
                <a:solidFill>
                  <a:srgbClr val="FFFFFF"/>
                </a:solidFill>
                <a:latin typeface="Tahoma"/>
                <a:cs typeface="Tahoma"/>
              </a:rPr>
              <a:t>→</a:t>
            </a:r>
            <a:r>
              <a:rPr sz="18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Update</a:t>
            </a:r>
            <a:r>
              <a:rPr sz="1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Status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1800" spc="-35" dirty="0">
                <a:solidFill>
                  <a:srgbClr val="FFFFFF"/>
                </a:solidFill>
                <a:latin typeface="Tahoma"/>
                <a:cs typeface="Tahoma"/>
              </a:rPr>
              <a:t>Manager</a:t>
            </a:r>
            <a:r>
              <a:rPr sz="18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Workflow</a:t>
            </a:r>
            <a:endParaRPr sz="180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Login</a:t>
            </a:r>
            <a:r>
              <a:rPr sz="18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720" dirty="0">
                <a:solidFill>
                  <a:srgbClr val="FFFFFF"/>
                </a:solidFill>
                <a:latin typeface="Tahoma"/>
                <a:cs typeface="Tahoma"/>
              </a:rPr>
              <a:t>→</a:t>
            </a:r>
            <a:r>
              <a:rPr sz="18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Tahoma"/>
                <a:cs typeface="Tahoma"/>
              </a:rPr>
              <a:t>Approve</a:t>
            </a:r>
            <a:r>
              <a:rPr sz="1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Claims</a:t>
            </a:r>
            <a:r>
              <a:rPr sz="1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720" dirty="0">
                <a:solidFill>
                  <a:srgbClr val="FFFFFF"/>
                </a:solidFill>
                <a:latin typeface="Tahoma"/>
                <a:cs typeface="Tahoma"/>
              </a:rPr>
              <a:t>→</a:t>
            </a:r>
            <a:r>
              <a:rPr sz="18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Tahoma"/>
                <a:cs typeface="Tahoma"/>
              </a:rPr>
              <a:t>View</a:t>
            </a:r>
            <a:r>
              <a:rPr sz="18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Reports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Benefits</a:t>
            </a:r>
            <a:endParaRPr sz="180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spcBef>
                <a:spcPts val="844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Streamlined,</a:t>
            </a:r>
            <a:r>
              <a:rPr sz="18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role-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specific</a:t>
            </a:r>
            <a:r>
              <a:rPr sz="1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r>
              <a:rPr sz="1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experiences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403985" marR="5080" indent="-527685">
              <a:lnSpc>
                <a:spcPts val="5860"/>
              </a:lnSpc>
              <a:spcBef>
                <a:spcPts val="820"/>
              </a:spcBef>
            </a:pPr>
            <a:r>
              <a:rPr sz="5400" spc="-180" dirty="0"/>
              <a:t>Challenges</a:t>
            </a:r>
            <a:r>
              <a:rPr sz="5400" spc="-470" dirty="0"/>
              <a:t> </a:t>
            </a:r>
            <a:r>
              <a:rPr sz="5400" spc="1130" dirty="0"/>
              <a:t>s </a:t>
            </a:r>
            <a:r>
              <a:rPr sz="5400" spc="-35" dirty="0"/>
              <a:t>Solutions</a:t>
            </a:r>
            <a:endParaRPr sz="5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1012" y="576326"/>
            <a:ext cx="5715635" cy="5715000"/>
          </a:xfrm>
          <a:custGeom>
            <a:avLst/>
            <a:gdLst/>
            <a:ahLst/>
            <a:cxnLst/>
            <a:rect l="l" t="t" r="r" b="b"/>
            <a:pathLst>
              <a:path w="5715635" h="5715000">
                <a:moveTo>
                  <a:pt x="0" y="2857500"/>
                </a:moveTo>
                <a:lnTo>
                  <a:pt x="398" y="2809281"/>
                </a:lnTo>
                <a:lnTo>
                  <a:pt x="1590" y="2761255"/>
                </a:lnTo>
                <a:lnTo>
                  <a:pt x="3568" y="2713429"/>
                </a:lnTo>
                <a:lnTo>
                  <a:pt x="6327" y="2665808"/>
                </a:lnTo>
                <a:lnTo>
                  <a:pt x="9860" y="2618399"/>
                </a:lnTo>
                <a:lnTo>
                  <a:pt x="14161" y="2571208"/>
                </a:lnTo>
                <a:lnTo>
                  <a:pt x="19224" y="2524241"/>
                </a:lnTo>
                <a:lnTo>
                  <a:pt x="25042" y="2477504"/>
                </a:lnTo>
                <a:lnTo>
                  <a:pt x="31610" y="2431005"/>
                </a:lnTo>
                <a:lnTo>
                  <a:pt x="38920" y="2384748"/>
                </a:lnTo>
                <a:lnTo>
                  <a:pt x="46968" y="2338741"/>
                </a:lnTo>
                <a:lnTo>
                  <a:pt x="55746" y="2292989"/>
                </a:lnTo>
                <a:lnTo>
                  <a:pt x="65248" y="2247499"/>
                </a:lnTo>
                <a:lnTo>
                  <a:pt x="75468" y="2202277"/>
                </a:lnTo>
                <a:lnTo>
                  <a:pt x="86400" y="2157330"/>
                </a:lnTo>
                <a:lnTo>
                  <a:pt x="98037" y="2112662"/>
                </a:lnTo>
                <a:lnTo>
                  <a:pt x="110373" y="2068282"/>
                </a:lnTo>
                <a:lnTo>
                  <a:pt x="123403" y="2024194"/>
                </a:lnTo>
                <a:lnTo>
                  <a:pt x="137119" y="1980406"/>
                </a:lnTo>
                <a:lnTo>
                  <a:pt x="151516" y="1936924"/>
                </a:lnTo>
                <a:lnTo>
                  <a:pt x="166587" y="1893753"/>
                </a:lnTo>
                <a:lnTo>
                  <a:pt x="182326" y="1850900"/>
                </a:lnTo>
                <a:lnTo>
                  <a:pt x="198727" y="1808371"/>
                </a:lnTo>
                <a:lnTo>
                  <a:pt x="215783" y="1766173"/>
                </a:lnTo>
                <a:lnTo>
                  <a:pt x="233489" y="1724312"/>
                </a:lnTo>
                <a:lnTo>
                  <a:pt x="251837" y="1682793"/>
                </a:lnTo>
                <a:lnTo>
                  <a:pt x="270823" y="1641624"/>
                </a:lnTo>
                <a:lnTo>
                  <a:pt x="290439" y="1600810"/>
                </a:lnTo>
                <a:lnTo>
                  <a:pt x="310679" y="1560359"/>
                </a:lnTo>
                <a:lnTo>
                  <a:pt x="331537" y="1520275"/>
                </a:lnTo>
                <a:lnTo>
                  <a:pt x="353006" y="1480565"/>
                </a:lnTo>
                <a:lnTo>
                  <a:pt x="375082" y="1441236"/>
                </a:lnTo>
                <a:lnTo>
                  <a:pt x="397756" y="1402294"/>
                </a:lnTo>
                <a:lnTo>
                  <a:pt x="421024" y="1363744"/>
                </a:lnTo>
                <a:lnTo>
                  <a:pt x="444878" y="1325594"/>
                </a:lnTo>
                <a:lnTo>
                  <a:pt x="469313" y="1287850"/>
                </a:lnTo>
                <a:lnTo>
                  <a:pt x="494322" y="1250517"/>
                </a:lnTo>
                <a:lnTo>
                  <a:pt x="519899" y="1213602"/>
                </a:lnTo>
                <a:lnTo>
                  <a:pt x="546037" y="1177111"/>
                </a:lnTo>
                <a:lnTo>
                  <a:pt x="572732" y="1141051"/>
                </a:lnTo>
                <a:lnTo>
                  <a:pt x="599975" y="1105428"/>
                </a:lnTo>
                <a:lnTo>
                  <a:pt x="627761" y="1070247"/>
                </a:lnTo>
                <a:lnTo>
                  <a:pt x="656085" y="1035516"/>
                </a:lnTo>
                <a:lnTo>
                  <a:pt x="684938" y="1001241"/>
                </a:lnTo>
                <a:lnTo>
                  <a:pt x="714316" y="967427"/>
                </a:lnTo>
                <a:lnTo>
                  <a:pt x="744212" y="934081"/>
                </a:lnTo>
                <a:lnTo>
                  <a:pt x="774620" y="901209"/>
                </a:lnTo>
                <a:lnTo>
                  <a:pt x="805533" y="868818"/>
                </a:lnTo>
                <a:lnTo>
                  <a:pt x="836945" y="836914"/>
                </a:lnTo>
                <a:lnTo>
                  <a:pt x="868851" y="805502"/>
                </a:lnTo>
                <a:lnTo>
                  <a:pt x="901243" y="774590"/>
                </a:lnTo>
                <a:lnTo>
                  <a:pt x="934116" y="744183"/>
                </a:lnTo>
                <a:lnTo>
                  <a:pt x="967462" y="714288"/>
                </a:lnTo>
                <a:lnTo>
                  <a:pt x="1001277" y="684911"/>
                </a:lnTo>
                <a:lnTo>
                  <a:pt x="1035554" y="656059"/>
                </a:lnTo>
                <a:lnTo>
                  <a:pt x="1070286" y="627736"/>
                </a:lnTo>
                <a:lnTo>
                  <a:pt x="1105467" y="599951"/>
                </a:lnTo>
                <a:lnTo>
                  <a:pt x="1141092" y="572708"/>
                </a:lnTo>
                <a:lnTo>
                  <a:pt x="1177153" y="546015"/>
                </a:lnTo>
                <a:lnTo>
                  <a:pt x="1213644" y="519877"/>
                </a:lnTo>
                <a:lnTo>
                  <a:pt x="1250560" y="494301"/>
                </a:lnTo>
                <a:lnTo>
                  <a:pt x="1287894" y="469293"/>
                </a:lnTo>
                <a:lnTo>
                  <a:pt x="1325639" y="444859"/>
                </a:lnTo>
                <a:lnTo>
                  <a:pt x="1363790" y="421006"/>
                </a:lnTo>
                <a:lnTo>
                  <a:pt x="1402340" y="397739"/>
                </a:lnTo>
                <a:lnTo>
                  <a:pt x="1441284" y="375066"/>
                </a:lnTo>
                <a:lnTo>
                  <a:pt x="1480614" y="352991"/>
                </a:lnTo>
                <a:lnTo>
                  <a:pt x="1520324" y="331522"/>
                </a:lnTo>
                <a:lnTo>
                  <a:pt x="1560409" y="310665"/>
                </a:lnTo>
                <a:lnTo>
                  <a:pt x="1600861" y="290426"/>
                </a:lnTo>
                <a:lnTo>
                  <a:pt x="1641676" y="270811"/>
                </a:lnTo>
                <a:lnTo>
                  <a:pt x="1682846" y="251826"/>
                </a:lnTo>
                <a:lnTo>
                  <a:pt x="1724365" y="233479"/>
                </a:lnTo>
                <a:lnTo>
                  <a:pt x="1766227" y="215774"/>
                </a:lnTo>
                <a:lnTo>
                  <a:pt x="1808426" y="198718"/>
                </a:lnTo>
                <a:lnTo>
                  <a:pt x="1850955" y="182318"/>
                </a:lnTo>
                <a:lnTo>
                  <a:pt x="1893809" y="166580"/>
                </a:lnTo>
                <a:lnTo>
                  <a:pt x="1936980" y="151509"/>
                </a:lnTo>
                <a:lnTo>
                  <a:pt x="1980463" y="137113"/>
                </a:lnTo>
                <a:lnTo>
                  <a:pt x="2024252" y="123397"/>
                </a:lnTo>
                <a:lnTo>
                  <a:pt x="2068340" y="110368"/>
                </a:lnTo>
                <a:lnTo>
                  <a:pt x="2112721" y="98032"/>
                </a:lnTo>
                <a:lnTo>
                  <a:pt x="2157389" y="86395"/>
                </a:lnTo>
                <a:lnTo>
                  <a:pt x="2202337" y="75464"/>
                </a:lnTo>
                <a:lnTo>
                  <a:pt x="2247560" y="65245"/>
                </a:lnTo>
                <a:lnTo>
                  <a:pt x="2293050" y="55743"/>
                </a:lnTo>
                <a:lnTo>
                  <a:pt x="2338802" y="46965"/>
                </a:lnTo>
                <a:lnTo>
                  <a:pt x="2384810" y="38919"/>
                </a:lnTo>
                <a:lnTo>
                  <a:pt x="2431067" y="31608"/>
                </a:lnTo>
                <a:lnTo>
                  <a:pt x="2477567" y="25041"/>
                </a:lnTo>
                <a:lnTo>
                  <a:pt x="2524303" y="19223"/>
                </a:lnTo>
                <a:lnTo>
                  <a:pt x="2571270" y="14160"/>
                </a:lnTo>
                <a:lnTo>
                  <a:pt x="2618462" y="9859"/>
                </a:lnTo>
                <a:lnTo>
                  <a:pt x="2665871" y="6327"/>
                </a:lnTo>
                <a:lnTo>
                  <a:pt x="2713492" y="3568"/>
                </a:lnTo>
                <a:lnTo>
                  <a:pt x="2761319" y="1590"/>
                </a:lnTo>
                <a:lnTo>
                  <a:pt x="2809344" y="398"/>
                </a:lnTo>
                <a:lnTo>
                  <a:pt x="2857563" y="0"/>
                </a:lnTo>
                <a:lnTo>
                  <a:pt x="2905778" y="398"/>
                </a:lnTo>
                <a:lnTo>
                  <a:pt x="2953800" y="1590"/>
                </a:lnTo>
                <a:lnTo>
                  <a:pt x="3001623" y="3568"/>
                </a:lnTo>
                <a:lnTo>
                  <a:pt x="3049240" y="6327"/>
                </a:lnTo>
                <a:lnTo>
                  <a:pt x="3096646" y="9859"/>
                </a:lnTo>
                <a:lnTo>
                  <a:pt x="3143834" y="14160"/>
                </a:lnTo>
                <a:lnTo>
                  <a:pt x="3190798" y="19223"/>
                </a:lnTo>
                <a:lnTo>
                  <a:pt x="3237532" y="25041"/>
                </a:lnTo>
                <a:lnTo>
                  <a:pt x="3284029" y="31608"/>
                </a:lnTo>
                <a:lnTo>
                  <a:pt x="3330283" y="38919"/>
                </a:lnTo>
                <a:lnTo>
                  <a:pt x="3376288" y="46965"/>
                </a:lnTo>
                <a:lnTo>
                  <a:pt x="3422037" y="55743"/>
                </a:lnTo>
                <a:lnTo>
                  <a:pt x="3467525" y="65245"/>
                </a:lnTo>
                <a:lnTo>
                  <a:pt x="3512745" y="75464"/>
                </a:lnTo>
                <a:lnTo>
                  <a:pt x="3557691" y="86395"/>
                </a:lnTo>
                <a:lnTo>
                  <a:pt x="3602357" y="98032"/>
                </a:lnTo>
                <a:lnTo>
                  <a:pt x="3646735" y="110368"/>
                </a:lnTo>
                <a:lnTo>
                  <a:pt x="3690821" y="123397"/>
                </a:lnTo>
                <a:lnTo>
                  <a:pt x="3734608" y="137113"/>
                </a:lnTo>
                <a:lnTo>
                  <a:pt x="3778090" y="151509"/>
                </a:lnTo>
                <a:lnTo>
                  <a:pt x="3821259" y="166580"/>
                </a:lnTo>
                <a:lnTo>
                  <a:pt x="3864111" y="182318"/>
                </a:lnTo>
                <a:lnTo>
                  <a:pt x="3906639" y="198718"/>
                </a:lnTo>
                <a:lnTo>
                  <a:pt x="3948836" y="215774"/>
                </a:lnTo>
                <a:lnTo>
                  <a:pt x="3990697" y="233479"/>
                </a:lnTo>
                <a:lnTo>
                  <a:pt x="4032215" y="251826"/>
                </a:lnTo>
                <a:lnTo>
                  <a:pt x="4073383" y="270811"/>
                </a:lnTo>
                <a:lnTo>
                  <a:pt x="4114197" y="290426"/>
                </a:lnTo>
                <a:lnTo>
                  <a:pt x="4154648" y="310665"/>
                </a:lnTo>
                <a:lnTo>
                  <a:pt x="4194732" y="331522"/>
                </a:lnTo>
                <a:lnTo>
                  <a:pt x="4234441" y="352991"/>
                </a:lnTo>
                <a:lnTo>
                  <a:pt x="4273770" y="375066"/>
                </a:lnTo>
                <a:lnTo>
                  <a:pt x="4312712" y="397739"/>
                </a:lnTo>
                <a:lnTo>
                  <a:pt x="4351262" y="421006"/>
                </a:lnTo>
                <a:lnTo>
                  <a:pt x="4389412" y="444859"/>
                </a:lnTo>
                <a:lnTo>
                  <a:pt x="4427157" y="469293"/>
                </a:lnTo>
                <a:lnTo>
                  <a:pt x="4464490" y="494301"/>
                </a:lnTo>
                <a:lnTo>
                  <a:pt x="4501405" y="519877"/>
                </a:lnTo>
                <a:lnTo>
                  <a:pt x="4537896" y="546015"/>
                </a:lnTo>
                <a:lnTo>
                  <a:pt x="4573957" y="572708"/>
                </a:lnTo>
                <a:lnTo>
                  <a:pt x="4609581" y="599951"/>
                </a:lnTo>
                <a:lnTo>
                  <a:pt x="4644762" y="627736"/>
                </a:lnTo>
                <a:lnTo>
                  <a:pt x="4679494" y="656059"/>
                </a:lnTo>
                <a:lnTo>
                  <a:pt x="4713770" y="684911"/>
                </a:lnTo>
                <a:lnTo>
                  <a:pt x="4747585" y="714288"/>
                </a:lnTo>
                <a:lnTo>
                  <a:pt x="4780931" y="744183"/>
                </a:lnTo>
                <a:lnTo>
                  <a:pt x="4813804" y="774590"/>
                </a:lnTo>
                <a:lnTo>
                  <a:pt x="4846196" y="805502"/>
                </a:lnTo>
                <a:lnTo>
                  <a:pt x="4878101" y="836914"/>
                </a:lnTo>
                <a:lnTo>
                  <a:pt x="4909514" y="868818"/>
                </a:lnTo>
                <a:lnTo>
                  <a:pt x="4940427" y="901209"/>
                </a:lnTo>
                <a:lnTo>
                  <a:pt x="4970835" y="934081"/>
                </a:lnTo>
                <a:lnTo>
                  <a:pt x="5000731" y="967427"/>
                </a:lnTo>
                <a:lnTo>
                  <a:pt x="5030109" y="1001241"/>
                </a:lnTo>
                <a:lnTo>
                  <a:pt x="5058963" y="1035516"/>
                </a:lnTo>
                <a:lnTo>
                  <a:pt x="5087286" y="1070247"/>
                </a:lnTo>
                <a:lnTo>
                  <a:pt x="5115073" y="1105428"/>
                </a:lnTo>
                <a:lnTo>
                  <a:pt x="5142317" y="1141051"/>
                </a:lnTo>
                <a:lnTo>
                  <a:pt x="5169011" y="1177111"/>
                </a:lnTo>
                <a:lnTo>
                  <a:pt x="5195150" y="1213602"/>
                </a:lnTo>
                <a:lnTo>
                  <a:pt x="5220727" y="1250517"/>
                </a:lnTo>
                <a:lnTo>
                  <a:pt x="5245737" y="1287850"/>
                </a:lnTo>
                <a:lnTo>
                  <a:pt x="5270172" y="1325594"/>
                </a:lnTo>
                <a:lnTo>
                  <a:pt x="5294027" y="1363744"/>
                </a:lnTo>
                <a:lnTo>
                  <a:pt x="5317294" y="1402294"/>
                </a:lnTo>
                <a:lnTo>
                  <a:pt x="5339969" y="1441236"/>
                </a:lnTo>
                <a:lnTo>
                  <a:pt x="5362045" y="1480565"/>
                </a:lnTo>
                <a:lnTo>
                  <a:pt x="5383515" y="1520275"/>
                </a:lnTo>
                <a:lnTo>
                  <a:pt x="5404374" y="1560359"/>
                </a:lnTo>
                <a:lnTo>
                  <a:pt x="5424614" y="1600810"/>
                </a:lnTo>
                <a:lnTo>
                  <a:pt x="5444231" y="1641624"/>
                </a:lnTo>
                <a:lnTo>
                  <a:pt x="5463216" y="1682793"/>
                </a:lnTo>
                <a:lnTo>
                  <a:pt x="5481565" y="1724312"/>
                </a:lnTo>
                <a:lnTo>
                  <a:pt x="5499271" y="1766173"/>
                </a:lnTo>
                <a:lnTo>
                  <a:pt x="5516328" y="1808371"/>
                </a:lnTo>
                <a:lnTo>
                  <a:pt x="5532730" y="1850900"/>
                </a:lnTo>
                <a:lnTo>
                  <a:pt x="5548469" y="1893753"/>
                </a:lnTo>
                <a:lnTo>
                  <a:pt x="5563541" y="1936924"/>
                </a:lnTo>
                <a:lnTo>
                  <a:pt x="5577938" y="1980406"/>
                </a:lnTo>
                <a:lnTo>
                  <a:pt x="5591655" y="2024194"/>
                </a:lnTo>
                <a:lnTo>
                  <a:pt x="5604685" y="2068282"/>
                </a:lnTo>
                <a:lnTo>
                  <a:pt x="5617022" y="2112662"/>
                </a:lnTo>
                <a:lnTo>
                  <a:pt x="5628659" y="2157330"/>
                </a:lnTo>
                <a:lnTo>
                  <a:pt x="5639592" y="2202277"/>
                </a:lnTo>
                <a:lnTo>
                  <a:pt x="5649812" y="2247499"/>
                </a:lnTo>
                <a:lnTo>
                  <a:pt x="5659315" y="2292989"/>
                </a:lnTo>
                <a:lnTo>
                  <a:pt x="5668093" y="2338741"/>
                </a:lnTo>
                <a:lnTo>
                  <a:pt x="5676140" y="2384748"/>
                </a:lnTo>
                <a:lnTo>
                  <a:pt x="5683451" y="2431005"/>
                </a:lnTo>
                <a:lnTo>
                  <a:pt x="5690019" y="2477504"/>
                </a:lnTo>
                <a:lnTo>
                  <a:pt x="5695838" y="2524241"/>
                </a:lnTo>
                <a:lnTo>
                  <a:pt x="5700901" y="2571208"/>
                </a:lnTo>
                <a:lnTo>
                  <a:pt x="5705202" y="2618399"/>
                </a:lnTo>
                <a:lnTo>
                  <a:pt x="5708735" y="2665808"/>
                </a:lnTo>
                <a:lnTo>
                  <a:pt x="5711494" y="2713429"/>
                </a:lnTo>
                <a:lnTo>
                  <a:pt x="5713473" y="2761255"/>
                </a:lnTo>
                <a:lnTo>
                  <a:pt x="5714664" y="2809281"/>
                </a:lnTo>
                <a:lnTo>
                  <a:pt x="5715063" y="2857500"/>
                </a:lnTo>
                <a:lnTo>
                  <a:pt x="5714664" y="2905714"/>
                </a:lnTo>
                <a:lnTo>
                  <a:pt x="5713473" y="2953736"/>
                </a:lnTo>
                <a:lnTo>
                  <a:pt x="5711494" y="3001559"/>
                </a:lnTo>
                <a:lnTo>
                  <a:pt x="5708735" y="3049177"/>
                </a:lnTo>
                <a:lnTo>
                  <a:pt x="5705202" y="3096582"/>
                </a:lnTo>
                <a:lnTo>
                  <a:pt x="5700901" y="3143770"/>
                </a:lnTo>
                <a:lnTo>
                  <a:pt x="5695838" y="3190734"/>
                </a:lnTo>
                <a:lnTo>
                  <a:pt x="5690019" y="3237467"/>
                </a:lnTo>
                <a:lnTo>
                  <a:pt x="5683451" y="3283964"/>
                </a:lnTo>
                <a:lnTo>
                  <a:pt x="5676140" y="3330218"/>
                </a:lnTo>
                <a:lnTo>
                  <a:pt x="5668093" y="3376222"/>
                </a:lnTo>
                <a:lnTo>
                  <a:pt x="5659315" y="3421971"/>
                </a:lnTo>
                <a:lnTo>
                  <a:pt x="5649812" y="3467459"/>
                </a:lnTo>
                <a:lnTo>
                  <a:pt x="5639592" y="3512678"/>
                </a:lnTo>
                <a:lnTo>
                  <a:pt x="5628659" y="3557624"/>
                </a:lnTo>
                <a:lnTo>
                  <a:pt x="5617022" y="3602289"/>
                </a:lnTo>
                <a:lnTo>
                  <a:pt x="5604685" y="3646667"/>
                </a:lnTo>
                <a:lnTo>
                  <a:pt x="5591655" y="3690752"/>
                </a:lnTo>
                <a:lnTo>
                  <a:pt x="5577938" y="3734539"/>
                </a:lnTo>
                <a:lnTo>
                  <a:pt x="5563541" y="3778019"/>
                </a:lnTo>
                <a:lnTo>
                  <a:pt x="5548469" y="3821188"/>
                </a:lnTo>
                <a:lnTo>
                  <a:pt x="5532730" y="3864040"/>
                </a:lnTo>
                <a:lnTo>
                  <a:pt x="5516328" y="3906567"/>
                </a:lnTo>
                <a:lnTo>
                  <a:pt x="5499271" y="3948763"/>
                </a:lnTo>
                <a:lnTo>
                  <a:pt x="5481565" y="3990623"/>
                </a:lnTo>
                <a:lnTo>
                  <a:pt x="5463216" y="4032140"/>
                </a:lnTo>
                <a:lnTo>
                  <a:pt x="5444231" y="4073308"/>
                </a:lnTo>
                <a:lnTo>
                  <a:pt x="5424614" y="4114120"/>
                </a:lnTo>
                <a:lnTo>
                  <a:pt x="5404374" y="4154571"/>
                </a:lnTo>
                <a:lnTo>
                  <a:pt x="5383515" y="4194654"/>
                </a:lnTo>
                <a:lnTo>
                  <a:pt x="5362045" y="4234363"/>
                </a:lnTo>
                <a:lnTo>
                  <a:pt x="5339969" y="4273691"/>
                </a:lnTo>
                <a:lnTo>
                  <a:pt x="5317294" y="4312632"/>
                </a:lnTo>
                <a:lnTo>
                  <a:pt x="5294027" y="4351181"/>
                </a:lnTo>
                <a:lnTo>
                  <a:pt x="5270172" y="4389330"/>
                </a:lnTo>
                <a:lnTo>
                  <a:pt x="5245737" y="4427074"/>
                </a:lnTo>
                <a:lnTo>
                  <a:pt x="5220727" y="4464406"/>
                </a:lnTo>
                <a:lnTo>
                  <a:pt x="5195150" y="4501321"/>
                </a:lnTo>
                <a:lnTo>
                  <a:pt x="5169011" y="4537811"/>
                </a:lnTo>
                <a:lnTo>
                  <a:pt x="5142317" y="4573870"/>
                </a:lnTo>
                <a:lnTo>
                  <a:pt x="5115073" y="4609493"/>
                </a:lnTo>
                <a:lnTo>
                  <a:pt x="5087286" y="4644673"/>
                </a:lnTo>
                <a:lnTo>
                  <a:pt x="5058963" y="4679404"/>
                </a:lnTo>
                <a:lnTo>
                  <a:pt x="5030109" y="4713680"/>
                </a:lnTo>
                <a:lnTo>
                  <a:pt x="5000731" y="4747493"/>
                </a:lnTo>
                <a:lnTo>
                  <a:pt x="4970835" y="4780839"/>
                </a:lnTo>
                <a:lnTo>
                  <a:pt x="4940427" y="4813711"/>
                </a:lnTo>
                <a:lnTo>
                  <a:pt x="4909514" y="4846102"/>
                </a:lnTo>
                <a:lnTo>
                  <a:pt x="4878101" y="4878006"/>
                </a:lnTo>
                <a:lnTo>
                  <a:pt x="4846196" y="4909417"/>
                </a:lnTo>
                <a:lnTo>
                  <a:pt x="4813804" y="4940330"/>
                </a:lnTo>
                <a:lnTo>
                  <a:pt x="4780931" y="4970736"/>
                </a:lnTo>
                <a:lnTo>
                  <a:pt x="4747585" y="5000632"/>
                </a:lnTo>
                <a:lnTo>
                  <a:pt x="4713770" y="5030009"/>
                </a:lnTo>
                <a:lnTo>
                  <a:pt x="4679494" y="5058862"/>
                </a:lnTo>
                <a:lnTo>
                  <a:pt x="4644762" y="5087184"/>
                </a:lnTo>
                <a:lnTo>
                  <a:pt x="4609581" y="5114970"/>
                </a:lnTo>
                <a:lnTo>
                  <a:pt x="4573957" y="5142213"/>
                </a:lnTo>
                <a:lnTo>
                  <a:pt x="4537896" y="5168906"/>
                </a:lnTo>
                <a:lnTo>
                  <a:pt x="4501405" y="5195044"/>
                </a:lnTo>
                <a:lnTo>
                  <a:pt x="4464490" y="5220621"/>
                </a:lnTo>
                <a:lnTo>
                  <a:pt x="4427157" y="5245629"/>
                </a:lnTo>
                <a:lnTo>
                  <a:pt x="4389412" y="5270063"/>
                </a:lnTo>
                <a:lnTo>
                  <a:pt x="4351262" y="5293917"/>
                </a:lnTo>
                <a:lnTo>
                  <a:pt x="4312712" y="5317184"/>
                </a:lnTo>
                <a:lnTo>
                  <a:pt x="4273770" y="5339858"/>
                </a:lnTo>
                <a:lnTo>
                  <a:pt x="4234441" y="5361933"/>
                </a:lnTo>
                <a:lnTo>
                  <a:pt x="4194732" y="5383403"/>
                </a:lnTo>
                <a:lnTo>
                  <a:pt x="4154648" y="5404260"/>
                </a:lnTo>
                <a:lnTo>
                  <a:pt x="4114197" y="5424500"/>
                </a:lnTo>
                <a:lnTo>
                  <a:pt x="4073383" y="5444115"/>
                </a:lnTo>
                <a:lnTo>
                  <a:pt x="4032215" y="5463100"/>
                </a:lnTo>
                <a:lnTo>
                  <a:pt x="3990697" y="5481449"/>
                </a:lnTo>
                <a:lnTo>
                  <a:pt x="3948836" y="5499154"/>
                </a:lnTo>
                <a:lnTo>
                  <a:pt x="3906639" y="5516210"/>
                </a:lnTo>
                <a:lnTo>
                  <a:pt x="3864111" y="5532611"/>
                </a:lnTo>
                <a:lnTo>
                  <a:pt x="3821259" y="5548350"/>
                </a:lnTo>
                <a:lnTo>
                  <a:pt x="3778090" y="5563420"/>
                </a:lnTo>
                <a:lnTo>
                  <a:pt x="3734608" y="5577817"/>
                </a:lnTo>
                <a:lnTo>
                  <a:pt x="3690821" y="5591533"/>
                </a:lnTo>
                <a:lnTo>
                  <a:pt x="3646735" y="5604563"/>
                </a:lnTo>
                <a:lnTo>
                  <a:pt x="3602357" y="5616899"/>
                </a:lnTo>
                <a:lnTo>
                  <a:pt x="3557691" y="5628536"/>
                </a:lnTo>
                <a:lnTo>
                  <a:pt x="3512745" y="5639468"/>
                </a:lnTo>
                <a:lnTo>
                  <a:pt x="3467525" y="5649688"/>
                </a:lnTo>
                <a:lnTo>
                  <a:pt x="3422037" y="5659190"/>
                </a:lnTo>
                <a:lnTo>
                  <a:pt x="3376288" y="5667968"/>
                </a:lnTo>
                <a:lnTo>
                  <a:pt x="3330283" y="5676015"/>
                </a:lnTo>
                <a:lnTo>
                  <a:pt x="3284029" y="5683326"/>
                </a:lnTo>
                <a:lnTo>
                  <a:pt x="3237532" y="5689893"/>
                </a:lnTo>
                <a:lnTo>
                  <a:pt x="3190798" y="5695712"/>
                </a:lnTo>
                <a:lnTo>
                  <a:pt x="3143834" y="5700775"/>
                </a:lnTo>
                <a:lnTo>
                  <a:pt x="3096646" y="5705076"/>
                </a:lnTo>
                <a:lnTo>
                  <a:pt x="3049240" y="5708609"/>
                </a:lnTo>
                <a:lnTo>
                  <a:pt x="3001623" y="5711367"/>
                </a:lnTo>
                <a:lnTo>
                  <a:pt x="2953800" y="5713346"/>
                </a:lnTo>
                <a:lnTo>
                  <a:pt x="2905778" y="5714537"/>
                </a:lnTo>
                <a:lnTo>
                  <a:pt x="2857563" y="5714936"/>
                </a:lnTo>
                <a:lnTo>
                  <a:pt x="2809344" y="5714537"/>
                </a:lnTo>
                <a:lnTo>
                  <a:pt x="2761319" y="5713346"/>
                </a:lnTo>
                <a:lnTo>
                  <a:pt x="2713492" y="5711367"/>
                </a:lnTo>
                <a:lnTo>
                  <a:pt x="2665871" y="5708609"/>
                </a:lnTo>
                <a:lnTo>
                  <a:pt x="2618462" y="5705076"/>
                </a:lnTo>
                <a:lnTo>
                  <a:pt x="2571270" y="5700775"/>
                </a:lnTo>
                <a:lnTo>
                  <a:pt x="2524303" y="5695712"/>
                </a:lnTo>
                <a:lnTo>
                  <a:pt x="2477567" y="5689893"/>
                </a:lnTo>
                <a:lnTo>
                  <a:pt x="2431067" y="5683326"/>
                </a:lnTo>
                <a:lnTo>
                  <a:pt x="2384810" y="5676015"/>
                </a:lnTo>
                <a:lnTo>
                  <a:pt x="2338802" y="5667968"/>
                </a:lnTo>
                <a:lnTo>
                  <a:pt x="2293050" y="5659190"/>
                </a:lnTo>
                <a:lnTo>
                  <a:pt x="2247560" y="5649688"/>
                </a:lnTo>
                <a:lnTo>
                  <a:pt x="2202337" y="5639468"/>
                </a:lnTo>
                <a:lnTo>
                  <a:pt x="2157389" y="5628536"/>
                </a:lnTo>
                <a:lnTo>
                  <a:pt x="2112721" y="5616899"/>
                </a:lnTo>
                <a:lnTo>
                  <a:pt x="2068340" y="5604563"/>
                </a:lnTo>
                <a:lnTo>
                  <a:pt x="2024252" y="5591533"/>
                </a:lnTo>
                <a:lnTo>
                  <a:pt x="1980463" y="5577817"/>
                </a:lnTo>
                <a:lnTo>
                  <a:pt x="1936980" y="5563420"/>
                </a:lnTo>
                <a:lnTo>
                  <a:pt x="1893809" y="5548350"/>
                </a:lnTo>
                <a:lnTo>
                  <a:pt x="1850955" y="5532611"/>
                </a:lnTo>
                <a:lnTo>
                  <a:pt x="1808426" y="5516210"/>
                </a:lnTo>
                <a:lnTo>
                  <a:pt x="1766227" y="5499154"/>
                </a:lnTo>
                <a:lnTo>
                  <a:pt x="1724365" y="5481449"/>
                </a:lnTo>
                <a:lnTo>
                  <a:pt x="1682846" y="5463100"/>
                </a:lnTo>
                <a:lnTo>
                  <a:pt x="1641676" y="5444115"/>
                </a:lnTo>
                <a:lnTo>
                  <a:pt x="1600861" y="5424500"/>
                </a:lnTo>
                <a:lnTo>
                  <a:pt x="1560409" y="5404260"/>
                </a:lnTo>
                <a:lnTo>
                  <a:pt x="1520324" y="5383403"/>
                </a:lnTo>
                <a:lnTo>
                  <a:pt x="1480614" y="5361933"/>
                </a:lnTo>
                <a:lnTo>
                  <a:pt x="1441284" y="5339858"/>
                </a:lnTo>
                <a:lnTo>
                  <a:pt x="1402340" y="5317184"/>
                </a:lnTo>
                <a:lnTo>
                  <a:pt x="1363790" y="5293917"/>
                </a:lnTo>
                <a:lnTo>
                  <a:pt x="1325639" y="5270063"/>
                </a:lnTo>
                <a:lnTo>
                  <a:pt x="1287894" y="5245629"/>
                </a:lnTo>
                <a:lnTo>
                  <a:pt x="1250560" y="5220621"/>
                </a:lnTo>
                <a:lnTo>
                  <a:pt x="1213644" y="5195044"/>
                </a:lnTo>
                <a:lnTo>
                  <a:pt x="1177153" y="5168906"/>
                </a:lnTo>
                <a:lnTo>
                  <a:pt x="1141092" y="5142213"/>
                </a:lnTo>
                <a:lnTo>
                  <a:pt x="1105467" y="5114970"/>
                </a:lnTo>
                <a:lnTo>
                  <a:pt x="1070286" y="5087184"/>
                </a:lnTo>
                <a:lnTo>
                  <a:pt x="1035554" y="5058862"/>
                </a:lnTo>
                <a:lnTo>
                  <a:pt x="1001277" y="5030009"/>
                </a:lnTo>
                <a:lnTo>
                  <a:pt x="967462" y="5000632"/>
                </a:lnTo>
                <a:lnTo>
                  <a:pt x="934116" y="4970736"/>
                </a:lnTo>
                <a:lnTo>
                  <a:pt x="901243" y="4940330"/>
                </a:lnTo>
                <a:lnTo>
                  <a:pt x="868851" y="4909417"/>
                </a:lnTo>
                <a:lnTo>
                  <a:pt x="836945" y="4878006"/>
                </a:lnTo>
                <a:lnTo>
                  <a:pt x="805533" y="4846102"/>
                </a:lnTo>
                <a:lnTo>
                  <a:pt x="774620" y="4813711"/>
                </a:lnTo>
                <a:lnTo>
                  <a:pt x="744212" y="4780839"/>
                </a:lnTo>
                <a:lnTo>
                  <a:pt x="714316" y="4747493"/>
                </a:lnTo>
                <a:lnTo>
                  <a:pt x="684938" y="4713680"/>
                </a:lnTo>
                <a:lnTo>
                  <a:pt x="656085" y="4679404"/>
                </a:lnTo>
                <a:lnTo>
                  <a:pt x="627761" y="4644673"/>
                </a:lnTo>
                <a:lnTo>
                  <a:pt x="599975" y="4609493"/>
                </a:lnTo>
                <a:lnTo>
                  <a:pt x="572732" y="4573870"/>
                </a:lnTo>
                <a:lnTo>
                  <a:pt x="546037" y="4537811"/>
                </a:lnTo>
                <a:lnTo>
                  <a:pt x="519899" y="4501321"/>
                </a:lnTo>
                <a:lnTo>
                  <a:pt x="494322" y="4464406"/>
                </a:lnTo>
                <a:lnTo>
                  <a:pt x="469313" y="4427074"/>
                </a:lnTo>
                <a:lnTo>
                  <a:pt x="444878" y="4389330"/>
                </a:lnTo>
                <a:lnTo>
                  <a:pt x="421024" y="4351181"/>
                </a:lnTo>
                <a:lnTo>
                  <a:pt x="397756" y="4312632"/>
                </a:lnTo>
                <a:lnTo>
                  <a:pt x="375082" y="4273691"/>
                </a:lnTo>
                <a:lnTo>
                  <a:pt x="353006" y="4234363"/>
                </a:lnTo>
                <a:lnTo>
                  <a:pt x="331537" y="4194654"/>
                </a:lnTo>
                <a:lnTo>
                  <a:pt x="310679" y="4154571"/>
                </a:lnTo>
                <a:lnTo>
                  <a:pt x="290439" y="4114120"/>
                </a:lnTo>
                <a:lnTo>
                  <a:pt x="270823" y="4073308"/>
                </a:lnTo>
                <a:lnTo>
                  <a:pt x="251837" y="4032140"/>
                </a:lnTo>
                <a:lnTo>
                  <a:pt x="233489" y="3990623"/>
                </a:lnTo>
                <a:lnTo>
                  <a:pt x="215783" y="3948763"/>
                </a:lnTo>
                <a:lnTo>
                  <a:pt x="198727" y="3906567"/>
                </a:lnTo>
                <a:lnTo>
                  <a:pt x="182326" y="3864040"/>
                </a:lnTo>
                <a:lnTo>
                  <a:pt x="166587" y="3821188"/>
                </a:lnTo>
                <a:lnTo>
                  <a:pt x="151516" y="3778019"/>
                </a:lnTo>
                <a:lnTo>
                  <a:pt x="137119" y="3734539"/>
                </a:lnTo>
                <a:lnTo>
                  <a:pt x="123403" y="3690752"/>
                </a:lnTo>
                <a:lnTo>
                  <a:pt x="110373" y="3646667"/>
                </a:lnTo>
                <a:lnTo>
                  <a:pt x="98037" y="3602289"/>
                </a:lnTo>
                <a:lnTo>
                  <a:pt x="86400" y="3557624"/>
                </a:lnTo>
                <a:lnTo>
                  <a:pt x="75468" y="3512678"/>
                </a:lnTo>
                <a:lnTo>
                  <a:pt x="65248" y="3467459"/>
                </a:lnTo>
                <a:lnTo>
                  <a:pt x="55746" y="3421971"/>
                </a:lnTo>
                <a:lnTo>
                  <a:pt x="46968" y="3376222"/>
                </a:lnTo>
                <a:lnTo>
                  <a:pt x="38920" y="3330218"/>
                </a:lnTo>
                <a:lnTo>
                  <a:pt x="31610" y="3283964"/>
                </a:lnTo>
                <a:lnTo>
                  <a:pt x="25042" y="3237467"/>
                </a:lnTo>
                <a:lnTo>
                  <a:pt x="19224" y="3190734"/>
                </a:lnTo>
                <a:lnTo>
                  <a:pt x="14161" y="3143770"/>
                </a:lnTo>
                <a:lnTo>
                  <a:pt x="9860" y="3096582"/>
                </a:lnTo>
                <a:lnTo>
                  <a:pt x="6327" y="3049177"/>
                </a:lnTo>
                <a:lnTo>
                  <a:pt x="3568" y="3001559"/>
                </a:lnTo>
                <a:lnTo>
                  <a:pt x="1590" y="2953736"/>
                </a:lnTo>
                <a:lnTo>
                  <a:pt x="398" y="2905714"/>
                </a:lnTo>
                <a:lnTo>
                  <a:pt x="0" y="2857500"/>
                </a:lnTo>
                <a:close/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820926" y="2823463"/>
            <a:ext cx="3018155" cy="130175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444500" marR="5080" indent="-431800">
              <a:lnSpc>
                <a:spcPts val="4730"/>
              </a:lnSpc>
              <a:spcBef>
                <a:spcPts val="745"/>
              </a:spcBef>
            </a:pPr>
            <a:r>
              <a:rPr sz="4400" spc="-135" dirty="0">
                <a:solidFill>
                  <a:srgbClr val="FFFFFF"/>
                </a:solidFill>
                <a:latin typeface="Trebuchet MS"/>
                <a:cs typeface="Trebuchet MS"/>
              </a:rPr>
              <a:t>Challenges</a:t>
            </a:r>
            <a:r>
              <a:rPr sz="4400" spc="-4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925" dirty="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sz="4400" spc="-10" dirty="0">
                <a:solidFill>
                  <a:srgbClr val="FFFFFF"/>
                </a:solidFill>
                <a:latin typeface="Trebuchet MS"/>
                <a:cs typeface="Trebuchet MS"/>
              </a:rPr>
              <a:t>Solutions</a:t>
            </a:r>
            <a:endParaRPr sz="44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95325" y="409638"/>
            <a:ext cx="5314950" cy="5667375"/>
            <a:chOff x="695325" y="409638"/>
            <a:chExt cx="5314950" cy="5667375"/>
          </a:xfrm>
        </p:grpSpPr>
        <p:sp>
          <p:nvSpPr>
            <p:cNvPr id="5" name="object 5"/>
            <p:cNvSpPr/>
            <p:nvPr/>
          </p:nvSpPr>
          <p:spPr>
            <a:xfrm>
              <a:off x="695325" y="423925"/>
              <a:ext cx="4996180" cy="1295400"/>
            </a:xfrm>
            <a:custGeom>
              <a:avLst/>
              <a:gdLst/>
              <a:ahLst/>
              <a:cxnLst/>
              <a:rect l="l" t="t" r="r" b="b"/>
              <a:pathLst>
                <a:path w="4996180" h="1295400">
                  <a:moveTo>
                    <a:pt x="1285875" y="1123823"/>
                  </a:moveTo>
                  <a:lnTo>
                    <a:pt x="1252334" y="1084707"/>
                  </a:lnTo>
                  <a:lnTo>
                    <a:pt x="1216533" y="1066292"/>
                  </a:lnTo>
                  <a:lnTo>
                    <a:pt x="1184783" y="1061974"/>
                  </a:lnTo>
                  <a:lnTo>
                    <a:pt x="1153071" y="1066292"/>
                  </a:lnTo>
                  <a:lnTo>
                    <a:pt x="1124775" y="1078611"/>
                  </a:lnTo>
                  <a:lnTo>
                    <a:pt x="1101229" y="1098092"/>
                  </a:lnTo>
                  <a:lnTo>
                    <a:pt x="1070089" y="1144143"/>
                  </a:lnTo>
                  <a:lnTo>
                    <a:pt x="1051521" y="1159497"/>
                  </a:lnTo>
                  <a:lnTo>
                    <a:pt x="1029195" y="1169212"/>
                  </a:lnTo>
                  <a:lnTo>
                    <a:pt x="1004189" y="1172591"/>
                  </a:lnTo>
                  <a:lnTo>
                    <a:pt x="979220" y="1169212"/>
                  </a:lnTo>
                  <a:lnTo>
                    <a:pt x="956894" y="1159497"/>
                  </a:lnTo>
                  <a:lnTo>
                    <a:pt x="938301" y="1144143"/>
                  </a:lnTo>
                  <a:lnTo>
                    <a:pt x="907186" y="1098092"/>
                  </a:lnTo>
                  <a:lnTo>
                    <a:pt x="891019" y="1084707"/>
                  </a:lnTo>
                  <a:lnTo>
                    <a:pt x="883640" y="1078611"/>
                  </a:lnTo>
                  <a:lnTo>
                    <a:pt x="855306" y="1066292"/>
                  </a:lnTo>
                  <a:lnTo>
                    <a:pt x="823595" y="1061974"/>
                  </a:lnTo>
                  <a:lnTo>
                    <a:pt x="791857" y="1066292"/>
                  </a:lnTo>
                  <a:lnTo>
                    <a:pt x="763524" y="1078611"/>
                  </a:lnTo>
                  <a:lnTo>
                    <a:pt x="739940" y="1098092"/>
                  </a:lnTo>
                  <a:lnTo>
                    <a:pt x="708825" y="1144143"/>
                  </a:lnTo>
                  <a:lnTo>
                    <a:pt x="690257" y="1159497"/>
                  </a:lnTo>
                  <a:lnTo>
                    <a:pt x="667905" y="1169212"/>
                  </a:lnTo>
                  <a:lnTo>
                    <a:pt x="642874" y="1172591"/>
                  </a:lnTo>
                  <a:lnTo>
                    <a:pt x="617905" y="1169212"/>
                  </a:lnTo>
                  <a:lnTo>
                    <a:pt x="595591" y="1159497"/>
                  </a:lnTo>
                  <a:lnTo>
                    <a:pt x="577024" y="1144143"/>
                  </a:lnTo>
                  <a:lnTo>
                    <a:pt x="545896" y="1098092"/>
                  </a:lnTo>
                  <a:lnTo>
                    <a:pt x="529678" y="1084707"/>
                  </a:lnTo>
                  <a:lnTo>
                    <a:pt x="522287" y="1078611"/>
                  </a:lnTo>
                  <a:lnTo>
                    <a:pt x="493953" y="1066292"/>
                  </a:lnTo>
                  <a:lnTo>
                    <a:pt x="462305" y="1061974"/>
                  </a:lnTo>
                  <a:lnTo>
                    <a:pt x="430644" y="1066292"/>
                  </a:lnTo>
                  <a:lnTo>
                    <a:pt x="402310" y="1078611"/>
                  </a:lnTo>
                  <a:lnTo>
                    <a:pt x="378701" y="1098092"/>
                  </a:lnTo>
                  <a:lnTo>
                    <a:pt x="347560" y="1144143"/>
                  </a:lnTo>
                  <a:lnTo>
                    <a:pt x="328993" y="1159497"/>
                  </a:lnTo>
                  <a:lnTo>
                    <a:pt x="306654" y="1169212"/>
                  </a:lnTo>
                  <a:lnTo>
                    <a:pt x="281673" y="1172591"/>
                  </a:lnTo>
                  <a:lnTo>
                    <a:pt x="256755" y="1169212"/>
                  </a:lnTo>
                  <a:lnTo>
                    <a:pt x="234416" y="1159497"/>
                  </a:lnTo>
                  <a:lnTo>
                    <a:pt x="215811" y="1144143"/>
                  </a:lnTo>
                  <a:lnTo>
                    <a:pt x="184658" y="1098092"/>
                  </a:lnTo>
                  <a:lnTo>
                    <a:pt x="168478" y="1084707"/>
                  </a:lnTo>
                  <a:lnTo>
                    <a:pt x="161099" y="1078611"/>
                  </a:lnTo>
                  <a:lnTo>
                    <a:pt x="132765" y="1066292"/>
                  </a:lnTo>
                  <a:lnTo>
                    <a:pt x="101041" y="1061974"/>
                  </a:lnTo>
                  <a:lnTo>
                    <a:pt x="69316" y="1066292"/>
                  </a:lnTo>
                  <a:lnTo>
                    <a:pt x="40982" y="1078611"/>
                  </a:lnTo>
                  <a:lnTo>
                    <a:pt x="17411" y="1098092"/>
                  </a:lnTo>
                  <a:lnTo>
                    <a:pt x="0" y="1123823"/>
                  </a:lnTo>
                  <a:lnTo>
                    <a:pt x="21628" y="1133475"/>
                  </a:lnTo>
                  <a:lnTo>
                    <a:pt x="35318" y="1113167"/>
                  </a:lnTo>
                  <a:lnTo>
                    <a:pt x="53886" y="1097813"/>
                  </a:lnTo>
                  <a:lnTo>
                    <a:pt x="76225" y="1088097"/>
                  </a:lnTo>
                  <a:lnTo>
                    <a:pt x="101219" y="1084707"/>
                  </a:lnTo>
                  <a:lnTo>
                    <a:pt x="126199" y="1088097"/>
                  </a:lnTo>
                  <a:lnTo>
                    <a:pt x="148526" y="1097813"/>
                  </a:lnTo>
                  <a:lnTo>
                    <a:pt x="167093" y="1113167"/>
                  </a:lnTo>
                  <a:lnTo>
                    <a:pt x="198247" y="1159217"/>
                  </a:lnTo>
                  <a:lnTo>
                    <a:pt x="221843" y="1178687"/>
                  </a:lnTo>
                  <a:lnTo>
                    <a:pt x="250190" y="1191018"/>
                  </a:lnTo>
                  <a:lnTo>
                    <a:pt x="281851" y="1195324"/>
                  </a:lnTo>
                  <a:lnTo>
                    <a:pt x="313563" y="1191018"/>
                  </a:lnTo>
                  <a:lnTo>
                    <a:pt x="341896" y="1178687"/>
                  </a:lnTo>
                  <a:lnTo>
                    <a:pt x="349275" y="1172591"/>
                  </a:lnTo>
                  <a:lnTo>
                    <a:pt x="365467" y="1159217"/>
                  </a:lnTo>
                  <a:lnTo>
                    <a:pt x="396582" y="1113167"/>
                  </a:lnTo>
                  <a:lnTo>
                    <a:pt x="415150" y="1097813"/>
                  </a:lnTo>
                  <a:lnTo>
                    <a:pt x="437489" y="1088097"/>
                  </a:lnTo>
                  <a:lnTo>
                    <a:pt x="462483" y="1084707"/>
                  </a:lnTo>
                  <a:lnTo>
                    <a:pt x="487464" y="1088097"/>
                  </a:lnTo>
                  <a:lnTo>
                    <a:pt x="509790" y="1097813"/>
                  </a:lnTo>
                  <a:lnTo>
                    <a:pt x="528358" y="1113167"/>
                  </a:lnTo>
                  <a:lnTo>
                    <a:pt x="559485" y="1159217"/>
                  </a:lnTo>
                  <a:lnTo>
                    <a:pt x="583057" y="1178687"/>
                  </a:lnTo>
                  <a:lnTo>
                    <a:pt x="611390" y="1191018"/>
                  </a:lnTo>
                  <a:lnTo>
                    <a:pt x="643128" y="1195324"/>
                  </a:lnTo>
                  <a:lnTo>
                    <a:pt x="674789" y="1191018"/>
                  </a:lnTo>
                  <a:lnTo>
                    <a:pt x="703135" y="1178687"/>
                  </a:lnTo>
                  <a:lnTo>
                    <a:pt x="710514" y="1172591"/>
                  </a:lnTo>
                  <a:lnTo>
                    <a:pt x="726706" y="1159217"/>
                  </a:lnTo>
                  <a:lnTo>
                    <a:pt x="757834" y="1113167"/>
                  </a:lnTo>
                  <a:lnTo>
                    <a:pt x="776427" y="1097813"/>
                  </a:lnTo>
                  <a:lnTo>
                    <a:pt x="798753" y="1088097"/>
                  </a:lnTo>
                  <a:lnTo>
                    <a:pt x="823722" y="1084707"/>
                  </a:lnTo>
                  <a:lnTo>
                    <a:pt x="848728" y="1088097"/>
                  </a:lnTo>
                  <a:lnTo>
                    <a:pt x="871054" y="1097813"/>
                  </a:lnTo>
                  <a:lnTo>
                    <a:pt x="889622" y="1113167"/>
                  </a:lnTo>
                  <a:lnTo>
                    <a:pt x="920800" y="1159217"/>
                  </a:lnTo>
                  <a:lnTo>
                    <a:pt x="944397" y="1178687"/>
                  </a:lnTo>
                  <a:lnTo>
                    <a:pt x="972705" y="1191018"/>
                  </a:lnTo>
                  <a:lnTo>
                    <a:pt x="1004316" y="1195324"/>
                  </a:lnTo>
                  <a:lnTo>
                    <a:pt x="1035977" y="1191018"/>
                  </a:lnTo>
                  <a:lnTo>
                    <a:pt x="1064323" y="1178687"/>
                  </a:lnTo>
                  <a:lnTo>
                    <a:pt x="1071702" y="1172591"/>
                  </a:lnTo>
                  <a:lnTo>
                    <a:pt x="1087894" y="1159217"/>
                  </a:lnTo>
                  <a:lnTo>
                    <a:pt x="1118946" y="1113167"/>
                  </a:lnTo>
                  <a:lnTo>
                    <a:pt x="1137500" y="1097813"/>
                  </a:lnTo>
                  <a:lnTo>
                    <a:pt x="1159814" y="1088097"/>
                  </a:lnTo>
                  <a:lnTo>
                    <a:pt x="1184783" y="1084707"/>
                  </a:lnTo>
                  <a:lnTo>
                    <a:pt x="1209700" y="1088097"/>
                  </a:lnTo>
                  <a:lnTo>
                    <a:pt x="1232065" y="1097813"/>
                  </a:lnTo>
                  <a:lnTo>
                    <a:pt x="1250696" y="1113167"/>
                  </a:lnTo>
                  <a:lnTo>
                    <a:pt x="1264412" y="1133475"/>
                  </a:lnTo>
                  <a:lnTo>
                    <a:pt x="1285875" y="1123823"/>
                  </a:lnTo>
                  <a:close/>
                </a:path>
                <a:path w="4996180" h="1295400">
                  <a:moveTo>
                    <a:pt x="1285875" y="833120"/>
                  </a:moveTo>
                  <a:lnTo>
                    <a:pt x="1252194" y="790956"/>
                  </a:lnTo>
                  <a:lnTo>
                    <a:pt x="1216533" y="771309"/>
                  </a:lnTo>
                  <a:lnTo>
                    <a:pt x="1184783" y="766699"/>
                  </a:lnTo>
                  <a:lnTo>
                    <a:pt x="1153172" y="771309"/>
                  </a:lnTo>
                  <a:lnTo>
                    <a:pt x="1124864" y="784529"/>
                  </a:lnTo>
                  <a:lnTo>
                    <a:pt x="1101267" y="805446"/>
                  </a:lnTo>
                  <a:lnTo>
                    <a:pt x="1070140" y="854837"/>
                  </a:lnTo>
                  <a:lnTo>
                    <a:pt x="1051572" y="871270"/>
                  </a:lnTo>
                  <a:lnTo>
                    <a:pt x="1029220" y="881684"/>
                  </a:lnTo>
                  <a:lnTo>
                    <a:pt x="1004189" y="885317"/>
                  </a:lnTo>
                  <a:lnTo>
                    <a:pt x="979220" y="881684"/>
                  </a:lnTo>
                  <a:lnTo>
                    <a:pt x="956906" y="871270"/>
                  </a:lnTo>
                  <a:lnTo>
                    <a:pt x="938352" y="854837"/>
                  </a:lnTo>
                  <a:lnTo>
                    <a:pt x="907237" y="805446"/>
                  </a:lnTo>
                  <a:lnTo>
                    <a:pt x="890905" y="790956"/>
                  </a:lnTo>
                  <a:lnTo>
                    <a:pt x="883666" y="784529"/>
                  </a:lnTo>
                  <a:lnTo>
                    <a:pt x="855319" y="771309"/>
                  </a:lnTo>
                  <a:lnTo>
                    <a:pt x="823595" y="766699"/>
                  </a:lnTo>
                  <a:lnTo>
                    <a:pt x="791883" y="771309"/>
                  </a:lnTo>
                  <a:lnTo>
                    <a:pt x="763549" y="784529"/>
                  </a:lnTo>
                  <a:lnTo>
                    <a:pt x="739940" y="805446"/>
                  </a:lnTo>
                  <a:lnTo>
                    <a:pt x="722376" y="833120"/>
                  </a:lnTo>
                  <a:lnTo>
                    <a:pt x="708698" y="854837"/>
                  </a:lnTo>
                  <a:lnTo>
                    <a:pt x="690143" y="871270"/>
                  </a:lnTo>
                  <a:lnTo>
                    <a:pt x="667829" y="881684"/>
                  </a:lnTo>
                  <a:lnTo>
                    <a:pt x="642874" y="885317"/>
                  </a:lnTo>
                  <a:lnTo>
                    <a:pt x="617855" y="881684"/>
                  </a:lnTo>
                  <a:lnTo>
                    <a:pt x="595528" y="871270"/>
                  </a:lnTo>
                  <a:lnTo>
                    <a:pt x="576973" y="854837"/>
                  </a:lnTo>
                  <a:lnTo>
                    <a:pt x="545820" y="805446"/>
                  </a:lnTo>
                  <a:lnTo>
                    <a:pt x="529475" y="790956"/>
                  </a:lnTo>
                  <a:lnTo>
                    <a:pt x="522224" y="784529"/>
                  </a:lnTo>
                  <a:lnTo>
                    <a:pt x="493877" y="771309"/>
                  </a:lnTo>
                  <a:lnTo>
                    <a:pt x="462241" y="766699"/>
                  </a:lnTo>
                  <a:lnTo>
                    <a:pt x="430593" y="771309"/>
                  </a:lnTo>
                  <a:lnTo>
                    <a:pt x="402247" y="784529"/>
                  </a:lnTo>
                  <a:lnTo>
                    <a:pt x="378650" y="805446"/>
                  </a:lnTo>
                  <a:lnTo>
                    <a:pt x="347510" y="854837"/>
                  </a:lnTo>
                  <a:lnTo>
                    <a:pt x="328942" y="871270"/>
                  </a:lnTo>
                  <a:lnTo>
                    <a:pt x="306616" y="881684"/>
                  </a:lnTo>
                  <a:lnTo>
                    <a:pt x="281635" y="885317"/>
                  </a:lnTo>
                  <a:lnTo>
                    <a:pt x="256717" y="881684"/>
                  </a:lnTo>
                  <a:lnTo>
                    <a:pt x="234378" y="871270"/>
                  </a:lnTo>
                  <a:lnTo>
                    <a:pt x="215773" y="854837"/>
                  </a:lnTo>
                  <a:lnTo>
                    <a:pt x="184632" y="805446"/>
                  </a:lnTo>
                  <a:lnTo>
                    <a:pt x="168325" y="790956"/>
                  </a:lnTo>
                  <a:lnTo>
                    <a:pt x="161074" y="784529"/>
                  </a:lnTo>
                  <a:lnTo>
                    <a:pt x="132740" y="771309"/>
                  </a:lnTo>
                  <a:lnTo>
                    <a:pt x="101028" y="766699"/>
                  </a:lnTo>
                  <a:lnTo>
                    <a:pt x="69303" y="771309"/>
                  </a:lnTo>
                  <a:lnTo>
                    <a:pt x="40970" y="784529"/>
                  </a:lnTo>
                  <a:lnTo>
                    <a:pt x="17411" y="805446"/>
                  </a:lnTo>
                  <a:lnTo>
                    <a:pt x="0" y="833120"/>
                  </a:lnTo>
                  <a:lnTo>
                    <a:pt x="21628" y="843153"/>
                  </a:lnTo>
                  <a:lnTo>
                    <a:pt x="35318" y="821448"/>
                  </a:lnTo>
                  <a:lnTo>
                    <a:pt x="53886" y="805014"/>
                  </a:lnTo>
                  <a:lnTo>
                    <a:pt x="76212" y="794600"/>
                  </a:lnTo>
                  <a:lnTo>
                    <a:pt x="101206" y="790956"/>
                  </a:lnTo>
                  <a:lnTo>
                    <a:pt x="126187" y="794600"/>
                  </a:lnTo>
                  <a:lnTo>
                    <a:pt x="148513" y="805014"/>
                  </a:lnTo>
                  <a:lnTo>
                    <a:pt x="167068" y="821448"/>
                  </a:lnTo>
                  <a:lnTo>
                    <a:pt x="198208" y="870839"/>
                  </a:lnTo>
                  <a:lnTo>
                    <a:pt x="221818" y="891755"/>
                  </a:lnTo>
                  <a:lnTo>
                    <a:pt x="250151" y="904976"/>
                  </a:lnTo>
                  <a:lnTo>
                    <a:pt x="281813" y="909574"/>
                  </a:lnTo>
                  <a:lnTo>
                    <a:pt x="313524" y="904976"/>
                  </a:lnTo>
                  <a:lnTo>
                    <a:pt x="341858" y="891755"/>
                  </a:lnTo>
                  <a:lnTo>
                    <a:pt x="349097" y="885317"/>
                  </a:lnTo>
                  <a:lnTo>
                    <a:pt x="365417" y="870839"/>
                  </a:lnTo>
                  <a:lnTo>
                    <a:pt x="396532" y="821448"/>
                  </a:lnTo>
                  <a:lnTo>
                    <a:pt x="415099" y="805014"/>
                  </a:lnTo>
                  <a:lnTo>
                    <a:pt x="437426" y="794600"/>
                  </a:lnTo>
                  <a:lnTo>
                    <a:pt x="462419" y="790956"/>
                  </a:lnTo>
                  <a:lnTo>
                    <a:pt x="487400" y="794600"/>
                  </a:lnTo>
                  <a:lnTo>
                    <a:pt x="509727" y="805014"/>
                  </a:lnTo>
                  <a:lnTo>
                    <a:pt x="528294" y="821448"/>
                  </a:lnTo>
                  <a:lnTo>
                    <a:pt x="559396" y="870839"/>
                  </a:lnTo>
                  <a:lnTo>
                    <a:pt x="582955" y="891755"/>
                  </a:lnTo>
                  <a:lnTo>
                    <a:pt x="611276" y="904976"/>
                  </a:lnTo>
                  <a:lnTo>
                    <a:pt x="643001" y="909574"/>
                  </a:lnTo>
                  <a:lnTo>
                    <a:pt x="674662" y="904976"/>
                  </a:lnTo>
                  <a:lnTo>
                    <a:pt x="703021" y="891755"/>
                  </a:lnTo>
                  <a:lnTo>
                    <a:pt x="710272" y="885317"/>
                  </a:lnTo>
                  <a:lnTo>
                    <a:pt x="726630" y="870839"/>
                  </a:lnTo>
                  <a:lnTo>
                    <a:pt x="757758" y="821448"/>
                  </a:lnTo>
                  <a:lnTo>
                    <a:pt x="776312" y="805014"/>
                  </a:lnTo>
                  <a:lnTo>
                    <a:pt x="798626" y="794600"/>
                  </a:lnTo>
                  <a:lnTo>
                    <a:pt x="823595" y="790956"/>
                  </a:lnTo>
                  <a:lnTo>
                    <a:pt x="848601" y="794600"/>
                  </a:lnTo>
                  <a:lnTo>
                    <a:pt x="870927" y="805014"/>
                  </a:lnTo>
                  <a:lnTo>
                    <a:pt x="889495" y="821448"/>
                  </a:lnTo>
                  <a:lnTo>
                    <a:pt x="920673" y="870839"/>
                  </a:lnTo>
                  <a:lnTo>
                    <a:pt x="944270" y="891755"/>
                  </a:lnTo>
                  <a:lnTo>
                    <a:pt x="972578" y="904976"/>
                  </a:lnTo>
                  <a:lnTo>
                    <a:pt x="1004189" y="909574"/>
                  </a:lnTo>
                  <a:lnTo>
                    <a:pt x="1035850" y="904976"/>
                  </a:lnTo>
                  <a:lnTo>
                    <a:pt x="1064209" y="891755"/>
                  </a:lnTo>
                  <a:lnTo>
                    <a:pt x="1071460" y="885317"/>
                  </a:lnTo>
                  <a:lnTo>
                    <a:pt x="1087818" y="870839"/>
                  </a:lnTo>
                  <a:lnTo>
                    <a:pt x="1118946" y="821448"/>
                  </a:lnTo>
                  <a:lnTo>
                    <a:pt x="1137500" y="805014"/>
                  </a:lnTo>
                  <a:lnTo>
                    <a:pt x="1159814" y="794600"/>
                  </a:lnTo>
                  <a:lnTo>
                    <a:pt x="1184783" y="790956"/>
                  </a:lnTo>
                  <a:lnTo>
                    <a:pt x="1209751" y="794600"/>
                  </a:lnTo>
                  <a:lnTo>
                    <a:pt x="1232115" y="805014"/>
                  </a:lnTo>
                  <a:lnTo>
                    <a:pt x="1250708" y="821448"/>
                  </a:lnTo>
                  <a:lnTo>
                    <a:pt x="1264412" y="843153"/>
                  </a:lnTo>
                  <a:lnTo>
                    <a:pt x="1285875" y="833120"/>
                  </a:lnTo>
                  <a:close/>
                </a:path>
                <a:path w="4996180" h="1295400">
                  <a:moveTo>
                    <a:pt x="4995926" y="647700"/>
                  </a:moveTo>
                  <a:lnTo>
                    <a:pt x="4994160" y="599363"/>
                  </a:lnTo>
                  <a:lnTo>
                    <a:pt x="4988941" y="551980"/>
                  </a:lnTo>
                  <a:lnTo>
                    <a:pt x="4980419" y="505701"/>
                  </a:lnTo>
                  <a:lnTo>
                    <a:pt x="4968799" y="461035"/>
                  </a:lnTo>
                  <a:lnTo>
                    <a:pt x="4968697" y="460629"/>
                  </a:lnTo>
                  <a:lnTo>
                    <a:pt x="4953901" y="416890"/>
                  </a:lnTo>
                  <a:lnTo>
                    <a:pt x="4936147" y="374637"/>
                  </a:lnTo>
                  <a:lnTo>
                    <a:pt x="4915586" y="333959"/>
                  </a:lnTo>
                  <a:lnTo>
                    <a:pt x="4892319" y="295008"/>
                  </a:lnTo>
                  <a:lnTo>
                    <a:pt x="4866487" y="257898"/>
                  </a:lnTo>
                  <a:lnTo>
                    <a:pt x="4838611" y="223266"/>
                  </a:lnTo>
                  <a:lnTo>
                    <a:pt x="4838192" y="222745"/>
                  </a:lnTo>
                  <a:lnTo>
                    <a:pt x="4807585" y="189699"/>
                  </a:lnTo>
                  <a:lnTo>
                    <a:pt x="4774768" y="158864"/>
                  </a:lnTo>
                  <a:lnTo>
                    <a:pt x="4774184" y="158394"/>
                  </a:lnTo>
                  <a:lnTo>
                    <a:pt x="4774184" y="647700"/>
                  </a:lnTo>
                  <a:lnTo>
                    <a:pt x="4771415" y="696036"/>
                  </a:lnTo>
                  <a:lnTo>
                    <a:pt x="4763046" y="744994"/>
                  </a:lnTo>
                  <a:lnTo>
                    <a:pt x="4749622" y="790803"/>
                  </a:lnTo>
                  <a:lnTo>
                    <a:pt x="4731359" y="834301"/>
                  </a:lnTo>
                  <a:lnTo>
                    <a:pt x="4708601" y="875157"/>
                  </a:lnTo>
                  <a:lnTo>
                    <a:pt x="4681639" y="913079"/>
                  </a:lnTo>
                  <a:lnTo>
                    <a:pt x="4650791" y="947724"/>
                  </a:lnTo>
                  <a:lnTo>
                    <a:pt x="4616399" y="978789"/>
                  </a:lnTo>
                  <a:lnTo>
                    <a:pt x="4578756" y="1005954"/>
                  </a:lnTo>
                  <a:lnTo>
                    <a:pt x="4538180" y="1028877"/>
                  </a:lnTo>
                  <a:lnTo>
                    <a:pt x="4495000" y="1047280"/>
                  </a:lnTo>
                  <a:lnTo>
                    <a:pt x="4449508" y="1060805"/>
                  </a:lnTo>
                  <a:lnTo>
                    <a:pt x="4402048" y="1069162"/>
                  </a:lnTo>
                  <a:lnTo>
                    <a:pt x="4352925" y="1072007"/>
                  </a:lnTo>
                  <a:lnTo>
                    <a:pt x="4303788" y="1069162"/>
                  </a:lnTo>
                  <a:lnTo>
                    <a:pt x="4256329" y="1060805"/>
                  </a:lnTo>
                  <a:lnTo>
                    <a:pt x="4210837" y="1047280"/>
                  </a:lnTo>
                  <a:lnTo>
                    <a:pt x="4167657" y="1028877"/>
                  </a:lnTo>
                  <a:lnTo>
                    <a:pt x="4127081" y="1005954"/>
                  </a:lnTo>
                  <a:lnTo>
                    <a:pt x="4089438" y="978789"/>
                  </a:lnTo>
                  <a:lnTo>
                    <a:pt x="4055033" y="947724"/>
                  </a:lnTo>
                  <a:lnTo>
                    <a:pt x="4024198" y="913079"/>
                  </a:lnTo>
                  <a:lnTo>
                    <a:pt x="3997236" y="875157"/>
                  </a:lnTo>
                  <a:lnTo>
                    <a:pt x="3974477" y="834301"/>
                  </a:lnTo>
                  <a:lnTo>
                    <a:pt x="3956215" y="790803"/>
                  </a:lnTo>
                  <a:lnTo>
                    <a:pt x="3942791" y="744994"/>
                  </a:lnTo>
                  <a:lnTo>
                    <a:pt x="3934498" y="697179"/>
                  </a:lnTo>
                  <a:lnTo>
                    <a:pt x="3931666" y="647700"/>
                  </a:lnTo>
                  <a:lnTo>
                    <a:pt x="3934422" y="599363"/>
                  </a:lnTo>
                  <a:lnTo>
                    <a:pt x="3942791" y="550379"/>
                  </a:lnTo>
                  <a:lnTo>
                    <a:pt x="3956215" y="504545"/>
                  </a:lnTo>
                  <a:lnTo>
                    <a:pt x="3974477" y="461035"/>
                  </a:lnTo>
                  <a:lnTo>
                    <a:pt x="3997236" y="420154"/>
                  </a:lnTo>
                  <a:lnTo>
                    <a:pt x="4024198" y="382231"/>
                  </a:lnTo>
                  <a:lnTo>
                    <a:pt x="4055046" y="347573"/>
                  </a:lnTo>
                  <a:lnTo>
                    <a:pt x="4089438" y="316509"/>
                  </a:lnTo>
                  <a:lnTo>
                    <a:pt x="4127081" y="289344"/>
                  </a:lnTo>
                  <a:lnTo>
                    <a:pt x="4167657" y="266407"/>
                  </a:lnTo>
                  <a:lnTo>
                    <a:pt x="4210837" y="248018"/>
                  </a:lnTo>
                  <a:lnTo>
                    <a:pt x="4256329" y="234480"/>
                  </a:lnTo>
                  <a:lnTo>
                    <a:pt x="4303788" y="226123"/>
                  </a:lnTo>
                  <a:lnTo>
                    <a:pt x="4352925" y="223266"/>
                  </a:lnTo>
                  <a:lnTo>
                    <a:pt x="4402048" y="226123"/>
                  </a:lnTo>
                  <a:lnTo>
                    <a:pt x="4449508" y="234480"/>
                  </a:lnTo>
                  <a:lnTo>
                    <a:pt x="4495000" y="248018"/>
                  </a:lnTo>
                  <a:lnTo>
                    <a:pt x="4538180" y="266407"/>
                  </a:lnTo>
                  <a:lnTo>
                    <a:pt x="4578756" y="289344"/>
                  </a:lnTo>
                  <a:lnTo>
                    <a:pt x="4616399" y="316509"/>
                  </a:lnTo>
                  <a:lnTo>
                    <a:pt x="4650803" y="347573"/>
                  </a:lnTo>
                  <a:lnTo>
                    <a:pt x="4681639" y="382231"/>
                  </a:lnTo>
                  <a:lnTo>
                    <a:pt x="4708601" y="420154"/>
                  </a:lnTo>
                  <a:lnTo>
                    <a:pt x="4731359" y="461035"/>
                  </a:lnTo>
                  <a:lnTo>
                    <a:pt x="4749622" y="504545"/>
                  </a:lnTo>
                  <a:lnTo>
                    <a:pt x="4763046" y="550379"/>
                  </a:lnTo>
                  <a:lnTo>
                    <a:pt x="4771339" y="598208"/>
                  </a:lnTo>
                  <a:lnTo>
                    <a:pt x="4774184" y="647700"/>
                  </a:lnTo>
                  <a:lnTo>
                    <a:pt x="4774184" y="158394"/>
                  </a:lnTo>
                  <a:lnTo>
                    <a:pt x="4739868" y="130365"/>
                  </a:lnTo>
                  <a:lnTo>
                    <a:pt x="4703026" y="104343"/>
                  </a:lnTo>
                  <a:lnTo>
                    <a:pt x="4664354" y="80911"/>
                  </a:lnTo>
                  <a:lnTo>
                    <a:pt x="4623981" y="60198"/>
                  </a:lnTo>
                  <a:lnTo>
                    <a:pt x="4582020" y="42329"/>
                  </a:lnTo>
                  <a:lnTo>
                    <a:pt x="4538611" y="27432"/>
                  </a:lnTo>
                  <a:lnTo>
                    <a:pt x="4493882" y="15621"/>
                  </a:lnTo>
                  <a:lnTo>
                    <a:pt x="4447933" y="7023"/>
                  </a:lnTo>
                  <a:lnTo>
                    <a:pt x="4400905" y="1778"/>
                  </a:lnTo>
                  <a:lnTo>
                    <a:pt x="4352925" y="0"/>
                  </a:lnTo>
                  <a:lnTo>
                    <a:pt x="4304931" y="1778"/>
                  </a:lnTo>
                  <a:lnTo>
                    <a:pt x="4257903" y="7023"/>
                  </a:lnTo>
                  <a:lnTo>
                    <a:pt x="4211967" y="15621"/>
                  </a:lnTo>
                  <a:lnTo>
                    <a:pt x="4167238" y="27432"/>
                  </a:lnTo>
                  <a:lnTo>
                    <a:pt x="4123829" y="42329"/>
                  </a:lnTo>
                  <a:lnTo>
                    <a:pt x="4081881" y="60198"/>
                  </a:lnTo>
                  <a:lnTo>
                    <a:pt x="4041508" y="80911"/>
                  </a:lnTo>
                  <a:lnTo>
                    <a:pt x="4002849" y="104343"/>
                  </a:lnTo>
                  <a:lnTo>
                    <a:pt x="3966006" y="130365"/>
                  </a:lnTo>
                  <a:lnTo>
                    <a:pt x="3931132" y="158864"/>
                  </a:lnTo>
                  <a:lnTo>
                    <a:pt x="3898315" y="189699"/>
                  </a:lnTo>
                  <a:lnTo>
                    <a:pt x="3867721" y="222745"/>
                  </a:lnTo>
                  <a:lnTo>
                    <a:pt x="3839438" y="257898"/>
                  </a:lnTo>
                  <a:lnTo>
                    <a:pt x="3813606" y="295008"/>
                  </a:lnTo>
                  <a:lnTo>
                    <a:pt x="3790353" y="333959"/>
                  </a:lnTo>
                  <a:lnTo>
                    <a:pt x="3769791" y="374637"/>
                  </a:lnTo>
                  <a:lnTo>
                    <a:pt x="3752050" y="416890"/>
                  </a:lnTo>
                  <a:lnTo>
                    <a:pt x="3737254" y="460629"/>
                  </a:lnTo>
                  <a:lnTo>
                    <a:pt x="3725545" y="505701"/>
                  </a:lnTo>
                  <a:lnTo>
                    <a:pt x="3717010" y="551980"/>
                  </a:lnTo>
                  <a:lnTo>
                    <a:pt x="3711803" y="599363"/>
                  </a:lnTo>
                  <a:lnTo>
                    <a:pt x="3710051" y="647700"/>
                  </a:lnTo>
                  <a:lnTo>
                    <a:pt x="3711803" y="696036"/>
                  </a:lnTo>
                  <a:lnTo>
                    <a:pt x="3717010" y="743394"/>
                  </a:lnTo>
                  <a:lnTo>
                    <a:pt x="3725545" y="789673"/>
                  </a:lnTo>
                  <a:lnTo>
                    <a:pt x="3737140" y="834301"/>
                  </a:lnTo>
                  <a:lnTo>
                    <a:pt x="3737254" y="834745"/>
                  </a:lnTo>
                  <a:lnTo>
                    <a:pt x="3752050" y="878459"/>
                  </a:lnTo>
                  <a:lnTo>
                    <a:pt x="3769791" y="920724"/>
                  </a:lnTo>
                  <a:lnTo>
                    <a:pt x="3790353" y="961390"/>
                  </a:lnTo>
                  <a:lnTo>
                    <a:pt x="3813606" y="1000353"/>
                  </a:lnTo>
                  <a:lnTo>
                    <a:pt x="3839438" y="1037463"/>
                  </a:lnTo>
                  <a:lnTo>
                    <a:pt x="3867721" y="1072616"/>
                  </a:lnTo>
                  <a:lnTo>
                    <a:pt x="3898328" y="1105662"/>
                  </a:lnTo>
                  <a:lnTo>
                    <a:pt x="3931132" y="1136510"/>
                  </a:lnTo>
                  <a:lnTo>
                    <a:pt x="3966006" y="1165009"/>
                  </a:lnTo>
                  <a:lnTo>
                    <a:pt x="4002849" y="1191031"/>
                  </a:lnTo>
                  <a:lnTo>
                    <a:pt x="4041508" y="1214475"/>
                  </a:lnTo>
                  <a:lnTo>
                    <a:pt x="4081881" y="1235189"/>
                  </a:lnTo>
                  <a:lnTo>
                    <a:pt x="4123829" y="1253070"/>
                  </a:lnTo>
                  <a:lnTo>
                    <a:pt x="4167238" y="1267980"/>
                  </a:lnTo>
                  <a:lnTo>
                    <a:pt x="4211967" y="1279791"/>
                  </a:lnTo>
                  <a:lnTo>
                    <a:pt x="4257903" y="1288376"/>
                  </a:lnTo>
                  <a:lnTo>
                    <a:pt x="4304931" y="1293634"/>
                  </a:lnTo>
                  <a:lnTo>
                    <a:pt x="4352925" y="1295400"/>
                  </a:lnTo>
                  <a:lnTo>
                    <a:pt x="4400905" y="1293634"/>
                  </a:lnTo>
                  <a:lnTo>
                    <a:pt x="4447933" y="1288376"/>
                  </a:lnTo>
                  <a:lnTo>
                    <a:pt x="4493882" y="1279791"/>
                  </a:lnTo>
                  <a:lnTo>
                    <a:pt x="4538611" y="1267980"/>
                  </a:lnTo>
                  <a:lnTo>
                    <a:pt x="4582020" y="1253070"/>
                  </a:lnTo>
                  <a:lnTo>
                    <a:pt x="4623981" y="1235189"/>
                  </a:lnTo>
                  <a:lnTo>
                    <a:pt x="4664354" y="1214475"/>
                  </a:lnTo>
                  <a:lnTo>
                    <a:pt x="4703026" y="1191031"/>
                  </a:lnTo>
                  <a:lnTo>
                    <a:pt x="4739868" y="1165009"/>
                  </a:lnTo>
                  <a:lnTo>
                    <a:pt x="4774768" y="1136510"/>
                  </a:lnTo>
                  <a:lnTo>
                    <a:pt x="4807572" y="1105662"/>
                  </a:lnTo>
                  <a:lnTo>
                    <a:pt x="4838192" y="1072616"/>
                  </a:lnTo>
                  <a:lnTo>
                    <a:pt x="4838674" y="1072007"/>
                  </a:lnTo>
                  <a:lnTo>
                    <a:pt x="4866487" y="1037463"/>
                  </a:lnTo>
                  <a:lnTo>
                    <a:pt x="4892319" y="1000353"/>
                  </a:lnTo>
                  <a:lnTo>
                    <a:pt x="4915586" y="961390"/>
                  </a:lnTo>
                  <a:lnTo>
                    <a:pt x="4936147" y="920724"/>
                  </a:lnTo>
                  <a:lnTo>
                    <a:pt x="4953901" y="878459"/>
                  </a:lnTo>
                  <a:lnTo>
                    <a:pt x="4968697" y="834745"/>
                  </a:lnTo>
                  <a:lnTo>
                    <a:pt x="4980419" y="789673"/>
                  </a:lnTo>
                  <a:lnTo>
                    <a:pt x="4988941" y="743394"/>
                  </a:lnTo>
                  <a:lnTo>
                    <a:pt x="4994033" y="697179"/>
                  </a:lnTo>
                  <a:lnTo>
                    <a:pt x="4994160" y="696036"/>
                  </a:lnTo>
                  <a:lnTo>
                    <a:pt x="4995926" y="647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05376" y="423926"/>
              <a:ext cx="1285875" cy="1295400"/>
            </a:xfrm>
            <a:custGeom>
              <a:avLst/>
              <a:gdLst/>
              <a:ahLst/>
              <a:cxnLst/>
              <a:rect l="l" t="t" r="r" b="b"/>
              <a:pathLst>
                <a:path w="1285875" h="1295400">
                  <a:moveTo>
                    <a:pt x="642874" y="0"/>
                  </a:moveTo>
                  <a:lnTo>
                    <a:pt x="594890" y="1776"/>
                  </a:lnTo>
                  <a:lnTo>
                    <a:pt x="547865" y="7021"/>
                  </a:lnTo>
                  <a:lnTo>
                    <a:pt x="501923" y="15611"/>
                  </a:lnTo>
                  <a:lnTo>
                    <a:pt x="457187" y="27419"/>
                  </a:lnTo>
                  <a:lnTo>
                    <a:pt x="413784" y="42321"/>
                  </a:lnTo>
                  <a:lnTo>
                    <a:pt x="371836" y="60191"/>
                  </a:lnTo>
                  <a:lnTo>
                    <a:pt x="331467" y="80905"/>
                  </a:lnTo>
                  <a:lnTo>
                    <a:pt x="292803" y="104337"/>
                  </a:lnTo>
                  <a:lnTo>
                    <a:pt x="255967" y="130362"/>
                  </a:lnTo>
                  <a:lnTo>
                    <a:pt x="221084" y="158854"/>
                  </a:lnTo>
                  <a:lnTo>
                    <a:pt x="188277" y="189690"/>
                  </a:lnTo>
                  <a:lnTo>
                    <a:pt x="157671" y="222743"/>
                  </a:lnTo>
                  <a:lnTo>
                    <a:pt x="129391" y="257888"/>
                  </a:lnTo>
                  <a:lnTo>
                    <a:pt x="103560" y="295001"/>
                  </a:lnTo>
                  <a:lnTo>
                    <a:pt x="80302" y="333955"/>
                  </a:lnTo>
                  <a:lnTo>
                    <a:pt x="59743" y="374626"/>
                  </a:lnTo>
                  <a:lnTo>
                    <a:pt x="42006" y="416889"/>
                  </a:lnTo>
                  <a:lnTo>
                    <a:pt x="27215" y="460619"/>
                  </a:lnTo>
                  <a:lnTo>
                    <a:pt x="15494" y="505690"/>
                  </a:lnTo>
                  <a:lnTo>
                    <a:pt x="6969" y="551977"/>
                  </a:lnTo>
                  <a:lnTo>
                    <a:pt x="1763" y="599355"/>
                  </a:lnTo>
                  <a:lnTo>
                    <a:pt x="0" y="647700"/>
                  </a:lnTo>
                  <a:lnTo>
                    <a:pt x="1763" y="696028"/>
                  </a:lnTo>
                  <a:lnTo>
                    <a:pt x="6969" y="743393"/>
                  </a:lnTo>
                  <a:lnTo>
                    <a:pt x="15494" y="789670"/>
                  </a:lnTo>
                  <a:lnTo>
                    <a:pt x="27215" y="834734"/>
                  </a:lnTo>
                  <a:lnTo>
                    <a:pt x="42006" y="878458"/>
                  </a:lnTo>
                  <a:lnTo>
                    <a:pt x="59743" y="920718"/>
                  </a:lnTo>
                  <a:lnTo>
                    <a:pt x="80302" y="961388"/>
                  </a:lnTo>
                  <a:lnTo>
                    <a:pt x="103560" y="1000342"/>
                  </a:lnTo>
                  <a:lnTo>
                    <a:pt x="129391" y="1037456"/>
                  </a:lnTo>
                  <a:lnTo>
                    <a:pt x="157671" y="1072605"/>
                  </a:lnTo>
                  <a:lnTo>
                    <a:pt x="188277" y="1105661"/>
                  </a:lnTo>
                  <a:lnTo>
                    <a:pt x="221084" y="1136502"/>
                  </a:lnTo>
                  <a:lnTo>
                    <a:pt x="255967" y="1165000"/>
                  </a:lnTo>
                  <a:lnTo>
                    <a:pt x="292803" y="1191030"/>
                  </a:lnTo>
                  <a:lnTo>
                    <a:pt x="331467" y="1214468"/>
                  </a:lnTo>
                  <a:lnTo>
                    <a:pt x="371836" y="1235187"/>
                  </a:lnTo>
                  <a:lnTo>
                    <a:pt x="413784" y="1253063"/>
                  </a:lnTo>
                  <a:lnTo>
                    <a:pt x="457187" y="1267970"/>
                  </a:lnTo>
                  <a:lnTo>
                    <a:pt x="501923" y="1279782"/>
                  </a:lnTo>
                  <a:lnTo>
                    <a:pt x="547865" y="1288375"/>
                  </a:lnTo>
                  <a:lnTo>
                    <a:pt x="594890" y="1293622"/>
                  </a:lnTo>
                  <a:lnTo>
                    <a:pt x="642874" y="1295400"/>
                  </a:lnTo>
                  <a:lnTo>
                    <a:pt x="690858" y="1293622"/>
                  </a:lnTo>
                  <a:lnTo>
                    <a:pt x="737885" y="1288375"/>
                  </a:lnTo>
                  <a:lnTo>
                    <a:pt x="783831" y="1279782"/>
                  </a:lnTo>
                  <a:lnTo>
                    <a:pt x="828571" y="1267970"/>
                  </a:lnTo>
                  <a:lnTo>
                    <a:pt x="871980" y="1253063"/>
                  </a:lnTo>
                  <a:lnTo>
                    <a:pt x="913935" y="1235187"/>
                  </a:lnTo>
                  <a:lnTo>
                    <a:pt x="954310" y="1214468"/>
                  </a:lnTo>
                  <a:lnTo>
                    <a:pt x="992982" y="1191030"/>
                  </a:lnTo>
                  <a:lnTo>
                    <a:pt x="1029826" y="1165000"/>
                  </a:lnTo>
                  <a:lnTo>
                    <a:pt x="1064718" y="1136502"/>
                  </a:lnTo>
                  <a:lnTo>
                    <a:pt x="1097533" y="1105662"/>
                  </a:lnTo>
                  <a:lnTo>
                    <a:pt x="1128148" y="1072605"/>
                  </a:lnTo>
                  <a:lnTo>
                    <a:pt x="1156437" y="1037456"/>
                  </a:lnTo>
                  <a:lnTo>
                    <a:pt x="1182276" y="1000342"/>
                  </a:lnTo>
                  <a:lnTo>
                    <a:pt x="1205541" y="961388"/>
                  </a:lnTo>
                  <a:lnTo>
                    <a:pt x="1226108" y="920718"/>
                  </a:lnTo>
                  <a:lnTo>
                    <a:pt x="1243852" y="878458"/>
                  </a:lnTo>
                  <a:lnTo>
                    <a:pt x="1258648" y="834734"/>
                  </a:lnTo>
                  <a:lnTo>
                    <a:pt x="1270373" y="789670"/>
                  </a:lnTo>
                  <a:lnTo>
                    <a:pt x="1278902" y="743393"/>
                  </a:lnTo>
                  <a:lnTo>
                    <a:pt x="1284111" y="696028"/>
                  </a:lnTo>
                  <a:lnTo>
                    <a:pt x="1285875" y="647700"/>
                  </a:lnTo>
                  <a:lnTo>
                    <a:pt x="1284111" y="599355"/>
                  </a:lnTo>
                  <a:lnTo>
                    <a:pt x="1278902" y="551977"/>
                  </a:lnTo>
                  <a:lnTo>
                    <a:pt x="1270373" y="505690"/>
                  </a:lnTo>
                  <a:lnTo>
                    <a:pt x="1258648" y="460619"/>
                  </a:lnTo>
                  <a:lnTo>
                    <a:pt x="1243852" y="416889"/>
                  </a:lnTo>
                  <a:lnTo>
                    <a:pt x="1226108" y="374626"/>
                  </a:lnTo>
                  <a:lnTo>
                    <a:pt x="1205541" y="333955"/>
                  </a:lnTo>
                  <a:lnTo>
                    <a:pt x="1182276" y="295001"/>
                  </a:lnTo>
                  <a:lnTo>
                    <a:pt x="1156437" y="257888"/>
                  </a:lnTo>
                  <a:lnTo>
                    <a:pt x="1128148" y="222743"/>
                  </a:lnTo>
                  <a:lnTo>
                    <a:pt x="1097534" y="189690"/>
                  </a:lnTo>
                  <a:lnTo>
                    <a:pt x="1064718" y="158854"/>
                  </a:lnTo>
                  <a:lnTo>
                    <a:pt x="1029826" y="130362"/>
                  </a:lnTo>
                  <a:lnTo>
                    <a:pt x="992982" y="104337"/>
                  </a:lnTo>
                  <a:lnTo>
                    <a:pt x="954310" y="80905"/>
                  </a:lnTo>
                  <a:lnTo>
                    <a:pt x="913935" y="60191"/>
                  </a:lnTo>
                  <a:lnTo>
                    <a:pt x="871980" y="42321"/>
                  </a:lnTo>
                  <a:lnTo>
                    <a:pt x="828571" y="27419"/>
                  </a:lnTo>
                  <a:lnTo>
                    <a:pt x="783831" y="15611"/>
                  </a:lnTo>
                  <a:lnTo>
                    <a:pt x="737885" y="7021"/>
                  </a:lnTo>
                  <a:lnTo>
                    <a:pt x="690858" y="1776"/>
                  </a:lnTo>
                  <a:lnTo>
                    <a:pt x="642874" y="0"/>
                  </a:lnTo>
                  <a:close/>
                </a:path>
                <a:path w="1285875" h="1295400">
                  <a:moveTo>
                    <a:pt x="642874" y="1072007"/>
                  </a:moveTo>
                  <a:lnTo>
                    <a:pt x="593744" y="1069152"/>
                  </a:lnTo>
                  <a:lnTo>
                    <a:pt x="546280" y="1060799"/>
                  </a:lnTo>
                  <a:lnTo>
                    <a:pt x="500797" y="1047267"/>
                  </a:lnTo>
                  <a:lnTo>
                    <a:pt x="457610" y="1028875"/>
                  </a:lnTo>
                  <a:lnTo>
                    <a:pt x="417038" y="1005941"/>
                  </a:lnTo>
                  <a:lnTo>
                    <a:pt x="379394" y="978784"/>
                  </a:lnTo>
                  <a:lnTo>
                    <a:pt x="344995" y="947721"/>
                  </a:lnTo>
                  <a:lnTo>
                    <a:pt x="314158" y="913072"/>
                  </a:lnTo>
                  <a:lnTo>
                    <a:pt x="287197" y="875155"/>
                  </a:lnTo>
                  <a:lnTo>
                    <a:pt x="264430" y="834289"/>
                  </a:lnTo>
                  <a:lnTo>
                    <a:pt x="246172" y="790792"/>
                  </a:lnTo>
                  <a:lnTo>
                    <a:pt x="232740" y="744982"/>
                  </a:lnTo>
                  <a:lnTo>
                    <a:pt x="224448" y="697178"/>
                  </a:lnTo>
                  <a:lnTo>
                    <a:pt x="221614" y="647700"/>
                  </a:lnTo>
                  <a:lnTo>
                    <a:pt x="224448" y="598195"/>
                  </a:lnTo>
                  <a:lnTo>
                    <a:pt x="232740" y="550370"/>
                  </a:lnTo>
                  <a:lnTo>
                    <a:pt x="246172" y="504542"/>
                  </a:lnTo>
                  <a:lnTo>
                    <a:pt x="264430" y="461029"/>
                  </a:lnTo>
                  <a:lnTo>
                    <a:pt x="287197" y="420151"/>
                  </a:lnTo>
                  <a:lnTo>
                    <a:pt x="314158" y="382224"/>
                  </a:lnTo>
                  <a:lnTo>
                    <a:pt x="344995" y="347567"/>
                  </a:lnTo>
                  <a:lnTo>
                    <a:pt x="379394" y="316498"/>
                  </a:lnTo>
                  <a:lnTo>
                    <a:pt x="417038" y="289337"/>
                  </a:lnTo>
                  <a:lnTo>
                    <a:pt x="457610" y="266400"/>
                  </a:lnTo>
                  <a:lnTo>
                    <a:pt x="500797" y="248006"/>
                  </a:lnTo>
                  <a:lnTo>
                    <a:pt x="546280" y="234473"/>
                  </a:lnTo>
                  <a:lnTo>
                    <a:pt x="593744" y="226121"/>
                  </a:lnTo>
                  <a:lnTo>
                    <a:pt x="642874" y="223265"/>
                  </a:lnTo>
                  <a:lnTo>
                    <a:pt x="692003" y="226121"/>
                  </a:lnTo>
                  <a:lnTo>
                    <a:pt x="739467" y="234473"/>
                  </a:lnTo>
                  <a:lnTo>
                    <a:pt x="784950" y="248006"/>
                  </a:lnTo>
                  <a:lnTo>
                    <a:pt x="828137" y="266400"/>
                  </a:lnTo>
                  <a:lnTo>
                    <a:pt x="868709" y="289337"/>
                  </a:lnTo>
                  <a:lnTo>
                    <a:pt x="906353" y="316498"/>
                  </a:lnTo>
                  <a:lnTo>
                    <a:pt x="940752" y="347567"/>
                  </a:lnTo>
                  <a:lnTo>
                    <a:pt x="971589" y="382224"/>
                  </a:lnTo>
                  <a:lnTo>
                    <a:pt x="998550" y="420151"/>
                  </a:lnTo>
                  <a:lnTo>
                    <a:pt x="1021317" y="461029"/>
                  </a:lnTo>
                  <a:lnTo>
                    <a:pt x="1039575" y="504542"/>
                  </a:lnTo>
                  <a:lnTo>
                    <a:pt x="1053007" y="550370"/>
                  </a:lnTo>
                  <a:lnTo>
                    <a:pt x="1061299" y="598195"/>
                  </a:lnTo>
                  <a:lnTo>
                    <a:pt x="1064133" y="647700"/>
                  </a:lnTo>
                  <a:lnTo>
                    <a:pt x="1061299" y="697178"/>
                  </a:lnTo>
                  <a:lnTo>
                    <a:pt x="1053007" y="744982"/>
                  </a:lnTo>
                  <a:lnTo>
                    <a:pt x="1039575" y="790792"/>
                  </a:lnTo>
                  <a:lnTo>
                    <a:pt x="1021317" y="834289"/>
                  </a:lnTo>
                  <a:lnTo>
                    <a:pt x="998550" y="875155"/>
                  </a:lnTo>
                  <a:lnTo>
                    <a:pt x="971589" y="913072"/>
                  </a:lnTo>
                  <a:lnTo>
                    <a:pt x="940752" y="947721"/>
                  </a:lnTo>
                  <a:lnTo>
                    <a:pt x="906353" y="978784"/>
                  </a:lnTo>
                  <a:lnTo>
                    <a:pt x="868709" y="1005941"/>
                  </a:lnTo>
                  <a:lnTo>
                    <a:pt x="828137" y="1028875"/>
                  </a:lnTo>
                  <a:lnTo>
                    <a:pt x="784950" y="1047267"/>
                  </a:lnTo>
                  <a:lnTo>
                    <a:pt x="739467" y="1060799"/>
                  </a:lnTo>
                  <a:lnTo>
                    <a:pt x="692003" y="1069152"/>
                  </a:lnTo>
                  <a:lnTo>
                    <a:pt x="642874" y="1072007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05376" y="423926"/>
              <a:ext cx="1285875" cy="1295400"/>
            </a:xfrm>
            <a:custGeom>
              <a:avLst/>
              <a:gdLst/>
              <a:ahLst/>
              <a:cxnLst/>
              <a:rect l="l" t="t" r="r" b="b"/>
              <a:pathLst>
                <a:path w="1285875" h="1295400">
                  <a:moveTo>
                    <a:pt x="642874" y="0"/>
                  </a:moveTo>
                  <a:lnTo>
                    <a:pt x="594890" y="1776"/>
                  </a:lnTo>
                  <a:lnTo>
                    <a:pt x="547865" y="7021"/>
                  </a:lnTo>
                  <a:lnTo>
                    <a:pt x="501923" y="15611"/>
                  </a:lnTo>
                  <a:lnTo>
                    <a:pt x="457187" y="27419"/>
                  </a:lnTo>
                  <a:lnTo>
                    <a:pt x="413784" y="42321"/>
                  </a:lnTo>
                  <a:lnTo>
                    <a:pt x="371836" y="60191"/>
                  </a:lnTo>
                  <a:lnTo>
                    <a:pt x="331467" y="80905"/>
                  </a:lnTo>
                  <a:lnTo>
                    <a:pt x="292803" y="104337"/>
                  </a:lnTo>
                  <a:lnTo>
                    <a:pt x="255967" y="130362"/>
                  </a:lnTo>
                  <a:lnTo>
                    <a:pt x="221084" y="158854"/>
                  </a:lnTo>
                  <a:lnTo>
                    <a:pt x="188277" y="189690"/>
                  </a:lnTo>
                  <a:lnTo>
                    <a:pt x="157671" y="222743"/>
                  </a:lnTo>
                  <a:lnTo>
                    <a:pt x="129391" y="257888"/>
                  </a:lnTo>
                  <a:lnTo>
                    <a:pt x="103560" y="295001"/>
                  </a:lnTo>
                  <a:lnTo>
                    <a:pt x="80302" y="333955"/>
                  </a:lnTo>
                  <a:lnTo>
                    <a:pt x="59743" y="374626"/>
                  </a:lnTo>
                  <a:lnTo>
                    <a:pt x="42006" y="416889"/>
                  </a:lnTo>
                  <a:lnTo>
                    <a:pt x="27215" y="460619"/>
                  </a:lnTo>
                  <a:lnTo>
                    <a:pt x="15494" y="505690"/>
                  </a:lnTo>
                  <a:lnTo>
                    <a:pt x="6969" y="551977"/>
                  </a:lnTo>
                  <a:lnTo>
                    <a:pt x="1763" y="599355"/>
                  </a:lnTo>
                  <a:lnTo>
                    <a:pt x="0" y="647700"/>
                  </a:lnTo>
                  <a:lnTo>
                    <a:pt x="1763" y="696028"/>
                  </a:lnTo>
                  <a:lnTo>
                    <a:pt x="6969" y="743393"/>
                  </a:lnTo>
                  <a:lnTo>
                    <a:pt x="15494" y="789670"/>
                  </a:lnTo>
                  <a:lnTo>
                    <a:pt x="27099" y="834289"/>
                  </a:lnTo>
                  <a:lnTo>
                    <a:pt x="42006" y="878458"/>
                  </a:lnTo>
                  <a:lnTo>
                    <a:pt x="59743" y="920718"/>
                  </a:lnTo>
                  <a:lnTo>
                    <a:pt x="80302" y="961388"/>
                  </a:lnTo>
                  <a:lnTo>
                    <a:pt x="103560" y="1000342"/>
                  </a:lnTo>
                  <a:lnTo>
                    <a:pt x="129391" y="1037456"/>
                  </a:lnTo>
                  <a:lnTo>
                    <a:pt x="157671" y="1072605"/>
                  </a:lnTo>
                  <a:lnTo>
                    <a:pt x="188277" y="1105662"/>
                  </a:lnTo>
                  <a:lnTo>
                    <a:pt x="221084" y="1136502"/>
                  </a:lnTo>
                  <a:lnTo>
                    <a:pt x="255967" y="1165000"/>
                  </a:lnTo>
                  <a:lnTo>
                    <a:pt x="292803" y="1191030"/>
                  </a:lnTo>
                  <a:lnTo>
                    <a:pt x="331467" y="1214468"/>
                  </a:lnTo>
                  <a:lnTo>
                    <a:pt x="371836" y="1235187"/>
                  </a:lnTo>
                  <a:lnTo>
                    <a:pt x="413784" y="1253063"/>
                  </a:lnTo>
                  <a:lnTo>
                    <a:pt x="457187" y="1267970"/>
                  </a:lnTo>
                  <a:lnTo>
                    <a:pt x="501923" y="1279782"/>
                  </a:lnTo>
                  <a:lnTo>
                    <a:pt x="547865" y="1288375"/>
                  </a:lnTo>
                  <a:lnTo>
                    <a:pt x="594890" y="1293622"/>
                  </a:lnTo>
                  <a:lnTo>
                    <a:pt x="642874" y="1295400"/>
                  </a:lnTo>
                  <a:lnTo>
                    <a:pt x="690858" y="1293622"/>
                  </a:lnTo>
                  <a:lnTo>
                    <a:pt x="737885" y="1288375"/>
                  </a:lnTo>
                  <a:lnTo>
                    <a:pt x="783831" y="1279782"/>
                  </a:lnTo>
                  <a:lnTo>
                    <a:pt x="828571" y="1267970"/>
                  </a:lnTo>
                  <a:lnTo>
                    <a:pt x="871980" y="1253063"/>
                  </a:lnTo>
                  <a:lnTo>
                    <a:pt x="913935" y="1235187"/>
                  </a:lnTo>
                  <a:lnTo>
                    <a:pt x="954310" y="1214468"/>
                  </a:lnTo>
                  <a:lnTo>
                    <a:pt x="992982" y="1191030"/>
                  </a:lnTo>
                  <a:lnTo>
                    <a:pt x="1029826" y="1165000"/>
                  </a:lnTo>
                  <a:lnTo>
                    <a:pt x="1064718" y="1136502"/>
                  </a:lnTo>
                  <a:lnTo>
                    <a:pt x="1097533" y="1105662"/>
                  </a:lnTo>
                  <a:lnTo>
                    <a:pt x="1128148" y="1072605"/>
                  </a:lnTo>
                  <a:lnTo>
                    <a:pt x="1128629" y="1072007"/>
                  </a:lnTo>
                  <a:lnTo>
                    <a:pt x="642874" y="1072007"/>
                  </a:lnTo>
                  <a:lnTo>
                    <a:pt x="593744" y="1069152"/>
                  </a:lnTo>
                  <a:lnTo>
                    <a:pt x="546280" y="1060799"/>
                  </a:lnTo>
                  <a:lnTo>
                    <a:pt x="500797" y="1047267"/>
                  </a:lnTo>
                  <a:lnTo>
                    <a:pt x="457610" y="1028875"/>
                  </a:lnTo>
                  <a:lnTo>
                    <a:pt x="417038" y="1005941"/>
                  </a:lnTo>
                  <a:lnTo>
                    <a:pt x="379394" y="978784"/>
                  </a:lnTo>
                  <a:lnTo>
                    <a:pt x="344995" y="947721"/>
                  </a:lnTo>
                  <a:lnTo>
                    <a:pt x="314158" y="913072"/>
                  </a:lnTo>
                  <a:lnTo>
                    <a:pt x="287197" y="875155"/>
                  </a:lnTo>
                  <a:lnTo>
                    <a:pt x="264430" y="834289"/>
                  </a:lnTo>
                  <a:lnTo>
                    <a:pt x="246172" y="790792"/>
                  </a:lnTo>
                  <a:lnTo>
                    <a:pt x="232740" y="744982"/>
                  </a:lnTo>
                  <a:lnTo>
                    <a:pt x="224448" y="697178"/>
                  </a:lnTo>
                  <a:lnTo>
                    <a:pt x="221614" y="647700"/>
                  </a:lnTo>
                  <a:lnTo>
                    <a:pt x="224382" y="599355"/>
                  </a:lnTo>
                  <a:lnTo>
                    <a:pt x="232740" y="550370"/>
                  </a:lnTo>
                  <a:lnTo>
                    <a:pt x="246172" y="504542"/>
                  </a:lnTo>
                  <a:lnTo>
                    <a:pt x="264430" y="461029"/>
                  </a:lnTo>
                  <a:lnTo>
                    <a:pt x="287197" y="420151"/>
                  </a:lnTo>
                  <a:lnTo>
                    <a:pt x="314158" y="382224"/>
                  </a:lnTo>
                  <a:lnTo>
                    <a:pt x="344995" y="347567"/>
                  </a:lnTo>
                  <a:lnTo>
                    <a:pt x="379394" y="316498"/>
                  </a:lnTo>
                  <a:lnTo>
                    <a:pt x="417038" y="289337"/>
                  </a:lnTo>
                  <a:lnTo>
                    <a:pt x="457610" y="266400"/>
                  </a:lnTo>
                  <a:lnTo>
                    <a:pt x="500797" y="248006"/>
                  </a:lnTo>
                  <a:lnTo>
                    <a:pt x="546280" y="234473"/>
                  </a:lnTo>
                  <a:lnTo>
                    <a:pt x="593744" y="226121"/>
                  </a:lnTo>
                  <a:lnTo>
                    <a:pt x="642874" y="223265"/>
                  </a:lnTo>
                  <a:lnTo>
                    <a:pt x="1128569" y="223265"/>
                  </a:lnTo>
                  <a:lnTo>
                    <a:pt x="1128148" y="222743"/>
                  </a:lnTo>
                  <a:lnTo>
                    <a:pt x="1097534" y="189690"/>
                  </a:lnTo>
                  <a:lnTo>
                    <a:pt x="1064718" y="158854"/>
                  </a:lnTo>
                  <a:lnTo>
                    <a:pt x="1029826" y="130362"/>
                  </a:lnTo>
                  <a:lnTo>
                    <a:pt x="992982" y="104337"/>
                  </a:lnTo>
                  <a:lnTo>
                    <a:pt x="954310" y="80905"/>
                  </a:lnTo>
                  <a:lnTo>
                    <a:pt x="913935" y="60191"/>
                  </a:lnTo>
                  <a:lnTo>
                    <a:pt x="871980" y="42321"/>
                  </a:lnTo>
                  <a:lnTo>
                    <a:pt x="828571" y="27419"/>
                  </a:lnTo>
                  <a:lnTo>
                    <a:pt x="783831" y="15611"/>
                  </a:lnTo>
                  <a:lnTo>
                    <a:pt x="737885" y="7021"/>
                  </a:lnTo>
                  <a:lnTo>
                    <a:pt x="690858" y="1776"/>
                  </a:lnTo>
                  <a:lnTo>
                    <a:pt x="642874" y="0"/>
                  </a:lnTo>
                  <a:close/>
                </a:path>
                <a:path w="1285875" h="1295400">
                  <a:moveTo>
                    <a:pt x="1128569" y="223265"/>
                  </a:moveTo>
                  <a:lnTo>
                    <a:pt x="642874" y="223265"/>
                  </a:lnTo>
                  <a:lnTo>
                    <a:pt x="692003" y="226121"/>
                  </a:lnTo>
                  <a:lnTo>
                    <a:pt x="739467" y="234473"/>
                  </a:lnTo>
                  <a:lnTo>
                    <a:pt x="784950" y="248006"/>
                  </a:lnTo>
                  <a:lnTo>
                    <a:pt x="828137" y="266400"/>
                  </a:lnTo>
                  <a:lnTo>
                    <a:pt x="868709" y="289337"/>
                  </a:lnTo>
                  <a:lnTo>
                    <a:pt x="906353" y="316498"/>
                  </a:lnTo>
                  <a:lnTo>
                    <a:pt x="940752" y="347567"/>
                  </a:lnTo>
                  <a:lnTo>
                    <a:pt x="971589" y="382224"/>
                  </a:lnTo>
                  <a:lnTo>
                    <a:pt x="998550" y="420151"/>
                  </a:lnTo>
                  <a:lnTo>
                    <a:pt x="1021317" y="461029"/>
                  </a:lnTo>
                  <a:lnTo>
                    <a:pt x="1039575" y="504542"/>
                  </a:lnTo>
                  <a:lnTo>
                    <a:pt x="1053007" y="550370"/>
                  </a:lnTo>
                  <a:lnTo>
                    <a:pt x="1061299" y="598195"/>
                  </a:lnTo>
                  <a:lnTo>
                    <a:pt x="1064133" y="647700"/>
                  </a:lnTo>
                  <a:lnTo>
                    <a:pt x="1061364" y="696028"/>
                  </a:lnTo>
                  <a:lnTo>
                    <a:pt x="1053007" y="744982"/>
                  </a:lnTo>
                  <a:lnTo>
                    <a:pt x="1039575" y="790792"/>
                  </a:lnTo>
                  <a:lnTo>
                    <a:pt x="1021317" y="834289"/>
                  </a:lnTo>
                  <a:lnTo>
                    <a:pt x="998550" y="875155"/>
                  </a:lnTo>
                  <a:lnTo>
                    <a:pt x="971589" y="913072"/>
                  </a:lnTo>
                  <a:lnTo>
                    <a:pt x="940752" y="947721"/>
                  </a:lnTo>
                  <a:lnTo>
                    <a:pt x="906353" y="978784"/>
                  </a:lnTo>
                  <a:lnTo>
                    <a:pt x="868709" y="1005941"/>
                  </a:lnTo>
                  <a:lnTo>
                    <a:pt x="828137" y="1028875"/>
                  </a:lnTo>
                  <a:lnTo>
                    <a:pt x="784950" y="1047267"/>
                  </a:lnTo>
                  <a:lnTo>
                    <a:pt x="739467" y="1060799"/>
                  </a:lnTo>
                  <a:lnTo>
                    <a:pt x="692003" y="1069152"/>
                  </a:lnTo>
                  <a:lnTo>
                    <a:pt x="642874" y="1072007"/>
                  </a:lnTo>
                  <a:lnTo>
                    <a:pt x="1128629" y="1072007"/>
                  </a:lnTo>
                  <a:lnTo>
                    <a:pt x="1156437" y="1037456"/>
                  </a:lnTo>
                  <a:lnTo>
                    <a:pt x="1182276" y="1000342"/>
                  </a:lnTo>
                  <a:lnTo>
                    <a:pt x="1205541" y="961388"/>
                  </a:lnTo>
                  <a:lnTo>
                    <a:pt x="1226108" y="920718"/>
                  </a:lnTo>
                  <a:lnTo>
                    <a:pt x="1243852" y="878458"/>
                  </a:lnTo>
                  <a:lnTo>
                    <a:pt x="1258648" y="834734"/>
                  </a:lnTo>
                  <a:lnTo>
                    <a:pt x="1270373" y="789670"/>
                  </a:lnTo>
                  <a:lnTo>
                    <a:pt x="1278902" y="743393"/>
                  </a:lnTo>
                  <a:lnTo>
                    <a:pt x="1283984" y="697178"/>
                  </a:lnTo>
                  <a:lnTo>
                    <a:pt x="1285875" y="647700"/>
                  </a:lnTo>
                  <a:lnTo>
                    <a:pt x="1284111" y="599355"/>
                  </a:lnTo>
                  <a:lnTo>
                    <a:pt x="1278902" y="551977"/>
                  </a:lnTo>
                  <a:lnTo>
                    <a:pt x="1270373" y="505690"/>
                  </a:lnTo>
                  <a:lnTo>
                    <a:pt x="1258755" y="461029"/>
                  </a:lnTo>
                  <a:lnTo>
                    <a:pt x="1258648" y="460619"/>
                  </a:lnTo>
                  <a:lnTo>
                    <a:pt x="1243852" y="416889"/>
                  </a:lnTo>
                  <a:lnTo>
                    <a:pt x="1226108" y="374626"/>
                  </a:lnTo>
                  <a:lnTo>
                    <a:pt x="1205541" y="333955"/>
                  </a:lnTo>
                  <a:lnTo>
                    <a:pt x="1182276" y="295001"/>
                  </a:lnTo>
                  <a:lnTo>
                    <a:pt x="1156437" y="257888"/>
                  </a:lnTo>
                  <a:lnTo>
                    <a:pt x="1128569" y="223265"/>
                  </a:lnTo>
                  <a:close/>
                </a:path>
              </a:pathLst>
            </a:custGeom>
            <a:solidFill>
              <a:srgbClr val="E97031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05376" y="423926"/>
              <a:ext cx="1285875" cy="1295400"/>
            </a:xfrm>
            <a:custGeom>
              <a:avLst/>
              <a:gdLst/>
              <a:ahLst/>
              <a:cxnLst/>
              <a:rect l="l" t="t" r="r" b="b"/>
              <a:pathLst>
                <a:path w="1285875" h="1295400">
                  <a:moveTo>
                    <a:pt x="642874" y="0"/>
                  </a:moveTo>
                  <a:lnTo>
                    <a:pt x="594890" y="1776"/>
                  </a:lnTo>
                  <a:lnTo>
                    <a:pt x="547865" y="7021"/>
                  </a:lnTo>
                  <a:lnTo>
                    <a:pt x="501923" y="15611"/>
                  </a:lnTo>
                  <a:lnTo>
                    <a:pt x="457187" y="27419"/>
                  </a:lnTo>
                  <a:lnTo>
                    <a:pt x="413784" y="42321"/>
                  </a:lnTo>
                  <a:lnTo>
                    <a:pt x="371836" y="60191"/>
                  </a:lnTo>
                  <a:lnTo>
                    <a:pt x="331467" y="80905"/>
                  </a:lnTo>
                  <a:lnTo>
                    <a:pt x="292803" y="104337"/>
                  </a:lnTo>
                  <a:lnTo>
                    <a:pt x="255967" y="130362"/>
                  </a:lnTo>
                  <a:lnTo>
                    <a:pt x="221084" y="158854"/>
                  </a:lnTo>
                  <a:lnTo>
                    <a:pt x="188277" y="189690"/>
                  </a:lnTo>
                  <a:lnTo>
                    <a:pt x="157671" y="222743"/>
                  </a:lnTo>
                  <a:lnTo>
                    <a:pt x="129391" y="257888"/>
                  </a:lnTo>
                  <a:lnTo>
                    <a:pt x="103560" y="295001"/>
                  </a:lnTo>
                  <a:lnTo>
                    <a:pt x="80302" y="333955"/>
                  </a:lnTo>
                  <a:lnTo>
                    <a:pt x="59743" y="374626"/>
                  </a:lnTo>
                  <a:lnTo>
                    <a:pt x="42006" y="416889"/>
                  </a:lnTo>
                  <a:lnTo>
                    <a:pt x="27215" y="460619"/>
                  </a:lnTo>
                  <a:lnTo>
                    <a:pt x="15494" y="505690"/>
                  </a:lnTo>
                  <a:lnTo>
                    <a:pt x="6969" y="551977"/>
                  </a:lnTo>
                  <a:lnTo>
                    <a:pt x="1763" y="599355"/>
                  </a:lnTo>
                  <a:lnTo>
                    <a:pt x="0" y="647700"/>
                  </a:lnTo>
                  <a:lnTo>
                    <a:pt x="1763" y="696028"/>
                  </a:lnTo>
                  <a:lnTo>
                    <a:pt x="6969" y="743393"/>
                  </a:lnTo>
                  <a:lnTo>
                    <a:pt x="15494" y="789670"/>
                  </a:lnTo>
                  <a:lnTo>
                    <a:pt x="27215" y="834734"/>
                  </a:lnTo>
                  <a:lnTo>
                    <a:pt x="42006" y="878458"/>
                  </a:lnTo>
                  <a:lnTo>
                    <a:pt x="59743" y="920718"/>
                  </a:lnTo>
                  <a:lnTo>
                    <a:pt x="80302" y="961388"/>
                  </a:lnTo>
                  <a:lnTo>
                    <a:pt x="103560" y="1000342"/>
                  </a:lnTo>
                  <a:lnTo>
                    <a:pt x="129391" y="1037456"/>
                  </a:lnTo>
                  <a:lnTo>
                    <a:pt x="157671" y="1072605"/>
                  </a:lnTo>
                  <a:lnTo>
                    <a:pt x="188277" y="1105661"/>
                  </a:lnTo>
                  <a:lnTo>
                    <a:pt x="221084" y="1136502"/>
                  </a:lnTo>
                  <a:lnTo>
                    <a:pt x="255967" y="1165000"/>
                  </a:lnTo>
                  <a:lnTo>
                    <a:pt x="292803" y="1191030"/>
                  </a:lnTo>
                  <a:lnTo>
                    <a:pt x="331467" y="1214468"/>
                  </a:lnTo>
                  <a:lnTo>
                    <a:pt x="371836" y="1235187"/>
                  </a:lnTo>
                  <a:lnTo>
                    <a:pt x="413784" y="1253063"/>
                  </a:lnTo>
                  <a:lnTo>
                    <a:pt x="457187" y="1267970"/>
                  </a:lnTo>
                  <a:lnTo>
                    <a:pt x="501923" y="1279782"/>
                  </a:lnTo>
                  <a:lnTo>
                    <a:pt x="547865" y="1288375"/>
                  </a:lnTo>
                  <a:lnTo>
                    <a:pt x="594890" y="1293622"/>
                  </a:lnTo>
                  <a:lnTo>
                    <a:pt x="642874" y="1295400"/>
                  </a:lnTo>
                  <a:lnTo>
                    <a:pt x="690858" y="1293622"/>
                  </a:lnTo>
                  <a:lnTo>
                    <a:pt x="737885" y="1288375"/>
                  </a:lnTo>
                  <a:lnTo>
                    <a:pt x="783831" y="1279782"/>
                  </a:lnTo>
                  <a:lnTo>
                    <a:pt x="828571" y="1267970"/>
                  </a:lnTo>
                  <a:lnTo>
                    <a:pt x="871980" y="1253063"/>
                  </a:lnTo>
                  <a:lnTo>
                    <a:pt x="913935" y="1235187"/>
                  </a:lnTo>
                  <a:lnTo>
                    <a:pt x="954310" y="1214468"/>
                  </a:lnTo>
                  <a:lnTo>
                    <a:pt x="992982" y="1191030"/>
                  </a:lnTo>
                  <a:lnTo>
                    <a:pt x="1029826" y="1165000"/>
                  </a:lnTo>
                  <a:lnTo>
                    <a:pt x="1064718" y="1136502"/>
                  </a:lnTo>
                  <a:lnTo>
                    <a:pt x="1097533" y="1105662"/>
                  </a:lnTo>
                  <a:lnTo>
                    <a:pt x="1128148" y="1072605"/>
                  </a:lnTo>
                  <a:lnTo>
                    <a:pt x="1156437" y="1037456"/>
                  </a:lnTo>
                  <a:lnTo>
                    <a:pt x="1182276" y="1000342"/>
                  </a:lnTo>
                  <a:lnTo>
                    <a:pt x="1205541" y="961388"/>
                  </a:lnTo>
                  <a:lnTo>
                    <a:pt x="1226108" y="920718"/>
                  </a:lnTo>
                  <a:lnTo>
                    <a:pt x="1243852" y="878458"/>
                  </a:lnTo>
                  <a:lnTo>
                    <a:pt x="1258648" y="834734"/>
                  </a:lnTo>
                  <a:lnTo>
                    <a:pt x="1270373" y="789670"/>
                  </a:lnTo>
                  <a:lnTo>
                    <a:pt x="1278902" y="743393"/>
                  </a:lnTo>
                  <a:lnTo>
                    <a:pt x="1284111" y="696028"/>
                  </a:lnTo>
                  <a:lnTo>
                    <a:pt x="1285875" y="647700"/>
                  </a:lnTo>
                  <a:lnTo>
                    <a:pt x="1284111" y="599355"/>
                  </a:lnTo>
                  <a:lnTo>
                    <a:pt x="1278902" y="551977"/>
                  </a:lnTo>
                  <a:lnTo>
                    <a:pt x="1270373" y="505690"/>
                  </a:lnTo>
                  <a:lnTo>
                    <a:pt x="1258648" y="460619"/>
                  </a:lnTo>
                  <a:lnTo>
                    <a:pt x="1243852" y="416889"/>
                  </a:lnTo>
                  <a:lnTo>
                    <a:pt x="1226108" y="374626"/>
                  </a:lnTo>
                  <a:lnTo>
                    <a:pt x="1205541" y="333955"/>
                  </a:lnTo>
                  <a:lnTo>
                    <a:pt x="1182276" y="295001"/>
                  </a:lnTo>
                  <a:lnTo>
                    <a:pt x="1156437" y="257888"/>
                  </a:lnTo>
                  <a:lnTo>
                    <a:pt x="1128148" y="222743"/>
                  </a:lnTo>
                  <a:lnTo>
                    <a:pt x="1097534" y="189690"/>
                  </a:lnTo>
                  <a:lnTo>
                    <a:pt x="1064718" y="158854"/>
                  </a:lnTo>
                  <a:lnTo>
                    <a:pt x="1029826" y="130362"/>
                  </a:lnTo>
                  <a:lnTo>
                    <a:pt x="992982" y="104337"/>
                  </a:lnTo>
                  <a:lnTo>
                    <a:pt x="954310" y="80905"/>
                  </a:lnTo>
                  <a:lnTo>
                    <a:pt x="913935" y="60191"/>
                  </a:lnTo>
                  <a:lnTo>
                    <a:pt x="871980" y="42321"/>
                  </a:lnTo>
                  <a:lnTo>
                    <a:pt x="828571" y="27419"/>
                  </a:lnTo>
                  <a:lnTo>
                    <a:pt x="783831" y="15611"/>
                  </a:lnTo>
                  <a:lnTo>
                    <a:pt x="737885" y="7021"/>
                  </a:lnTo>
                  <a:lnTo>
                    <a:pt x="690858" y="1776"/>
                  </a:lnTo>
                  <a:lnTo>
                    <a:pt x="642874" y="0"/>
                  </a:lnTo>
                  <a:close/>
                </a:path>
                <a:path w="1285875" h="1295400">
                  <a:moveTo>
                    <a:pt x="642874" y="1072007"/>
                  </a:moveTo>
                  <a:lnTo>
                    <a:pt x="593744" y="1069152"/>
                  </a:lnTo>
                  <a:lnTo>
                    <a:pt x="546280" y="1060799"/>
                  </a:lnTo>
                  <a:lnTo>
                    <a:pt x="500797" y="1047267"/>
                  </a:lnTo>
                  <a:lnTo>
                    <a:pt x="457610" y="1028875"/>
                  </a:lnTo>
                  <a:lnTo>
                    <a:pt x="417038" y="1005941"/>
                  </a:lnTo>
                  <a:lnTo>
                    <a:pt x="379394" y="978784"/>
                  </a:lnTo>
                  <a:lnTo>
                    <a:pt x="344995" y="947721"/>
                  </a:lnTo>
                  <a:lnTo>
                    <a:pt x="314158" y="913072"/>
                  </a:lnTo>
                  <a:lnTo>
                    <a:pt x="287197" y="875155"/>
                  </a:lnTo>
                  <a:lnTo>
                    <a:pt x="264430" y="834289"/>
                  </a:lnTo>
                  <a:lnTo>
                    <a:pt x="246172" y="790792"/>
                  </a:lnTo>
                  <a:lnTo>
                    <a:pt x="232740" y="744982"/>
                  </a:lnTo>
                  <a:lnTo>
                    <a:pt x="224448" y="697178"/>
                  </a:lnTo>
                  <a:lnTo>
                    <a:pt x="221614" y="647700"/>
                  </a:lnTo>
                  <a:lnTo>
                    <a:pt x="224448" y="598195"/>
                  </a:lnTo>
                  <a:lnTo>
                    <a:pt x="232740" y="550370"/>
                  </a:lnTo>
                  <a:lnTo>
                    <a:pt x="246172" y="504542"/>
                  </a:lnTo>
                  <a:lnTo>
                    <a:pt x="264430" y="461029"/>
                  </a:lnTo>
                  <a:lnTo>
                    <a:pt x="287197" y="420151"/>
                  </a:lnTo>
                  <a:lnTo>
                    <a:pt x="314158" y="382224"/>
                  </a:lnTo>
                  <a:lnTo>
                    <a:pt x="344995" y="347567"/>
                  </a:lnTo>
                  <a:lnTo>
                    <a:pt x="379394" y="316498"/>
                  </a:lnTo>
                  <a:lnTo>
                    <a:pt x="417038" y="289337"/>
                  </a:lnTo>
                  <a:lnTo>
                    <a:pt x="457610" y="266400"/>
                  </a:lnTo>
                  <a:lnTo>
                    <a:pt x="500797" y="248006"/>
                  </a:lnTo>
                  <a:lnTo>
                    <a:pt x="546280" y="234473"/>
                  </a:lnTo>
                  <a:lnTo>
                    <a:pt x="593744" y="226121"/>
                  </a:lnTo>
                  <a:lnTo>
                    <a:pt x="642874" y="223265"/>
                  </a:lnTo>
                  <a:lnTo>
                    <a:pt x="692003" y="226121"/>
                  </a:lnTo>
                  <a:lnTo>
                    <a:pt x="739467" y="234473"/>
                  </a:lnTo>
                  <a:lnTo>
                    <a:pt x="784950" y="248006"/>
                  </a:lnTo>
                  <a:lnTo>
                    <a:pt x="828137" y="266400"/>
                  </a:lnTo>
                  <a:lnTo>
                    <a:pt x="868709" y="289337"/>
                  </a:lnTo>
                  <a:lnTo>
                    <a:pt x="906353" y="316498"/>
                  </a:lnTo>
                  <a:lnTo>
                    <a:pt x="940752" y="347567"/>
                  </a:lnTo>
                  <a:lnTo>
                    <a:pt x="971589" y="382224"/>
                  </a:lnTo>
                  <a:lnTo>
                    <a:pt x="998550" y="420151"/>
                  </a:lnTo>
                  <a:lnTo>
                    <a:pt x="1021317" y="461029"/>
                  </a:lnTo>
                  <a:lnTo>
                    <a:pt x="1039575" y="504542"/>
                  </a:lnTo>
                  <a:lnTo>
                    <a:pt x="1053007" y="550370"/>
                  </a:lnTo>
                  <a:lnTo>
                    <a:pt x="1061299" y="598195"/>
                  </a:lnTo>
                  <a:lnTo>
                    <a:pt x="1064133" y="647700"/>
                  </a:lnTo>
                  <a:lnTo>
                    <a:pt x="1061299" y="697178"/>
                  </a:lnTo>
                  <a:lnTo>
                    <a:pt x="1053007" y="744982"/>
                  </a:lnTo>
                  <a:lnTo>
                    <a:pt x="1039575" y="790792"/>
                  </a:lnTo>
                  <a:lnTo>
                    <a:pt x="1021317" y="834289"/>
                  </a:lnTo>
                  <a:lnTo>
                    <a:pt x="998550" y="875155"/>
                  </a:lnTo>
                  <a:lnTo>
                    <a:pt x="971589" y="913072"/>
                  </a:lnTo>
                  <a:lnTo>
                    <a:pt x="940752" y="947721"/>
                  </a:lnTo>
                  <a:lnTo>
                    <a:pt x="906353" y="978784"/>
                  </a:lnTo>
                  <a:lnTo>
                    <a:pt x="868709" y="1005941"/>
                  </a:lnTo>
                  <a:lnTo>
                    <a:pt x="828137" y="1028875"/>
                  </a:lnTo>
                  <a:lnTo>
                    <a:pt x="784950" y="1047267"/>
                  </a:lnTo>
                  <a:lnTo>
                    <a:pt x="739467" y="1060799"/>
                  </a:lnTo>
                  <a:lnTo>
                    <a:pt x="692003" y="1069152"/>
                  </a:lnTo>
                  <a:lnTo>
                    <a:pt x="642874" y="1072007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676775" y="4752974"/>
              <a:ext cx="1333500" cy="676275"/>
            </a:xfrm>
            <a:custGeom>
              <a:avLst/>
              <a:gdLst/>
              <a:ahLst/>
              <a:cxnLst/>
              <a:rect l="l" t="t" r="r" b="b"/>
              <a:pathLst>
                <a:path w="1333500" h="676275">
                  <a:moveTo>
                    <a:pt x="28575" y="654050"/>
                  </a:moveTo>
                  <a:lnTo>
                    <a:pt x="22098" y="647700"/>
                  </a:lnTo>
                  <a:lnTo>
                    <a:pt x="6350" y="647700"/>
                  </a:lnTo>
                  <a:lnTo>
                    <a:pt x="0" y="654050"/>
                  </a:lnTo>
                  <a:lnTo>
                    <a:pt x="0" y="669925"/>
                  </a:lnTo>
                  <a:lnTo>
                    <a:pt x="6477" y="676275"/>
                  </a:lnTo>
                  <a:lnTo>
                    <a:pt x="22225" y="676275"/>
                  </a:lnTo>
                  <a:lnTo>
                    <a:pt x="28575" y="669925"/>
                  </a:lnTo>
                  <a:lnTo>
                    <a:pt x="28575" y="662051"/>
                  </a:lnTo>
                  <a:lnTo>
                    <a:pt x="28575" y="654050"/>
                  </a:lnTo>
                  <a:close/>
                </a:path>
                <a:path w="1333500" h="676275">
                  <a:moveTo>
                    <a:pt x="28575" y="547116"/>
                  </a:moveTo>
                  <a:lnTo>
                    <a:pt x="22098" y="542925"/>
                  </a:lnTo>
                  <a:lnTo>
                    <a:pt x="6350" y="542925"/>
                  </a:lnTo>
                  <a:lnTo>
                    <a:pt x="0" y="547116"/>
                  </a:lnTo>
                  <a:lnTo>
                    <a:pt x="0" y="557784"/>
                  </a:lnTo>
                  <a:lnTo>
                    <a:pt x="6477" y="561975"/>
                  </a:lnTo>
                  <a:lnTo>
                    <a:pt x="22225" y="561975"/>
                  </a:lnTo>
                  <a:lnTo>
                    <a:pt x="28575" y="557784"/>
                  </a:lnTo>
                  <a:lnTo>
                    <a:pt x="28575" y="552450"/>
                  </a:lnTo>
                  <a:lnTo>
                    <a:pt x="28575" y="547116"/>
                  </a:lnTo>
                  <a:close/>
                </a:path>
                <a:path w="1333500" h="676275">
                  <a:moveTo>
                    <a:pt x="28575" y="434975"/>
                  </a:moveTo>
                  <a:lnTo>
                    <a:pt x="22098" y="428625"/>
                  </a:lnTo>
                  <a:lnTo>
                    <a:pt x="6350" y="428625"/>
                  </a:lnTo>
                  <a:lnTo>
                    <a:pt x="0" y="434975"/>
                  </a:lnTo>
                  <a:lnTo>
                    <a:pt x="0" y="450850"/>
                  </a:lnTo>
                  <a:lnTo>
                    <a:pt x="6477" y="457200"/>
                  </a:lnTo>
                  <a:lnTo>
                    <a:pt x="22225" y="457200"/>
                  </a:lnTo>
                  <a:lnTo>
                    <a:pt x="28575" y="450850"/>
                  </a:lnTo>
                  <a:lnTo>
                    <a:pt x="28575" y="442849"/>
                  </a:lnTo>
                  <a:lnTo>
                    <a:pt x="28575" y="434975"/>
                  </a:lnTo>
                  <a:close/>
                </a:path>
                <a:path w="1333500" h="676275">
                  <a:moveTo>
                    <a:pt x="28575" y="328041"/>
                  </a:moveTo>
                  <a:lnTo>
                    <a:pt x="22098" y="323850"/>
                  </a:lnTo>
                  <a:lnTo>
                    <a:pt x="6350" y="323850"/>
                  </a:lnTo>
                  <a:lnTo>
                    <a:pt x="0" y="328041"/>
                  </a:lnTo>
                  <a:lnTo>
                    <a:pt x="0" y="338709"/>
                  </a:lnTo>
                  <a:lnTo>
                    <a:pt x="6477" y="342900"/>
                  </a:lnTo>
                  <a:lnTo>
                    <a:pt x="22225" y="342900"/>
                  </a:lnTo>
                  <a:lnTo>
                    <a:pt x="28575" y="338709"/>
                  </a:lnTo>
                  <a:lnTo>
                    <a:pt x="28575" y="333375"/>
                  </a:lnTo>
                  <a:lnTo>
                    <a:pt x="28575" y="328041"/>
                  </a:lnTo>
                  <a:close/>
                </a:path>
                <a:path w="1333500" h="676275">
                  <a:moveTo>
                    <a:pt x="28575" y="215900"/>
                  </a:moveTo>
                  <a:lnTo>
                    <a:pt x="22098" y="209550"/>
                  </a:lnTo>
                  <a:lnTo>
                    <a:pt x="6350" y="209550"/>
                  </a:lnTo>
                  <a:lnTo>
                    <a:pt x="0" y="215900"/>
                  </a:lnTo>
                  <a:lnTo>
                    <a:pt x="0" y="231775"/>
                  </a:lnTo>
                  <a:lnTo>
                    <a:pt x="6477" y="238125"/>
                  </a:lnTo>
                  <a:lnTo>
                    <a:pt x="22225" y="238125"/>
                  </a:lnTo>
                  <a:lnTo>
                    <a:pt x="28575" y="231775"/>
                  </a:lnTo>
                  <a:lnTo>
                    <a:pt x="28575" y="223774"/>
                  </a:lnTo>
                  <a:lnTo>
                    <a:pt x="28575" y="215900"/>
                  </a:lnTo>
                  <a:close/>
                </a:path>
                <a:path w="1333500" h="676275">
                  <a:moveTo>
                    <a:pt x="28575" y="111125"/>
                  </a:moveTo>
                  <a:lnTo>
                    <a:pt x="22098" y="104775"/>
                  </a:lnTo>
                  <a:lnTo>
                    <a:pt x="6350" y="104775"/>
                  </a:lnTo>
                  <a:lnTo>
                    <a:pt x="0" y="111125"/>
                  </a:lnTo>
                  <a:lnTo>
                    <a:pt x="0" y="127000"/>
                  </a:lnTo>
                  <a:lnTo>
                    <a:pt x="6477" y="133350"/>
                  </a:lnTo>
                  <a:lnTo>
                    <a:pt x="22225" y="133350"/>
                  </a:lnTo>
                  <a:lnTo>
                    <a:pt x="28575" y="127000"/>
                  </a:lnTo>
                  <a:lnTo>
                    <a:pt x="28575" y="119126"/>
                  </a:lnTo>
                  <a:lnTo>
                    <a:pt x="28575" y="111125"/>
                  </a:lnTo>
                  <a:close/>
                </a:path>
                <a:path w="1333500" h="676275">
                  <a:moveTo>
                    <a:pt x="28575" y="4191"/>
                  </a:moveTo>
                  <a:lnTo>
                    <a:pt x="22098" y="0"/>
                  </a:lnTo>
                  <a:lnTo>
                    <a:pt x="6350" y="0"/>
                  </a:lnTo>
                  <a:lnTo>
                    <a:pt x="0" y="4191"/>
                  </a:lnTo>
                  <a:lnTo>
                    <a:pt x="0" y="14859"/>
                  </a:lnTo>
                  <a:lnTo>
                    <a:pt x="6477" y="19050"/>
                  </a:lnTo>
                  <a:lnTo>
                    <a:pt x="22225" y="19050"/>
                  </a:lnTo>
                  <a:lnTo>
                    <a:pt x="28575" y="14859"/>
                  </a:lnTo>
                  <a:lnTo>
                    <a:pt x="28575" y="9525"/>
                  </a:lnTo>
                  <a:lnTo>
                    <a:pt x="28575" y="4191"/>
                  </a:lnTo>
                  <a:close/>
                </a:path>
                <a:path w="1333500" h="676275">
                  <a:moveTo>
                    <a:pt x="142875" y="654050"/>
                  </a:moveTo>
                  <a:lnTo>
                    <a:pt x="136525" y="647700"/>
                  </a:lnTo>
                  <a:lnTo>
                    <a:pt x="120650" y="647700"/>
                  </a:lnTo>
                  <a:lnTo>
                    <a:pt x="114300" y="654050"/>
                  </a:lnTo>
                  <a:lnTo>
                    <a:pt x="114300" y="669925"/>
                  </a:lnTo>
                  <a:lnTo>
                    <a:pt x="120650" y="676275"/>
                  </a:lnTo>
                  <a:lnTo>
                    <a:pt x="136525" y="676275"/>
                  </a:lnTo>
                  <a:lnTo>
                    <a:pt x="142875" y="669925"/>
                  </a:lnTo>
                  <a:lnTo>
                    <a:pt x="142875" y="662051"/>
                  </a:lnTo>
                  <a:lnTo>
                    <a:pt x="142875" y="654050"/>
                  </a:lnTo>
                  <a:close/>
                </a:path>
                <a:path w="1333500" h="676275">
                  <a:moveTo>
                    <a:pt x="142875" y="547116"/>
                  </a:moveTo>
                  <a:lnTo>
                    <a:pt x="136525" y="542798"/>
                  </a:lnTo>
                  <a:lnTo>
                    <a:pt x="128651" y="542925"/>
                  </a:lnTo>
                  <a:lnTo>
                    <a:pt x="120650" y="542925"/>
                  </a:lnTo>
                  <a:lnTo>
                    <a:pt x="114300" y="547116"/>
                  </a:lnTo>
                  <a:lnTo>
                    <a:pt x="114300" y="557784"/>
                  </a:lnTo>
                  <a:lnTo>
                    <a:pt x="120650" y="561975"/>
                  </a:lnTo>
                  <a:lnTo>
                    <a:pt x="136525" y="561975"/>
                  </a:lnTo>
                  <a:lnTo>
                    <a:pt x="142875" y="557784"/>
                  </a:lnTo>
                  <a:lnTo>
                    <a:pt x="142875" y="552450"/>
                  </a:lnTo>
                  <a:lnTo>
                    <a:pt x="142875" y="547116"/>
                  </a:lnTo>
                  <a:close/>
                </a:path>
                <a:path w="1333500" h="676275">
                  <a:moveTo>
                    <a:pt x="142875" y="434975"/>
                  </a:moveTo>
                  <a:lnTo>
                    <a:pt x="136525" y="428625"/>
                  </a:lnTo>
                  <a:lnTo>
                    <a:pt x="120650" y="428625"/>
                  </a:lnTo>
                  <a:lnTo>
                    <a:pt x="114300" y="434975"/>
                  </a:lnTo>
                  <a:lnTo>
                    <a:pt x="114300" y="450850"/>
                  </a:lnTo>
                  <a:lnTo>
                    <a:pt x="120650" y="457200"/>
                  </a:lnTo>
                  <a:lnTo>
                    <a:pt x="136525" y="457200"/>
                  </a:lnTo>
                  <a:lnTo>
                    <a:pt x="142875" y="450850"/>
                  </a:lnTo>
                  <a:lnTo>
                    <a:pt x="142875" y="442849"/>
                  </a:lnTo>
                  <a:lnTo>
                    <a:pt x="142875" y="434975"/>
                  </a:lnTo>
                  <a:close/>
                </a:path>
                <a:path w="1333500" h="676275">
                  <a:moveTo>
                    <a:pt x="142875" y="328041"/>
                  </a:moveTo>
                  <a:lnTo>
                    <a:pt x="136525" y="323723"/>
                  </a:lnTo>
                  <a:lnTo>
                    <a:pt x="128651" y="323850"/>
                  </a:lnTo>
                  <a:lnTo>
                    <a:pt x="120650" y="323850"/>
                  </a:lnTo>
                  <a:lnTo>
                    <a:pt x="114300" y="328041"/>
                  </a:lnTo>
                  <a:lnTo>
                    <a:pt x="114300" y="338709"/>
                  </a:lnTo>
                  <a:lnTo>
                    <a:pt x="120650" y="342900"/>
                  </a:lnTo>
                  <a:lnTo>
                    <a:pt x="136525" y="342900"/>
                  </a:lnTo>
                  <a:lnTo>
                    <a:pt x="142875" y="338709"/>
                  </a:lnTo>
                  <a:lnTo>
                    <a:pt x="142875" y="333375"/>
                  </a:lnTo>
                  <a:lnTo>
                    <a:pt x="142875" y="328041"/>
                  </a:lnTo>
                  <a:close/>
                </a:path>
                <a:path w="1333500" h="676275">
                  <a:moveTo>
                    <a:pt x="142875" y="215900"/>
                  </a:moveTo>
                  <a:lnTo>
                    <a:pt x="136525" y="209550"/>
                  </a:lnTo>
                  <a:lnTo>
                    <a:pt x="120650" y="209550"/>
                  </a:lnTo>
                  <a:lnTo>
                    <a:pt x="114300" y="215900"/>
                  </a:lnTo>
                  <a:lnTo>
                    <a:pt x="114300" y="231775"/>
                  </a:lnTo>
                  <a:lnTo>
                    <a:pt x="120650" y="238125"/>
                  </a:lnTo>
                  <a:lnTo>
                    <a:pt x="136525" y="238125"/>
                  </a:lnTo>
                  <a:lnTo>
                    <a:pt x="142875" y="231775"/>
                  </a:lnTo>
                  <a:lnTo>
                    <a:pt x="142875" y="223901"/>
                  </a:lnTo>
                  <a:lnTo>
                    <a:pt x="142875" y="215900"/>
                  </a:lnTo>
                  <a:close/>
                </a:path>
                <a:path w="1333500" h="676275">
                  <a:moveTo>
                    <a:pt x="142875" y="111125"/>
                  </a:moveTo>
                  <a:lnTo>
                    <a:pt x="136525" y="104648"/>
                  </a:lnTo>
                  <a:lnTo>
                    <a:pt x="128651" y="104775"/>
                  </a:lnTo>
                  <a:lnTo>
                    <a:pt x="120650" y="104775"/>
                  </a:lnTo>
                  <a:lnTo>
                    <a:pt x="114300" y="111125"/>
                  </a:lnTo>
                  <a:lnTo>
                    <a:pt x="114300" y="127000"/>
                  </a:lnTo>
                  <a:lnTo>
                    <a:pt x="120650" y="133350"/>
                  </a:lnTo>
                  <a:lnTo>
                    <a:pt x="136525" y="133350"/>
                  </a:lnTo>
                  <a:lnTo>
                    <a:pt x="142875" y="127000"/>
                  </a:lnTo>
                  <a:lnTo>
                    <a:pt x="142875" y="119126"/>
                  </a:lnTo>
                  <a:lnTo>
                    <a:pt x="142875" y="111125"/>
                  </a:lnTo>
                  <a:close/>
                </a:path>
                <a:path w="1333500" h="676275">
                  <a:moveTo>
                    <a:pt x="142875" y="4318"/>
                  </a:moveTo>
                  <a:lnTo>
                    <a:pt x="136525" y="0"/>
                  </a:lnTo>
                  <a:lnTo>
                    <a:pt x="120650" y="0"/>
                  </a:lnTo>
                  <a:lnTo>
                    <a:pt x="114300" y="4318"/>
                  </a:lnTo>
                  <a:lnTo>
                    <a:pt x="114300" y="14732"/>
                  </a:lnTo>
                  <a:lnTo>
                    <a:pt x="120650" y="19050"/>
                  </a:lnTo>
                  <a:lnTo>
                    <a:pt x="136525" y="19050"/>
                  </a:lnTo>
                  <a:lnTo>
                    <a:pt x="142875" y="14732"/>
                  </a:lnTo>
                  <a:lnTo>
                    <a:pt x="142875" y="9525"/>
                  </a:lnTo>
                  <a:lnTo>
                    <a:pt x="142875" y="4318"/>
                  </a:lnTo>
                  <a:close/>
                </a:path>
                <a:path w="1333500" h="676275">
                  <a:moveTo>
                    <a:pt x="247650" y="654050"/>
                  </a:moveTo>
                  <a:lnTo>
                    <a:pt x="241300" y="647700"/>
                  </a:lnTo>
                  <a:lnTo>
                    <a:pt x="225425" y="647700"/>
                  </a:lnTo>
                  <a:lnTo>
                    <a:pt x="219075" y="654050"/>
                  </a:lnTo>
                  <a:lnTo>
                    <a:pt x="219075" y="669925"/>
                  </a:lnTo>
                  <a:lnTo>
                    <a:pt x="225425" y="676275"/>
                  </a:lnTo>
                  <a:lnTo>
                    <a:pt x="241300" y="676275"/>
                  </a:lnTo>
                  <a:lnTo>
                    <a:pt x="247650" y="669925"/>
                  </a:lnTo>
                  <a:lnTo>
                    <a:pt x="247650" y="662051"/>
                  </a:lnTo>
                  <a:lnTo>
                    <a:pt x="247650" y="654050"/>
                  </a:lnTo>
                  <a:close/>
                </a:path>
                <a:path w="1333500" h="676275">
                  <a:moveTo>
                    <a:pt x="247650" y="547116"/>
                  </a:moveTo>
                  <a:lnTo>
                    <a:pt x="241300" y="542798"/>
                  </a:lnTo>
                  <a:lnTo>
                    <a:pt x="233426" y="542925"/>
                  </a:lnTo>
                  <a:lnTo>
                    <a:pt x="225425" y="542925"/>
                  </a:lnTo>
                  <a:lnTo>
                    <a:pt x="219075" y="547116"/>
                  </a:lnTo>
                  <a:lnTo>
                    <a:pt x="219075" y="557784"/>
                  </a:lnTo>
                  <a:lnTo>
                    <a:pt x="225425" y="561975"/>
                  </a:lnTo>
                  <a:lnTo>
                    <a:pt x="241300" y="561975"/>
                  </a:lnTo>
                  <a:lnTo>
                    <a:pt x="247650" y="557784"/>
                  </a:lnTo>
                  <a:lnTo>
                    <a:pt x="247650" y="552450"/>
                  </a:lnTo>
                  <a:lnTo>
                    <a:pt x="247650" y="547116"/>
                  </a:lnTo>
                  <a:close/>
                </a:path>
                <a:path w="1333500" h="676275">
                  <a:moveTo>
                    <a:pt x="247650" y="434975"/>
                  </a:moveTo>
                  <a:lnTo>
                    <a:pt x="241300" y="428625"/>
                  </a:lnTo>
                  <a:lnTo>
                    <a:pt x="225425" y="428625"/>
                  </a:lnTo>
                  <a:lnTo>
                    <a:pt x="219075" y="434975"/>
                  </a:lnTo>
                  <a:lnTo>
                    <a:pt x="219075" y="450850"/>
                  </a:lnTo>
                  <a:lnTo>
                    <a:pt x="225425" y="457200"/>
                  </a:lnTo>
                  <a:lnTo>
                    <a:pt x="241300" y="457200"/>
                  </a:lnTo>
                  <a:lnTo>
                    <a:pt x="247650" y="450850"/>
                  </a:lnTo>
                  <a:lnTo>
                    <a:pt x="247650" y="442849"/>
                  </a:lnTo>
                  <a:lnTo>
                    <a:pt x="247650" y="434975"/>
                  </a:lnTo>
                  <a:close/>
                </a:path>
                <a:path w="1333500" h="676275">
                  <a:moveTo>
                    <a:pt x="247650" y="328041"/>
                  </a:moveTo>
                  <a:lnTo>
                    <a:pt x="241300" y="323723"/>
                  </a:lnTo>
                  <a:lnTo>
                    <a:pt x="233426" y="323850"/>
                  </a:lnTo>
                  <a:lnTo>
                    <a:pt x="225425" y="323850"/>
                  </a:lnTo>
                  <a:lnTo>
                    <a:pt x="219075" y="328041"/>
                  </a:lnTo>
                  <a:lnTo>
                    <a:pt x="219075" y="338709"/>
                  </a:lnTo>
                  <a:lnTo>
                    <a:pt x="225425" y="342900"/>
                  </a:lnTo>
                  <a:lnTo>
                    <a:pt x="241300" y="342900"/>
                  </a:lnTo>
                  <a:lnTo>
                    <a:pt x="247650" y="338709"/>
                  </a:lnTo>
                  <a:lnTo>
                    <a:pt x="247650" y="333375"/>
                  </a:lnTo>
                  <a:lnTo>
                    <a:pt x="247650" y="328041"/>
                  </a:lnTo>
                  <a:close/>
                </a:path>
                <a:path w="1333500" h="676275">
                  <a:moveTo>
                    <a:pt x="247650" y="215900"/>
                  </a:moveTo>
                  <a:lnTo>
                    <a:pt x="241300" y="209550"/>
                  </a:lnTo>
                  <a:lnTo>
                    <a:pt x="225425" y="209550"/>
                  </a:lnTo>
                  <a:lnTo>
                    <a:pt x="219075" y="215900"/>
                  </a:lnTo>
                  <a:lnTo>
                    <a:pt x="219075" y="231775"/>
                  </a:lnTo>
                  <a:lnTo>
                    <a:pt x="225425" y="238125"/>
                  </a:lnTo>
                  <a:lnTo>
                    <a:pt x="241300" y="238125"/>
                  </a:lnTo>
                  <a:lnTo>
                    <a:pt x="247650" y="231775"/>
                  </a:lnTo>
                  <a:lnTo>
                    <a:pt x="247650" y="223774"/>
                  </a:lnTo>
                  <a:lnTo>
                    <a:pt x="247650" y="215900"/>
                  </a:lnTo>
                  <a:close/>
                </a:path>
                <a:path w="1333500" h="676275">
                  <a:moveTo>
                    <a:pt x="247650" y="111125"/>
                  </a:moveTo>
                  <a:lnTo>
                    <a:pt x="241300" y="104648"/>
                  </a:lnTo>
                  <a:lnTo>
                    <a:pt x="233426" y="104775"/>
                  </a:lnTo>
                  <a:lnTo>
                    <a:pt x="225425" y="104775"/>
                  </a:lnTo>
                  <a:lnTo>
                    <a:pt x="219075" y="111125"/>
                  </a:lnTo>
                  <a:lnTo>
                    <a:pt x="219075" y="127000"/>
                  </a:lnTo>
                  <a:lnTo>
                    <a:pt x="225425" y="133350"/>
                  </a:lnTo>
                  <a:lnTo>
                    <a:pt x="241300" y="133350"/>
                  </a:lnTo>
                  <a:lnTo>
                    <a:pt x="247650" y="127000"/>
                  </a:lnTo>
                  <a:lnTo>
                    <a:pt x="247650" y="119126"/>
                  </a:lnTo>
                  <a:lnTo>
                    <a:pt x="247650" y="111125"/>
                  </a:lnTo>
                  <a:close/>
                </a:path>
                <a:path w="1333500" h="676275">
                  <a:moveTo>
                    <a:pt x="247650" y="4191"/>
                  </a:moveTo>
                  <a:lnTo>
                    <a:pt x="241300" y="0"/>
                  </a:lnTo>
                  <a:lnTo>
                    <a:pt x="225425" y="0"/>
                  </a:lnTo>
                  <a:lnTo>
                    <a:pt x="219075" y="4191"/>
                  </a:lnTo>
                  <a:lnTo>
                    <a:pt x="219075" y="14859"/>
                  </a:lnTo>
                  <a:lnTo>
                    <a:pt x="225425" y="19050"/>
                  </a:lnTo>
                  <a:lnTo>
                    <a:pt x="241300" y="19050"/>
                  </a:lnTo>
                  <a:lnTo>
                    <a:pt x="247650" y="14859"/>
                  </a:lnTo>
                  <a:lnTo>
                    <a:pt x="247650" y="9525"/>
                  </a:lnTo>
                  <a:lnTo>
                    <a:pt x="247650" y="4191"/>
                  </a:lnTo>
                  <a:close/>
                </a:path>
                <a:path w="1333500" h="676275">
                  <a:moveTo>
                    <a:pt x="352425" y="654050"/>
                  </a:moveTo>
                  <a:lnTo>
                    <a:pt x="348234" y="647700"/>
                  </a:lnTo>
                  <a:lnTo>
                    <a:pt x="337566" y="647700"/>
                  </a:lnTo>
                  <a:lnTo>
                    <a:pt x="333375" y="654050"/>
                  </a:lnTo>
                  <a:lnTo>
                    <a:pt x="333375" y="669925"/>
                  </a:lnTo>
                  <a:lnTo>
                    <a:pt x="337566" y="676275"/>
                  </a:lnTo>
                  <a:lnTo>
                    <a:pt x="348234" y="676275"/>
                  </a:lnTo>
                  <a:lnTo>
                    <a:pt x="352425" y="669925"/>
                  </a:lnTo>
                  <a:lnTo>
                    <a:pt x="352425" y="662051"/>
                  </a:lnTo>
                  <a:lnTo>
                    <a:pt x="352425" y="654050"/>
                  </a:lnTo>
                  <a:close/>
                </a:path>
                <a:path w="1333500" h="676275">
                  <a:moveTo>
                    <a:pt x="352425" y="547116"/>
                  </a:moveTo>
                  <a:lnTo>
                    <a:pt x="348234" y="542798"/>
                  </a:lnTo>
                  <a:lnTo>
                    <a:pt x="342900" y="542925"/>
                  </a:lnTo>
                  <a:lnTo>
                    <a:pt x="337566" y="542925"/>
                  </a:lnTo>
                  <a:lnTo>
                    <a:pt x="333375" y="547116"/>
                  </a:lnTo>
                  <a:lnTo>
                    <a:pt x="333375" y="557784"/>
                  </a:lnTo>
                  <a:lnTo>
                    <a:pt x="337566" y="561975"/>
                  </a:lnTo>
                  <a:lnTo>
                    <a:pt x="348234" y="561975"/>
                  </a:lnTo>
                  <a:lnTo>
                    <a:pt x="352425" y="557784"/>
                  </a:lnTo>
                  <a:lnTo>
                    <a:pt x="352425" y="552450"/>
                  </a:lnTo>
                  <a:lnTo>
                    <a:pt x="352425" y="547116"/>
                  </a:lnTo>
                  <a:close/>
                </a:path>
                <a:path w="1333500" h="676275">
                  <a:moveTo>
                    <a:pt x="352425" y="434975"/>
                  </a:moveTo>
                  <a:lnTo>
                    <a:pt x="348234" y="428625"/>
                  </a:lnTo>
                  <a:lnTo>
                    <a:pt x="337566" y="428625"/>
                  </a:lnTo>
                  <a:lnTo>
                    <a:pt x="333375" y="434975"/>
                  </a:lnTo>
                  <a:lnTo>
                    <a:pt x="333375" y="450850"/>
                  </a:lnTo>
                  <a:lnTo>
                    <a:pt x="337566" y="457200"/>
                  </a:lnTo>
                  <a:lnTo>
                    <a:pt x="348234" y="457200"/>
                  </a:lnTo>
                  <a:lnTo>
                    <a:pt x="352425" y="450850"/>
                  </a:lnTo>
                  <a:lnTo>
                    <a:pt x="352425" y="442849"/>
                  </a:lnTo>
                  <a:lnTo>
                    <a:pt x="352425" y="434975"/>
                  </a:lnTo>
                  <a:close/>
                </a:path>
                <a:path w="1333500" h="676275">
                  <a:moveTo>
                    <a:pt x="352425" y="328041"/>
                  </a:moveTo>
                  <a:lnTo>
                    <a:pt x="348234" y="323723"/>
                  </a:lnTo>
                  <a:lnTo>
                    <a:pt x="342900" y="323850"/>
                  </a:lnTo>
                  <a:lnTo>
                    <a:pt x="337566" y="323850"/>
                  </a:lnTo>
                  <a:lnTo>
                    <a:pt x="333375" y="328041"/>
                  </a:lnTo>
                  <a:lnTo>
                    <a:pt x="333375" y="338709"/>
                  </a:lnTo>
                  <a:lnTo>
                    <a:pt x="337566" y="342900"/>
                  </a:lnTo>
                  <a:lnTo>
                    <a:pt x="348234" y="342900"/>
                  </a:lnTo>
                  <a:lnTo>
                    <a:pt x="352425" y="338709"/>
                  </a:lnTo>
                  <a:lnTo>
                    <a:pt x="352425" y="333375"/>
                  </a:lnTo>
                  <a:lnTo>
                    <a:pt x="352425" y="328041"/>
                  </a:lnTo>
                  <a:close/>
                </a:path>
                <a:path w="1333500" h="676275">
                  <a:moveTo>
                    <a:pt x="352425" y="215900"/>
                  </a:moveTo>
                  <a:lnTo>
                    <a:pt x="348234" y="209550"/>
                  </a:lnTo>
                  <a:lnTo>
                    <a:pt x="337566" y="209550"/>
                  </a:lnTo>
                  <a:lnTo>
                    <a:pt x="333375" y="215900"/>
                  </a:lnTo>
                  <a:lnTo>
                    <a:pt x="333375" y="231775"/>
                  </a:lnTo>
                  <a:lnTo>
                    <a:pt x="337566" y="238125"/>
                  </a:lnTo>
                  <a:lnTo>
                    <a:pt x="348234" y="238125"/>
                  </a:lnTo>
                  <a:lnTo>
                    <a:pt x="352425" y="231775"/>
                  </a:lnTo>
                  <a:lnTo>
                    <a:pt x="352425" y="223774"/>
                  </a:lnTo>
                  <a:lnTo>
                    <a:pt x="352425" y="215900"/>
                  </a:lnTo>
                  <a:close/>
                </a:path>
                <a:path w="1333500" h="676275">
                  <a:moveTo>
                    <a:pt x="352425" y="111125"/>
                  </a:moveTo>
                  <a:lnTo>
                    <a:pt x="348234" y="104648"/>
                  </a:lnTo>
                  <a:lnTo>
                    <a:pt x="342900" y="104775"/>
                  </a:lnTo>
                  <a:lnTo>
                    <a:pt x="337566" y="104775"/>
                  </a:lnTo>
                  <a:lnTo>
                    <a:pt x="333375" y="111125"/>
                  </a:lnTo>
                  <a:lnTo>
                    <a:pt x="333375" y="127000"/>
                  </a:lnTo>
                  <a:lnTo>
                    <a:pt x="337566" y="133350"/>
                  </a:lnTo>
                  <a:lnTo>
                    <a:pt x="348234" y="133350"/>
                  </a:lnTo>
                  <a:lnTo>
                    <a:pt x="352425" y="127000"/>
                  </a:lnTo>
                  <a:lnTo>
                    <a:pt x="352425" y="119126"/>
                  </a:lnTo>
                  <a:lnTo>
                    <a:pt x="352425" y="111125"/>
                  </a:lnTo>
                  <a:close/>
                </a:path>
                <a:path w="1333500" h="676275">
                  <a:moveTo>
                    <a:pt x="352425" y="4191"/>
                  </a:moveTo>
                  <a:lnTo>
                    <a:pt x="348234" y="0"/>
                  </a:lnTo>
                  <a:lnTo>
                    <a:pt x="337566" y="0"/>
                  </a:lnTo>
                  <a:lnTo>
                    <a:pt x="333375" y="4191"/>
                  </a:lnTo>
                  <a:lnTo>
                    <a:pt x="333375" y="14859"/>
                  </a:lnTo>
                  <a:lnTo>
                    <a:pt x="337566" y="19050"/>
                  </a:lnTo>
                  <a:lnTo>
                    <a:pt x="348234" y="19050"/>
                  </a:lnTo>
                  <a:lnTo>
                    <a:pt x="352425" y="14859"/>
                  </a:lnTo>
                  <a:lnTo>
                    <a:pt x="352425" y="9525"/>
                  </a:lnTo>
                  <a:lnTo>
                    <a:pt x="352425" y="4191"/>
                  </a:lnTo>
                  <a:close/>
                </a:path>
                <a:path w="1333500" h="676275">
                  <a:moveTo>
                    <a:pt x="466725" y="654050"/>
                  </a:moveTo>
                  <a:lnTo>
                    <a:pt x="460375" y="647700"/>
                  </a:lnTo>
                  <a:lnTo>
                    <a:pt x="444500" y="647700"/>
                  </a:lnTo>
                  <a:lnTo>
                    <a:pt x="438150" y="654050"/>
                  </a:lnTo>
                  <a:lnTo>
                    <a:pt x="438150" y="669925"/>
                  </a:lnTo>
                  <a:lnTo>
                    <a:pt x="444500" y="676275"/>
                  </a:lnTo>
                  <a:lnTo>
                    <a:pt x="460375" y="676275"/>
                  </a:lnTo>
                  <a:lnTo>
                    <a:pt x="466725" y="669925"/>
                  </a:lnTo>
                  <a:lnTo>
                    <a:pt x="466725" y="662051"/>
                  </a:lnTo>
                  <a:lnTo>
                    <a:pt x="466725" y="654050"/>
                  </a:lnTo>
                  <a:close/>
                </a:path>
                <a:path w="1333500" h="676275">
                  <a:moveTo>
                    <a:pt x="466725" y="547116"/>
                  </a:moveTo>
                  <a:lnTo>
                    <a:pt x="460375" y="542798"/>
                  </a:lnTo>
                  <a:lnTo>
                    <a:pt x="452501" y="542925"/>
                  </a:lnTo>
                  <a:lnTo>
                    <a:pt x="444500" y="542925"/>
                  </a:lnTo>
                  <a:lnTo>
                    <a:pt x="438150" y="547116"/>
                  </a:lnTo>
                  <a:lnTo>
                    <a:pt x="438150" y="557784"/>
                  </a:lnTo>
                  <a:lnTo>
                    <a:pt x="444500" y="561975"/>
                  </a:lnTo>
                  <a:lnTo>
                    <a:pt x="460375" y="561975"/>
                  </a:lnTo>
                  <a:lnTo>
                    <a:pt x="466725" y="557784"/>
                  </a:lnTo>
                  <a:lnTo>
                    <a:pt x="466725" y="552450"/>
                  </a:lnTo>
                  <a:lnTo>
                    <a:pt x="466725" y="547116"/>
                  </a:lnTo>
                  <a:close/>
                </a:path>
                <a:path w="1333500" h="676275">
                  <a:moveTo>
                    <a:pt x="466725" y="434975"/>
                  </a:moveTo>
                  <a:lnTo>
                    <a:pt x="460375" y="428625"/>
                  </a:lnTo>
                  <a:lnTo>
                    <a:pt x="444500" y="428625"/>
                  </a:lnTo>
                  <a:lnTo>
                    <a:pt x="438150" y="434975"/>
                  </a:lnTo>
                  <a:lnTo>
                    <a:pt x="438150" y="450850"/>
                  </a:lnTo>
                  <a:lnTo>
                    <a:pt x="444500" y="457200"/>
                  </a:lnTo>
                  <a:lnTo>
                    <a:pt x="460375" y="457200"/>
                  </a:lnTo>
                  <a:lnTo>
                    <a:pt x="466725" y="450850"/>
                  </a:lnTo>
                  <a:lnTo>
                    <a:pt x="466725" y="442849"/>
                  </a:lnTo>
                  <a:lnTo>
                    <a:pt x="466725" y="434975"/>
                  </a:lnTo>
                  <a:close/>
                </a:path>
                <a:path w="1333500" h="676275">
                  <a:moveTo>
                    <a:pt x="466725" y="328041"/>
                  </a:moveTo>
                  <a:lnTo>
                    <a:pt x="460375" y="323723"/>
                  </a:lnTo>
                  <a:lnTo>
                    <a:pt x="452501" y="323850"/>
                  </a:lnTo>
                  <a:lnTo>
                    <a:pt x="444500" y="323850"/>
                  </a:lnTo>
                  <a:lnTo>
                    <a:pt x="438150" y="328041"/>
                  </a:lnTo>
                  <a:lnTo>
                    <a:pt x="438150" y="338709"/>
                  </a:lnTo>
                  <a:lnTo>
                    <a:pt x="444500" y="342900"/>
                  </a:lnTo>
                  <a:lnTo>
                    <a:pt x="460375" y="342900"/>
                  </a:lnTo>
                  <a:lnTo>
                    <a:pt x="466725" y="338709"/>
                  </a:lnTo>
                  <a:lnTo>
                    <a:pt x="466725" y="333375"/>
                  </a:lnTo>
                  <a:lnTo>
                    <a:pt x="466725" y="328041"/>
                  </a:lnTo>
                  <a:close/>
                </a:path>
                <a:path w="1333500" h="676275">
                  <a:moveTo>
                    <a:pt x="466725" y="215900"/>
                  </a:moveTo>
                  <a:lnTo>
                    <a:pt x="460375" y="209550"/>
                  </a:lnTo>
                  <a:lnTo>
                    <a:pt x="444500" y="209550"/>
                  </a:lnTo>
                  <a:lnTo>
                    <a:pt x="438150" y="215900"/>
                  </a:lnTo>
                  <a:lnTo>
                    <a:pt x="438150" y="231775"/>
                  </a:lnTo>
                  <a:lnTo>
                    <a:pt x="444500" y="238125"/>
                  </a:lnTo>
                  <a:lnTo>
                    <a:pt x="460375" y="238125"/>
                  </a:lnTo>
                  <a:lnTo>
                    <a:pt x="466725" y="231775"/>
                  </a:lnTo>
                  <a:lnTo>
                    <a:pt x="466725" y="223774"/>
                  </a:lnTo>
                  <a:lnTo>
                    <a:pt x="466725" y="215900"/>
                  </a:lnTo>
                  <a:close/>
                </a:path>
                <a:path w="1333500" h="676275">
                  <a:moveTo>
                    <a:pt x="466725" y="111125"/>
                  </a:moveTo>
                  <a:lnTo>
                    <a:pt x="460375" y="104648"/>
                  </a:lnTo>
                  <a:lnTo>
                    <a:pt x="452501" y="104775"/>
                  </a:lnTo>
                  <a:lnTo>
                    <a:pt x="444500" y="104775"/>
                  </a:lnTo>
                  <a:lnTo>
                    <a:pt x="438150" y="111125"/>
                  </a:lnTo>
                  <a:lnTo>
                    <a:pt x="438150" y="127000"/>
                  </a:lnTo>
                  <a:lnTo>
                    <a:pt x="444500" y="133350"/>
                  </a:lnTo>
                  <a:lnTo>
                    <a:pt x="460375" y="133350"/>
                  </a:lnTo>
                  <a:lnTo>
                    <a:pt x="466725" y="127000"/>
                  </a:lnTo>
                  <a:lnTo>
                    <a:pt x="466725" y="119126"/>
                  </a:lnTo>
                  <a:lnTo>
                    <a:pt x="466725" y="111125"/>
                  </a:lnTo>
                  <a:close/>
                </a:path>
                <a:path w="1333500" h="676275">
                  <a:moveTo>
                    <a:pt x="466725" y="4191"/>
                  </a:moveTo>
                  <a:lnTo>
                    <a:pt x="460375" y="0"/>
                  </a:lnTo>
                  <a:lnTo>
                    <a:pt x="444500" y="0"/>
                  </a:lnTo>
                  <a:lnTo>
                    <a:pt x="438150" y="4191"/>
                  </a:lnTo>
                  <a:lnTo>
                    <a:pt x="438150" y="14859"/>
                  </a:lnTo>
                  <a:lnTo>
                    <a:pt x="444500" y="19050"/>
                  </a:lnTo>
                  <a:lnTo>
                    <a:pt x="460375" y="19050"/>
                  </a:lnTo>
                  <a:lnTo>
                    <a:pt x="466725" y="14859"/>
                  </a:lnTo>
                  <a:lnTo>
                    <a:pt x="466725" y="9525"/>
                  </a:lnTo>
                  <a:lnTo>
                    <a:pt x="466725" y="4191"/>
                  </a:lnTo>
                  <a:close/>
                </a:path>
                <a:path w="1333500" h="676275">
                  <a:moveTo>
                    <a:pt x="571500" y="654050"/>
                  </a:moveTo>
                  <a:lnTo>
                    <a:pt x="567309" y="647700"/>
                  </a:lnTo>
                  <a:lnTo>
                    <a:pt x="556641" y="647700"/>
                  </a:lnTo>
                  <a:lnTo>
                    <a:pt x="552450" y="654050"/>
                  </a:lnTo>
                  <a:lnTo>
                    <a:pt x="552450" y="669925"/>
                  </a:lnTo>
                  <a:lnTo>
                    <a:pt x="556641" y="676275"/>
                  </a:lnTo>
                  <a:lnTo>
                    <a:pt x="567309" y="676275"/>
                  </a:lnTo>
                  <a:lnTo>
                    <a:pt x="571500" y="669925"/>
                  </a:lnTo>
                  <a:lnTo>
                    <a:pt x="571500" y="662051"/>
                  </a:lnTo>
                  <a:lnTo>
                    <a:pt x="571500" y="654050"/>
                  </a:lnTo>
                  <a:close/>
                </a:path>
                <a:path w="1333500" h="676275">
                  <a:moveTo>
                    <a:pt x="571500" y="547116"/>
                  </a:moveTo>
                  <a:lnTo>
                    <a:pt x="567309" y="542925"/>
                  </a:lnTo>
                  <a:lnTo>
                    <a:pt x="556641" y="542925"/>
                  </a:lnTo>
                  <a:lnTo>
                    <a:pt x="552450" y="547116"/>
                  </a:lnTo>
                  <a:lnTo>
                    <a:pt x="552450" y="557784"/>
                  </a:lnTo>
                  <a:lnTo>
                    <a:pt x="556641" y="561975"/>
                  </a:lnTo>
                  <a:lnTo>
                    <a:pt x="567309" y="561975"/>
                  </a:lnTo>
                  <a:lnTo>
                    <a:pt x="571500" y="557784"/>
                  </a:lnTo>
                  <a:lnTo>
                    <a:pt x="571500" y="552450"/>
                  </a:lnTo>
                  <a:lnTo>
                    <a:pt x="571500" y="547116"/>
                  </a:lnTo>
                  <a:close/>
                </a:path>
                <a:path w="1333500" h="676275">
                  <a:moveTo>
                    <a:pt x="571500" y="434975"/>
                  </a:moveTo>
                  <a:lnTo>
                    <a:pt x="567309" y="428625"/>
                  </a:lnTo>
                  <a:lnTo>
                    <a:pt x="556641" y="428625"/>
                  </a:lnTo>
                  <a:lnTo>
                    <a:pt x="552450" y="434975"/>
                  </a:lnTo>
                  <a:lnTo>
                    <a:pt x="552450" y="450850"/>
                  </a:lnTo>
                  <a:lnTo>
                    <a:pt x="556641" y="457200"/>
                  </a:lnTo>
                  <a:lnTo>
                    <a:pt x="567309" y="457200"/>
                  </a:lnTo>
                  <a:lnTo>
                    <a:pt x="571500" y="450850"/>
                  </a:lnTo>
                  <a:lnTo>
                    <a:pt x="571500" y="442849"/>
                  </a:lnTo>
                  <a:lnTo>
                    <a:pt x="571500" y="434975"/>
                  </a:lnTo>
                  <a:close/>
                </a:path>
                <a:path w="1333500" h="676275">
                  <a:moveTo>
                    <a:pt x="571500" y="328041"/>
                  </a:moveTo>
                  <a:lnTo>
                    <a:pt x="567309" y="323850"/>
                  </a:lnTo>
                  <a:lnTo>
                    <a:pt x="556641" y="323850"/>
                  </a:lnTo>
                  <a:lnTo>
                    <a:pt x="552450" y="328041"/>
                  </a:lnTo>
                  <a:lnTo>
                    <a:pt x="552450" y="338709"/>
                  </a:lnTo>
                  <a:lnTo>
                    <a:pt x="556641" y="342900"/>
                  </a:lnTo>
                  <a:lnTo>
                    <a:pt x="567309" y="342900"/>
                  </a:lnTo>
                  <a:lnTo>
                    <a:pt x="571500" y="338709"/>
                  </a:lnTo>
                  <a:lnTo>
                    <a:pt x="571500" y="333375"/>
                  </a:lnTo>
                  <a:lnTo>
                    <a:pt x="571500" y="328041"/>
                  </a:lnTo>
                  <a:close/>
                </a:path>
                <a:path w="1333500" h="676275">
                  <a:moveTo>
                    <a:pt x="571500" y="215900"/>
                  </a:moveTo>
                  <a:lnTo>
                    <a:pt x="567182" y="209550"/>
                  </a:lnTo>
                  <a:lnTo>
                    <a:pt x="556768" y="209550"/>
                  </a:lnTo>
                  <a:lnTo>
                    <a:pt x="552450" y="215900"/>
                  </a:lnTo>
                  <a:lnTo>
                    <a:pt x="552450" y="231775"/>
                  </a:lnTo>
                  <a:lnTo>
                    <a:pt x="556768" y="238125"/>
                  </a:lnTo>
                  <a:lnTo>
                    <a:pt x="567182" y="238125"/>
                  </a:lnTo>
                  <a:lnTo>
                    <a:pt x="571500" y="231775"/>
                  </a:lnTo>
                  <a:lnTo>
                    <a:pt x="571500" y="223901"/>
                  </a:lnTo>
                  <a:lnTo>
                    <a:pt x="571500" y="215900"/>
                  </a:lnTo>
                  <a:close/>
                </a:path>
                <a:path w="1333500" h="676275">
                  <a:moveTo>
                    <a:pt x="571500" y="111125"/>
                  </a:moveTo>
                  <a:lnTo>
                    <a:pt x="567309" y="104775"/>
                  </a:lnTo>
                  <a:lnTo>
                    <a:pt x="556641" y="104775"/>
                  </a:lnTo>
                  <a:lnTo>
                    <a:pt x="552450" y="111125"/>
                  </a:lnTo>
                  <a:lnTo>
                    <a:pt x="552450" y="127000"/>
                  </a:lnTo>
                  <a:lnTo>
                    <a:pt x="556641" y="133350"/>
                  </a:lnTo>
                  <a:lnTo>
                    <a:pt x="567309" y="133350"/>
                  </a:lnTo>
                  <a:lnTo>
                    <a:pt x="571500" y="127000"/>
                  </a:lnTo>
                  <a:lnTo>
                    <a:pt x="571500" y="119126"/>
                  </a:lnTo>
                  <a:lnTo>
                    <a:pt x="571500" y="111125"/>
                  </a:lnTo>
                  <a:close/>
                </a:path>
                <a:path w="1333500" h="676275">
                  <a:moveTo>
                    <a:pt x="571500" y="4318"/>
                  </a:moveTo>
                  <a:lnTo>
                    <a:pt x="567182" y="0"/>
                  </a:lnTo>
                  <a:lnTo>
                    <a:pt x="556768" y="0"/>
                  </a:lnTo>
                  <a:lnTo>
                    <a:pt x="552450" y="4318"/>
                  </a:lnTo>
                  <a:lnTo>
                    <a:pt x="552450" y="14732"/>
                  </a:lnTo>
                  <a:lnTo>
                    <a:pt x="556768" y="19050"/>
                  </a:lnTo>
                  <a:lnTo>
                    <a:pt x="567182" y="19050"/>
                  </a:lnTo>
                  <a:lnTo>
                    <a:pt x="571500" y="14732"/>
                  </a:lnTo>
                  <a:lnTo>
                    <a:pt x="571500" y="9525"/>
                  </a:lnTo>
                  <a:lnTo>
                    <a:pt x="571500" y="4318"/>
                  </a:lnTo>
                  <a:close/>
                </a:path>
                <a:path w="1333500" h="676275">
                  <a:moveTo>
                    <a:pt x="685800" y="654050"/>
                  </a:moveTo>
                  <a:lnTo>
                    <a:pt x="679450" y="647700"/>
                  </a:lnTo>
                  <a:lnTo>
                    <a:pt x="663575" y="647700"/>
                  </a:lnTo>
                  <a:lnTo>
                    <a:pt x="657225" y="654050"/>
                  </a:lnTo>
                  <a:lnTo>
                    <a:pt x="657225" y="669925"/>
                  </a:lnTo>
                  <a:lnTo>
                    <a:pt x="663575" y="676275"/>
                  </a:lnTo>
                  <a:lnTo>
                    <a:pt x="679450" y="676275"/>
                  </a:lnTo>
                  <a:lnTo>
                    <a:pt x="685800" y="669925"/>
                  </a:lnTo>
                  <a:lnTo>
                    <a:pt x="685800" y="662051"/>
                  </a:lnTo>
                  <a:lnTo>
                    <a:pt x="685800" y="654050"/>
                  </a:lnTo>
                  <a:close/>
                </a:path>
                <a:path w="1333500" h="676275">
                  <a:moveTo>
                    <a:pt x="685800" y="547116"/>
                  </a:moveTo>
                  <a:lnTo>
                    <a:pt x="679450" y="542798"/>
                  </a:lnTo>
                  <a:lnTo>
                    <a:pt x="671576" y="542925"/>
                  </a:lnTo>
                  <a:lnTo>
                    <a:pt x="663575" y="542925"/>
                  </a:lnTo>
                  <a:lnTo>
                    <a:pt x="657225" y="547116"/>
                  </a:lnTo>
                  <a:lnTo>
                    <a:pt x="657225" y="557784"/>
                  </a:lnTo>
                  <a:lnTo>
                    <a:pt x="663575" y="561975"/>
                  </a:lnTo>
                  <a:lnTo>
                    <a:pt x="679450" y="561975"/>
                  </a:lnTo>
                  <a:lnTo>
                    <a:pt x="685800" y="557784"/>
                  </a:lnTo>
                  <a:lnTo>
                    <a:pt x="685800" y="552450"/>
                  </a:lnTo>
                  <a:lnTo>
                    <a:pt x="685800" y="547116"/>
                  </a:lnTo>
                  <a:close/>
                </a:path>
                <a:path w="1333500" h="676275">
                  <a:moveTo>
                    <a:pt x="685800" y="434975"/>
                  </a:moveTo>
                  <a:lnTo>
                    <a:pt x="679450" y="428625"/>
                  </a:lnTo>
                  <a:lnTo>
                    <a:pt x="663575" y="428625"/>
                  </a:lnTo>
                  <a:lnTo>
                    <a:pt x="657225" y="434975"/>
                  </a:lnTo>
                  <a:lnTo>
                    <a:pt x="657225" y="450850"/>
                  </a:lnTo>
                  <a:lnTo>
                    <a:pt x="663575" y="457200"/>
                  </a:lnTo>
                  <a:lnTo>
                    <a:pt x="679450" y="457200"/>
                  </a:lnTo>
                  <a:lnTo>
                    <a:pt x="685800" y="450850"/>
                  </a:lnTo>
                  <a:lnTo>
                    <a:pt x="685800" y="442849"/>
                  </a:lnTo>
                  <a:lnTo>
                    <a:pt x="685800" y="434975"/>
                  </a:lnTo>
                  <a:close/>
                </a:path>
                <a:path w="1333500" h="676275">
                  <a:moveTo>
                    <a:pt x="685800" y="328041"/>
                  </a:moveTo>
                  <a:lnTo>
                    <a:pt x="679450" y="323723"/>
                  </a:lnTo>
                  <a:lnTo>
                    <a:pt x="671576" y="323850"/>
                  </a:lnTo>
                  <a:lnTo>
                    <a:pt x="663575" y="323850"/>
                  </a:lnTo>
                  <a:lnTo>
                    <a:pt x="657225" y="328041"/>
                  </a:lnTo>
                  <a:lnTo>
                    <a:pt x="657225" y="338709"/>
                  </a:lnTo>
                  <a:lnTo>
                    <a:pt x="663575" y="342900"/>
                  </a:lnTo>
                  <a:lnTo>
                    <a:pt x="679450" y="342900"/>
                  </a:lnTo>
                  <a:lnTo>
                    <a:pt x="685800" y="338709"/>
                  </a:lnTo>
                  <a:lnTo>
                    <a:pt x="685800" y="333375"/>
                  </a:lnTo>
                  <a:lnTo>
                    <a:pt x="685800" y="328041"/>
                  </a:lnTo>
                  <a:close/>
                </a:path>
                <a:path w="1333500" h="676275">
                  <a:moveTo>
                    <a:pt x="685800" y="215900"/>
                  </a:moveTo>
                  <a:lnTo>
                    <a:pt x="679450" y="209550"/>
                  </a:lnTo>
                  <a:lnTo>
                    <a:pt x="663575" y="209550"/>
                  </a:lnTo>
                  <a:lnTo>
                    <a:pt x="657225" y="215900"/>
                  </a:lnTo>
                  <a:lnTo>
                    <a:pt x="657225" y="231775"/>
                  </a:lnTo>
                  <a:lnTo>
                    <a:pt x="663575" y="238125"/>
                  </a:lnTo>
                  <a:lnTo>
                    <a:pt x="679450" y="238125"/>
                  </a:lnTo>
                  <a:lnTo>
                    <a:pt x="685800" y="231775"/>
                  </a:lnTo>
                  <a:lnTo>
                    <a:pt x="685800" y="223774"/>
                  </a:lnTo>
                  <a:lnTo>
                    <a:pt x="685800" y="215900"/>
                  </a:lnTo>
                  <a:close/>
                </a:path>
                <a:path w="1333500" h="676275">
                  <a:moveTo>
                    <a:pt x="685800" y="111125"/>
                  </a:moveTo>
                  <a:lnTo>
                    <a:pt x="679450" y="104648"/>
                  </a:lnTo>
                  <a:lnTo>
                    <a:pt x="671576" y="104775"/>
                  </a:lnTo>
                  <a:lnTo>
                    <a:pt x="663575" y="104775"/>
                  </a:lnTo>
                  <a:lnTo>
                    <a:pt x="657225" y="111125"/>
                  </a:lnTo>
                  <a:lnTo>
                    <a:pt x="657225" y="127000"/>
                  </a:lnTo>
                  <a:lnTo>
                    <a:pt x="663575" y="133350"/>
                  </a:lnTo>
                  <a:lnTo>
                    <a:pt x="679450" y="133350"/>
                  </a:lnTo>
                  <a:lnTo>
                    <a:pt x="685800" y="127000"/>
                  </a:lnTo>
                  <a:lnTo>
                    <a:pt x="685800" y="119126"/>
                  </a:lnTo>
                  <a:lnTo>
                    <a:pt x="685800" y="111125"/>
                  </a:lnTo>
                  <a:close/>
                </a:path>
                <a:path w="1333500" h="676275">
                  <a:moveTo>
                    <a:pt x="685800" y="4191"/>
                  </a:moveTo>
                  <a:lnTo>
                    <a:pt x="679450" y="0"/>
                  </a:lnTo>
                  <a:lnTo>
                    <a:pt x="663575" y="0"/>
                  </a:lnTo>
                  <a:lnTo>
                    <a:pt x="657225" y="4191"/>
                  </a:lnTo>
                  <a:lnTo>
                    <a:pt x="657225" y="14859"/>
                  </a:lnTo>
                  <a:lnTo>
                    <a:pt x="663575" y="19050"/>
                  </a:lnTo>
                  <a:lnTo>
                    <a:pt x="679450" y="19050"/>
                  </a:lnTo>
                  <a:lnTo>
                    <a:pt x="685800" y="14859"/>
                  </a:lnTo>
                  <a:lnTo>
                    <a:pt x="685800" y="9525"/>
                  </a:lnTo>
                  <a:lnTo>
                    <a:pt x="685800" y="4191"/>
                  </a:lnTo>
                  <a:close/>
                </a:path>
                <a:path w="1333500" h="676275">
                  <a:moveTo>
                    <a:pt x="790575" y="328041"/>
                  </a:moveTo>
                  <a:lnTo>
                    <a:pt x="784225" y="323723"/>
                  </a:lnTo>
                  <a:lnTo>
                    <a:pt x="776351" y="323850"/>
                  </a:lnTo>
                  <a:lnTo>
                    <a:pt x="768350" y="323850"/>
                  </a:lnTo>
                  <a:lnTo>
                    <a:pt x="762000" y="328041"/>
                  </a:lnTo>
                  <a:lnTo>
                    <a:pt x="762000" y="338709"/>
                  </a:lnTo>
                  <a:lnTo>
                    <a:pt x="768350" y="342900"/>
                  </a:lnTo>
                  <a:lnTo>
                    <a:pt x="784225" y="342900"/>
                  </a:lnTo>
                  <a:lnTo>
                    <a:pt x="790575" y="338709"/>
                  </a:lnTo>
                  <a:lnTo>
                    <a:pt x="790575" y="333375"/>
                  </a:lnTo>
                  <a:lnTo>
                    <a:pt x="790575" y="328041"/>
                  </a:lnTo>
                  <a:close/>
                </a:path>
                <a:path w="1333500" h="676275">
                  <a:moveTo>
                    <a:pt x="790575" y="215900"/>
                  </a:moveTo>
                  <a:lnTo>
                    <a:pt x="784225" y="209550"/>
                  </a:lnTo>
                  <a:lnTo>
                    <a:pt x="768350" y="209550"/>
                  </a:lnTo>
                  <a:lnTo>
                    <a:pt x="762000" y="215900"/>
                  </a:lnTo>
                  <a:lnTo>
                    <a:pt x="762000" y="231775"/>
                  </a:lnTo>
                  <a:lnTo>
                    <a:pt x="768350" y="238125"/>
                  </a:lnTo>
                  <a:lnTo>
                    <a:pt x="784225" y="238125"/>
                  </a:lnTo>
                  <a:lnTo>
                    <a:pt x="790575" y="231775"/>
                  </a:lnTo>
                  <a:lnTo>
                    <a:pt x="790575" y="223774"/>
                  </a:lnTo>
                  <a:lnTo>
                    <a:pt x="790575" y="215900"/>
                  </a:lnTo>
                  <a:close/>
                </a:path>
                <a:path w="1333500" h="676275">
                  <a:moveTo>
                    <a:pt x="790575" y="111125"/>
                  </a:moveTo>
                  <a:lnTo>
                    <a:pt x="784225" y="104648"/>
                  </a:lnTo>
                  <a:lnTo>
                    <a:pt x="776351" y="104775"/>
                  </a:lnTo>
                  <a:lnTo>
                    <a:pt x="768350" y="104775"/>
                  </a:lnTo>
                  <a:lnTo>
                    <a:pt x="762000" y="111125"/>
                  </a:lnTo>
                  <a:lnTo>
                    <a:pt x="762000" y="127000"/>
                  </a:lnTo>
                  <a:lnTo>
                    <a:pt x="768350" y="133350"/>
                  </a:lnTo>
                  <a:lnTo>
                    <a:pt x="784225" y="133350"/>
                  </a:lnTo>
                  <a:lnTo>
                    <a:pt x="790575" y="127000"/>
                  </a:lnTo>
                  <a:lnTo>
                    <a:pt x="790575" y="119126"/>
                  </a:lnTo>
                  <a:lnTo>
                    <a:pt x="790575" y="111125"/>
                  </a:lnTo>
                  <a:close/>
                </a:path>
                <a:path w="1333500" h="676275">
                  <a:moveTo>
                    <a:pt x="790575" y="4191"/>
                  </a:moveTo>
                  <a:lnTo>
                    <a:pt x="784225" y="0"/>
                  </a:lnTo>
                  <a:lnTo>
                    <a:pt x="768223" y="0"/>
                  </a:lnTo>
                  <a:lnTo>
                    <a:pt x="762000" y="4191"/>
                  </a:lnTo>
                  <a:lnTo>
                    <a:pt x="762000" y="14859"/>
                  </a:lnTo>
                  <a:lnTo>
                    <a:pt x="768350" y="19050"/>
                  </a:lnTo>
                  <a:lnTo>
                    <a:pt x="784225" y="19050"/>
                  </a:lnTo>
                  <a:lnTo>
                    <a:pt x="790575" y="14859"/>
                  </a:lnTo>
                  <a:lnTo>
                    <a:pt x="790575" y="9525"/>
                  </a:lnTo>
                  <a:lnTo>
                    <a:pt x="790575" y="4191"/>
                  </a:lnTo>
                  <a:close/>
                </a:path>
                <a:path w="1333500" h="676275">
                  <a:moveTo>
                    <a:pt x="895350" y="328041"/>
                  </a:moveTo>
                  <a:lnTo>
                    <a:pt x="891159" y="323723"/>
                  </a:lnTo>
                  <a:lnTo>
                    <a:pt x="885825" y="323850"/>
                  </a:lnTo>
                  <a:lnTo>
                    <a:pt x="880491" y="323850"/>
                  </a:lnTo>
                  <a:lnTo>
                    <a:pt x="876300" y="328041"/>
                  </a:lnTo>
                  <a:lnTo>
                    <a:pt x="876300" y="338709"/>
                  </a:lnTo>
                  <a:lnTo>
                    <a:pt x="880491" y="342900"/>
                  </a:lnTo>
                  <a:lnTo>
                    <a:pt x="891159" y="342900"/>
                  </a:lnTo>
                  <a:lnTo>
                    <a:pt x="895350" y="338709"/>
                  </a:lnTo>
                  <a:lnTo>
                    <a:pt x="895350" y="333375"/>
                  </a:lnTo>
                  <a:lnTo>
                    <a:pt x="895350" y="328041"/>
                  </a:lnTo>
                  <a:close/>
                </a:path>
                <a:path w="1333500" h="676275">
                  <a:moveTo>
                    <a:pt x="895350" y="215900"/>
                  </a:moveTo>
                  <a:lnTo>
                    <a:pt x="891159" y="209550"/>
                  </a:lnTo>
                  <a:lnTo>
                    <a:pt x="880491" y="209550"/>
                  </a:lnTo>
                  <a:lnTo>
                    <a:pt x="876300" y="215900"/>
                  </a:lnTo>
                  <a:lnTo>
                    <a:pt x="876300" y="231775"/>
                  </a:lnTo>
                  <a:lnTo>
                    <a:pt x="880491" y="238125"/>
                  </a:lnTo>
                  <a:lnTo>
                    <a:pt x="891159" y="238125"/>
                  </a:lnTo>
                  <a:lnTo>
                    <a:pt x="895350" y="231775"/>
                  </a:lnTo>
                  <a:lnTo>
                    <a:pt x="895350" y="223774"/>
                  </a:lnTo>
                  <a:lnTo>
                    <a:pt x="895350" y="215900"/>
                  </a:lnTo>
                  <a:close/>
                </a:path>
                <a:path w="1333500" h="676275">
                  <a:moveTo>
                    <a:pt x="895350" y="111125"/>
                  </a:moveTo>
                  <a:lnTo>
                    <a:pt x="891159" y="104648"/>
                  </a:lnTo>
                  <a:lnTo>
                    <a:pt x="885825" y="104775"/>
                  </a:lnTo>
                  <a:lnTo>
                    <a:pt x="880491" y="104775"/>
                  </a:lnTo>
                  <a:lnTo>
                    <a:pt x="876300" y="111125"/>
                  </a:lnTo>
                  <a:lnTo>
                    <a:pt x="876300" y="127000"/>
                  </a:lnTo>
                  <a:lnTo>
                    <a:pt x="880491" y="133350"/>
                  </a:lnTo>
                  <a:lnTo>
                    <a:pt x="891159" y="133350"/>
                  </a:lnTo>
                  <a:lnTo>
                    <a:pt x="895350" y="127000"/>
                  </a:lnTo>
                  <a:lnTo>
                    <a:pt x="895350" y="119126"/>
                  </a:lnTo>
                  <a:lnTo>
                    <a:pt x="895350" y="111125"/>
                  </a:lnTo>
                  <a:close/>
                </a:path>
                <a:path w="1333500" h="676275">
                  <a:moveTo>
                    <a:pt x="895350" y="4191"/>
                  </a:moveTo>
                  <a:lnTo>
                    <a:pt x="891159" y="0"/>
                  </a:lnTo>
                  <a:lnTo>
                    <a:pt x="880491" y="0"/>
                  </a:lnTo>
                  <a:lnTo>
                    <a:pt x="876300" y="4191"/>
                  </a:lnTo>
                  <a:lnTo>
                    <a:pt x="876300" y="14859"/>
                  </a:lnTo>
                  <a:lnTo>
                    <a:pt x="880491" y="19050"/>
                  </a:lnTo>
                  <a:lnTo>
                    <a:pt x="891159" y="19050"/>
                  </a:lnTo>
                  <a:lnTo>
                    <a:pt x="895350" y="14859"/>
                  </a:lnTo>
                  <a:lnTo>
                    <a:pt x="895350" y="9525"/>
                  </a:lnTo>
                  <a:lnTo>
                    <a:pt x="895350" y="4191"/>
                  </a:lnTo>
                  <a:close/>
                </a:path>
                <a:path w="1333500" h="676275">
                  <a:moveTo>
                    <a:pt x="1009650" y="328041"/>
                  </a:moveTo>
                  <a:lnTo>
                    <a:pt x="1003046" y="323723"/>
                  </a:lnTo>
                  <a:lnTo>
                    <a:pt x="995426" y="323850"/>
                  </a:lnTo>
                  <a:lnTo>
                    <a:pt x="987425" y="323850"/>
                  </a:lnTo>
                  <a:lnTo>
                    <a:pt x="981075" y="328041"/>
                  </a:lnTo>
                  <a:lnTo>
                    <a:pt x="981075" y="338709"/>
                  </a:lnTo>
                  <a:lnTo>
                    <a:pt x="987425" y="342900"/>
                  </a:lnTo>
                  <a:lnTo>
                    <a:pt x="1003300" y="342900"/>
                  </a:lnTo>
                  <a:lnTo>
                    <a:pt x="1009650" y="338709"/>
                  </a:lnTo>
                  <a:lnTo>
                    <a:pt x="1009650" y="333375"/>
                  </a:lnTo>
                  <a:lnTo>
                    <a:pt x="1009650" y="328041"/>
                  </a:lnTo>
                  <a:close/>
                </a:path>
                <a:path w="1333500" h="676275">
                  <a:moveTo>
                    <a:pt x="1009650" y="215900"/>
                  </a:moveTo>
                  <a:lnTo>
                    <a:pt x="1003046" y="209550"/>
                  </a:lnTo>
                  <a:lnTo>
                    <a:pt x="987425" y="209550"/>
                  </a:lnTo>
                  <a:lnTo>
                    <a:pt x="981075" y="215900"/>
                  </a:lnTo>
                  <a:lnTo>
                    <a:pt x="981075" y="231775"/>
                  </a:lnTo>
                  <a:lnTo>
                    <a:pt x="987425" y="238125"/>
                  </a:lnTo>
                  <a:lnTo>
                    <a:pt x="1003300" y="238125"/>
                  </a:lnTo>
                  <a:lnTo>
                    <a:pt x="1009650" y="231775"/>
                  </a:lnTo>
                  <a:lnTo>
                    <a:pt x="1009650" y="223774"/>
                  </a:lnTo>
                  <a:lnTo>
                    <a:pt x="1009650" y="215900"/>
                  </a:lnTo>
                  <a:close/>
                </a:path>
                <a:path w="1333500" h="676275">
                  <a:moveTo>
                    <a:pt x="1009650" y="111125"/>
                  </a:moveTo>
                  <a:lnTo>
                    <a:pt x="1003046" y="104648"/>
                  </a:lnTo>
                  <a:lnTo>
                    <a:pt x="995426" y="104775"/>
                  </a:lnTo>
                  <a:lnTo>
                    <a:pt x="987425" y="104775"/>
                  </a:lnTo>
                  <a:lnTo>
                    <a:pt x="981075" y="111125"/>
                  </a:lnTo>
                  <a:lnTo>
                    <a:pt x="981075" y="127000"/>
                  </a:lnTo>
                  <a:lnTo>
                    <a:pt x="987425" y="133350"/>
                  </a:lnTo>
                  <a:lnTo>
                    <a:pt x="1003300" y="133350"/>
                  </a:lnTo>
                  <a:lnTo>
                    <a:pt x="1009650" y="127000"/>
                  </a:lnTo>
                  <a:lnTo>
                    <a:pt x="1009650" y="119126"/>
                  </a:lnTo>
                  <a:lnTo>
                    <a:pt x="1009650" y="111125"/>
                  </a:lnTo>
                  <a:close/>
                </a:path>
                <a:path w="1333500" h="676275">
                  <a:moveTo>
                    <a:pt x="1009650" y="4191"/>
                  </a:moveTo>
                  <a:lnTo>
                    <a:pt x="1003046" y="0"/>
                  </a:lnTo>
                  <a:lnTo>
                    <a:pt x="987298" y="0"/>
                  </a:lnTo>
                  <a:lnTo>
                    <a:pt x="981075" y="4191"/>
                  </a:lnTo>
                  <a:lnTo>
                    <a:pt x="981075" y="14859"/>
                  </a:lnTo>
                  <a:lnTo>
                    <a:pt x="987425" y="19050"/>
                  </a:lnTo>
                  <a:lnTo>
                    <a:pt x="1003300" y="19050"/>
                  </a:lnTo>
                  <a:lnTo>
                    <a:pt x="1009650" y="14859"/>
                  </a:lnTo>
                  <a:lnTo>
                    <a:pt x="1009650" y="9525"/>
                  </a:lnTo>
                  <a:lnTo>
                    <a:pt x="1009650" y="4191"/>
                  </a:lnTo>
                  <a:close/>
                </a:path>
                <a:path w="1333500" h="676275">
                  <a:moveTo>
                    <a:pt x="1114425" y="328041"/>
                  </a:moveTo>
                  <a:lnTo>
                    <a:pt x="1110234" y="323723"/>
                  </a:lnTo>
                  <a:lnTo>
                    <a:pt x="1104900" y="323850"/>
                  </a:lnTo>
                  <a:lnTo>
                    <a:pt x="1099566" y="323850"/>
                  </a:lnTo>
                  <a:lnTo>
                    <a:pt x="1095375" y="328041"/>
                  </a:lnTo>
                  <a:lnTo>
                    <a:pt x="1095375" y="338709"/>
                  </a:lnTo>
                  <a:lnTo>
                    <a:pt x="1099566" y="342900"/>
                  </a:lnTo>
                  <a:lnTo>
                    <a:pt x="1110234" y="342900"/>
                  </a:lnTo>
                  <a:lnTo>
                    <a:pt x="1114425" y="338709"/>
                  </a:lnTo>
                  <a:lnTo>
                    <a:pt x="1114425" y="333375"/>
                  </a:lnTo>
                  <a:lnTo>
                    <a:pt x="1114425" y="328041"/>
                  </a:lnTo>
                  <a:close/>
                </a:path>
                <a:path w="1333500" h="676275">
                  <a:moveTo>
                    <a:pt x="1114425" y="215900"/>
                  </a:moveTo>
                  <a:lnTo>
                    <a:pt x="1110234" y="209550"/>
                  </a:lnTo>
                  <a:lnTo>
                    <a:pt x="1099566" y="209550"/>
                  </a:lnTo>
                  <a:lnTo>
                    <a:pt x="1095375" y="215900"/>
                  </a:lnTo>
                  <a:lnTo>
                    <a:pt x="1095375" y="231775"/>
                  </a:lnTo>
                  <a:lnTo>
                    <a:pt x="1099566" y="238125"/>
                  </a:lnTo>
                  <a:lnTo>
                    <a:pt x="1110234" y="238125"/>
                  </a:lnTo>
                  <a:lnTo>
                    <a:pt x="1114425" y="231775"/>
                  </a:lnTo>
                  <a:lnTo>
                    <a:pt x="1114425" y="223774"/>
                  </a:lnTo>
                  <a:lnTo>
                    <a:pt x="1114425" y="215900"/>
                  </a:lnTo>
                  <a:close/>
                </a:path>
                <a:path w="1333500" h="676275">
                  <a:moveTo>
                    <a:pt x="1114425" y="111125"/>
                  </a:moveTo>
                  <a:lnTo>
                    <a:pt x="1110234" y="104648"/>
                  </a:lnTo>
                  <a:lnTo>
                    <a:pt x="1104900" y="104775"/>
                  </a:lnTo>
                  <a:lnTo>
                    <a:pt x="1099566" y="104775"/>
                  </a:lnTo>
                  <a:lnTo>
                    <a:pt x="1095375" y="111125"/>
                  </a:lnTo>
                  <a:lnTo>
                    <a:pt x="1095375" y="127000"/>
                  </a:lnTo>
                  <a:lnTo>
                    <a:pt x="1099566" y="133350"/>
                  </a:lnTo>
                  <a:lnTo>
                    <a:pt x="1110234" y="133350"/>
                  </a:lnTo>
                  <a:lnTo>
                    <a:pt x="1114425" y="127000"/>
                  </a:lnTo>
                  <a:lnTo>
                    <a:pt x="1114425" y="119126"/>
                  </a:lnTo>
                  <a:lnTo>
                    <a:pt x="1114425" y="111125"/>
                  </a:lnTo>
                  <a:close/>
                </a:path>
                <a:path w="1333500" h="676275">
                  <a:moveTo>
                    <a:pt x="1114425" y="4191"/>
                  </a:moveTo>
                  <a:lnTo>
                    <a:pt x="1110234" y="0"/>
                  </a:lnTo>
                  <a:lnTo>
                    <a:pt x="1099566" y="0"/>
                  </a:lnTo>
                  <a:lnTo>
                    <a:pt x="1095375" y="4191"/>
                  </a:lnTo>
                  <a:lnTo>
                    <a:pt x="1095375" y="14859"/>
                  </a:lnTo>
                  <a:lnTo>
                    <a:pt x="1099566" y="19050"/>
                  </a:lnTo>
                  <a:lnTo>
                    <a:pt x="1110234" y="19050"/>
                  </a:lnTo>
                  <a:lnTo>
                    <a:pt x="1114425" y="14859"/>
                  </a:lnTo>
                  <a:lnTo>
                    <a:pt x="1114425" y="9525"/>
                  </a:lnTo>
                  <a:lnTo>
                    <a:pt x="1114425" y="4191"/>
                  </a:lnTo>
                  <a:close/>
                </a:path>
                <a:path w="1333500" h="676275">
                  <a:moveTo>
                    <a:pt x="1228725" y="215900"/>
                  </a:moveTo>
                  <a:lnTo>
                    <a:pt x="1222121" y="209550"/>
                  </a:lnTo>
                  <a:lnTo>
                    <a:pt x="1206500" y="209550"/>
                  </a:lnTo>
                  <a:lnTo>
                    <a:pt x="1200150" y="215900"/>
                  </a:lnTo>
                  <a:lnTo>
                    <a:pt x="1200150" y="231775"/>
                  </a:lnTo>
                  <a:lnTo>
                    <a:pt x="1206500" y="238125"/>
                  </a:lnTo>
                  <a:lnTo>
                    <a:pt x="1222375" y="238125"/>
                  </a:lnTo>
                  <a:lnTo>
                    <a:pt x="1228725" y="231775"/>
                  </a:lnTo>
                  <a:lnTo>
                    <a:pt x="1228725" y="223774"/>
                  </a:lnTo>
                  <a:lnTo>
                    <a:pt x="1228725" y="215900"/>
                  </a:lnTo>
                  <a:close/>
                </a:path>
                <a:path w="1333500" h="676275">
                  <a:moveTo>
                    <a:pt x="1228725" y="111125"/>
                  </a:moveTo>
                  <a:lnTo>
                    <a:pt x="1222121" y="104648"/>
                  </a:lnTo>
                  <a:lnTo>
                    <a:pt x="1214501" y="104775"/>
                  </a:lnTo>
                  <a:lnTo>
                    <a:pt x="1206500" y="104775"/>
                  </a:lnTo>
                  <a:lnTo>
                    <a:pt x="1200150" y="111125"/>
                  </a:lnTo>
                  <a:lnTo>
                    <a:pt x="1200150" y="127000"/>
                  </a:lnTo>
                  <a:lnTo>
                    <a:pt x="1206500" y="133350"/>
                  </a:lnTo>
                  <a:lnTo>
                    <a:pt x="1222375" y="133350"/>
                  </a:lnTo>
                  <a:lnTo>
                    <a:pt x="1228725" y="127000"/>
                  </a:lnTo>
                  <a:lnTo>
                    <a:pt x="1228725" y="119126"/>
                  </a:lnTo>
                  <a:lnTo>
                    <a:pt x="1228725" y="111125"/>
                  </a:lnTo>
                  <a:close/>
                </a:path>
                <a:path w="1333500" h="676275">
                  <a:moveTo>
                    <a:pt x="1228725" y="4191"/>
                  </a:moveTo>
                  <a:lnTo>
                    <a:pt x="1222121" y="0"/>
                  </a:lnTo>
                  <a:lnTo>
                    <a:pt x="1206373" y="0"/>
                  </a:lnTo>
                  <a:lnTo>
                    <a:pt x="1200150" y="4191"/>
                  </a:lnTo>
                  <a:lnTo>
                    <a:pt x="1200150" y="14859"/>
                  </a:lnTo>
                  <a:lnTo>
                    <a:pt x="1206500" y="19050"/>
                  </a:lnTo>
                  <a:lnTo>
                    <a:pt x="1222375" y="19050"/>
                  </a:lnTo>
                  <a:lnTo>
                    <a:pt x="1228725" y="14859"/>
                  </a:lnTo>
                  <a:lnTo>
                    <a:pt x="1228725" y="9525"/>
                  </a:lnTo>
                  <a:lnTo>
                    <a:pt x="1228725" y="4191"/>
                  </a:lnTo>
                  <a:close/>
                </a:path>
                <a:path w="1333500" h="676275">
                  <a:moveTo>
                    <a:pt x="1333500" y="215900"/>
                  </a:moveTo>
                  <a:lnTo>
                    <a:pt x="1327150" y="209550"/>
                  </a:lnTo>
                  <a:lnTo>
                    <a:pt x="1311275" y="209550"/>
                  </a:lnTo>
                  <a:lnTo>
                    <a:pt x="1304925" y="215900"/>
                  </a:lnTo>
                  <a:lnTo>
                    <a:pt x="1304925" y="231775"/>
                  </a:lnTo>
                  <a:lnTo>
                    <a:pt x="1311275" y="238125"/>
                  </a:lnTo>
                  <a:lnTo>
                    <a:pt x="1327150" y="238125"/>
                  </a:lnTo>
                  <a:lnTo>
                    <a:pt x="1333500" y="231775"/>
                  </a:lnTo>
                  <a:lnTo>
                    <a:pt x="1333500" y="223901"/>
                  </a:lnTo>
                  <a:lnTo>
                    <a:pt x="1333500" y="215900"/>
                  </a:lnTo>
                  <a:close/>
                </a:path>
                <a:path w="1333500" h="676275">
                  <a:moveTo>
                    <a:pt x="1333500" y="111125"/>
                  </a:moveTo>
                  <a:lnTo>
                    <a:pt x="1327150" y="104775"/>
                  </a:lnTo>
                  <a:lnTo>
                    <a:pt x="1311275" y="104775"/>
                  </a:lnTo>
                  <a:lnTo>
                    <a:pt x="1304925" y="111125"/>
                  </a:lnTo>
                  <a:lnTo>
                    <a:pt x="1304925" y="127000"/>
                  </a:lnTo>
                  <a:lnTo>
                    <a:pt x="1311275" y="133350"/>
                  </a:lnTo>
                  <a:lnTo>
                    <a:pt x="1327150" y="133350"/>
                  </a:lnTo>
                  <a:lnTo>
                    <a:pt x="1333500" y="127000"/>
                  </a:lnTo>
                  <a:lnTo>
                    <a:pt x="1333500" y="119126"/>
                  </a:lnTo>
                  <a:lnTo>
                    <a:pt x="1333500" y="111125"/>
                  </a:lnTo>
                  <a:close/>
                </a:path>
                <a:path w="1333500" h="676275">
                  <a:moveTo>
                    <a:pt x="1333500" y="4318"/>
                  </a:moveTo>
                  <a:lnTo>
                    <a:pt x="1327150" y="0"/>
                  </a:lnTo>
                  <a:lnTo>
                    <a:pt x="1311275" y="0"/>
                  </a:lnTo>
                  <a:lnTo>
                    <a:pt x="1304925" y="4318"/>
                  </a:lnTo>
                  <a:lnTo>
                    <a:pt x="1304925" y="14732"/>
                  </a:lnTo>
                  <a:lnTo>
                    <a:pt x="1311275" y="19050"/>
                  </a:lnTo>
                  <a:lnTo>
                    <a:pt x="1327150" y="19050"/>
                  </a:lnTo>
                  <a:lnTo>
                    <a:pt x="1333500" y="14732"/>
                  </a:lnTo>
                  <a:lnTo>
                    <a:pt x="1333500" y="9525"/>
                  </a:lnTo>
                  <a:lnTo>
                    <a:pt x="1333500" y="43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76775" y="5076697"/>
              <a:ext cx="1333500" cy="1000760"/>
            </a:xfrm>
            <a:custGeom>
              <a:avLst/>
              <a:gdLst/>
              <a:ahLst/>
              <a:cxnLst/>
              <a:rect l="l" t="t" r="r" b="b"/>
              <a:pathLst>
                <a:path w="1333500" h="1000760">
                  <a:moveTo>
                    <a:pt x="28575" y="978052"/>
                  </a:moveTo>
                  <a:lnTo>
                    <a:pt x="22098" y="971677"/>
                  </a:lnTo>
                  <a:lnTo>
                    <a:pt x="6350" y="971677"/>
                  </a:lnTo>
                  <a:lnTo>
                    <a:pt x="0" y="978052"/>
                  </a:lnTo>
                  <a:lnTo>
                    <a:pt x="0" y="993876"/>
                  </a:lnTo>
                  <a:lnTo>
                    <a:pt x="6477" y="1000252"/>
                  </a:lnTo>
                  <a:lnTo>
                    <a:pt x="22225" y="1000252"/>
                  </a:lnTo>
                  <a:lnTo>
                    <a:pt x="28575" y="993876"/>
                  </a:lnTo>
                  <a:lnTo>
                    <a:pt x="28575" y="985964"/>
                  </a:lnTo>
                  <a:lnTo>
                    <a:pt x="28575" y="978052"/>
                  </a:lnTo>
                  <a:close/>
                </a:path>
                <a:path w="1333500" h="1000760">
                  <a:moveTo>
                    <a:pt x="28575" y="873277"/>
                  </a:moveTo>
                  <a:lnTo>
                    <a:pt x="22098" y="866902"/>
                  </a:lnTo>
                  <a:lnTo>
                    <a:pt x="6350" y="866902"/>
                  </a:lnTo>
                  <a:lnTo>
                    <a:pt x="0" y="873277"/>
                  </a:lnTo>
                  <a:lnTo>
                    <a:pt x="0" y="889101"/>
                  </a:lnTo>
                  <a:lnTo>
                    <a:pt x="6477" y="895477"/>
                  </a:lnTo>
                  <a:lnTo>
                    <a:pt x="22225" y="895477"/>
                  </a:lnTo>
                  <a:lnTo>
                    <a:pt x="28575" y="889101"/>
                  </a:lnTo>
                  <a:lnTo>
                    <a:pt x="28575" y="881189"/>
                  </a:lnTo>
                  <a:lnTo>
                    <a:pt x="28575" y="873277"/>
                  </a:lnTo>
                  <a:close/>
                </a:path>
                <a:path w="1333500" h="1000760">
                  <a:moveTo>
                    <a:pt x="28575" y="766368"/>
                  </a:moveTo>
                  <a:lnTo>
                    <a:pt x="22098" y="762127"/>
                  </a:lnTo>
                  <a:lnTo>
                    <a:pt x="6350" y="762127"/>
                  </a:lnTo>
                  <a:lnTo>
                    <a:pt x="0" y="766368"/>
                  </a:lnTo>
                  <a:lnTo>
                    <a:pt x="0" y="776935"/>
                  </a:lnTo>
                  <a:lnTo>
                    <a:pt x="6477" y="781177"/>
                  </a:lnTo>
                  <a:lnTo>
                    <a:pt x="22225" y="781177"/>
                  </a:lnTo>
                  <a:lnTo>
                    <a:pt x="28575" y="776935"/>
                  </a:lnTo>
                  <a:lnTo>
                    <a:pt x="28575" y="771652"/>
                  </a:lnTo>
                  <a:lnTo>
                    <a:pt x="28575" y="766368"/>
                  </a:lnTo>
                  <a:close/>
                </a:path>
                <a:path w="1333500" h="1000760">
                  <a:moveTo>
                    <a:pt x="28575" y="654202"/>
                  </a:moveTo>
                  <a:lnTo>
                    <a:pt x="22098" y="647827"/>
                  </a:lnTo>
                  <a:lnTo>
                    <a:pt x="6350" y="647827"/>
                  </a:lnTo>
                  <a:lnTo>
                    <a:pt x="0" y="654202"/>
                  </a:lnTo>
                  <a:lnTo>
                    <a:pt x="0" y="670026"/>
                  </a:lnTo>
                  <a:lnTo>
                    <a:pt x="6477" y="676402"/>
                  </a:lnTo>
                  <a:lnTo>
                    <a:pt x="22225" y="676402"/>
                  </a:lnTo>
                  <a:lnTo>
                    <a:pt x="28575" y="670026"/>
                  </a:lnTo>
                  <a:lnTo>
                    <a:pt x="28575" y="662114"/>
                  </a:lnTo>
                  <a:lnTo>
                    <a:pt x="28575" y="654202"/>
                  </a:lnTo>
                  <a:close/>
                </a:path>
                <a:path w="1333500" h="1000760">
                  <a:moveTo>
                    <a:pt x="28575" y="549427"/>
                  </a:moveTo>
                  <a:lnTo>
                    <a:pt x="22098" y="543052"/>
                  </a:lnTo>
                  <a:lnTo>
                    <a:pt x="6350" y="543052"/>
                  </a:lnTo>
                  <a:lnTo>
                    <a:pt x="0" y="549427"/>
                  </a:lnTo>
                  <a:lnTo>
                    <a:pt x="0" y="565251"/>
                  </a:lnTo>
                  <a:lnTo>
                    <a:pt x="6477" y="571627"/>
                  </a:lnTo>
                  <a:lnTo>
                    <a:pt x="22225" y="571627"/>
                  </a:lnTo>
                  <a:lnTo>
                    <a:pt x="28575" y="565251"/>
                  </a:lnTo>
                  <a:lnTo>
                    <a:pt x="28575" y="557339"/>
                  </a:lnTo>
                  <a:lnTo>
                    <a:pt x="28575" y="549427"/>
                  </a:lnTo>
                  <a:close/>
                </a:path>
                <a:path w="1333500" h="1000760">
                  <a:moveTo>
                    <a:pt x="28575" y="435102"/>
                  </a:moveTo>
                  <a:lnTo>
                    <a:pt x="22098" y="428752"/>
                  </a:lnTo>
                  <a:lnTo>
                    <a:pt x="6350" y="428752"/>
                  </a:lnTo>
                  <a:lnTo>
                    <a:pt x="0" y="434975"/>
                  </a:lnTo>
                  <a:lnTo>
                    <a:pt x="0" y="451104"/>
                  </a:lnTo>
                  <a:lnTo>
                    <a:pt x="6477" y="457327"/>
                  </a:lnTo>
                  <a:lnTo>
                    <a:pt x="22225" y="457327"/>
                  </a:lnTo>
                  <a:lnTo>
                    <a:pt x="28575" y="450977"/>
                  </a:lnTo>
                  <a:lnTo>
                    <a:pt x="28575" y="443103"/>
                  </a:lnTo>
                  <a:lnTo>
                    <a:pt x="28575" y="435102"/>
                  </a:lnTo>
                  <a:close/>
                </a:path>
                <a:path w="1333500" h="1000760">
                  <a:moveTo>
                    <a:pt x="142875" y="978077"/>
                  </a:moveTo>
                  <a:lnTo>
                    <a:pt x="136525" y="971677"/>
                  </a:lnTo>
                  <a:lnTo>
                    <a:pt x="120650" y="971677"/>
                  </a:lnTo>
                  <a:lnTo>
                    <a:pt x="114300" y="978077"/>
                  </a:lnTo>
                  <a:lnTo>
                    <a:pt x="114300" y="993851"/>
                  </a:lnTo>
                  <a:lnTo>
                    <a:pt x="120650" y="1000252"/>
                  </a:lnTo>
                  <a:lnTo>
                    <a:pt x="136525" y="1000252"/>
                  </a:lnTo>
                  <a:lnTo>
                    <a:pt x="142875" y="993851"/>
                  </a:lnTo>
                  <a:lnTo>
                    <a:pt x="142875" y="985964"/>
                  </a:lnTo>
                  <a:lnTo>
                    <a:pt x="142875" y="978077"/>
                  </a:lnTo>
                  <a:close/>
                </a:path>
                <a:path w="1333500" h="1000760">
                  <a:moveTo>
                    <a:pt x="142875" y="873277"/>
                  </a:moveTo>
                  <a:lnTo>
                    <a:pt x="136525" y="866902"/>
                  </a:lnTo>
                  <a:lnTo>
                    <a:pt x="120650" y="866902"/>
                  </a:lnTo>
                  <a:lnTo>
                    <a:pt x="114300" y="873277"/>
                  </a:lnTo>
                  <a:lnTo>
                    <a:pt x="114300" y="889101"/>
                  </a:lnTo>
                  <a:lnTo>
                    <a:pt x="120650" y="895477"/>
                  </a:lnTo>
                  <a:lnTo>
                    <a:pt x="136525" y="895477"/>
                  </a:lnTo>
                  <a:lnTo>
                    <a:pt x="142875" y="889101"/>
                  </a:lnTo>
                  <a:lnTo>
                    <a:pt x="142875" y="881189"/>
                  </a:lnTo>
                  <a:lnTo>
                    <a:pt x="142875" y="873277"/>
                  </a:lnTo>
                  <a:close/>
                </a:path>
                <a:path w="1333500" h="1000760">
                  <a:moveTo>
                    <a:pt x="142875" y="766368"/>
                  </a:moveTo>
                  <a:lnTo>
                    <a:pt x="136525" y="762127"/>
                  </a:lnTo>
                  <a:lnTo>
                    <a:pt x="120650" y="762127"/>
                  </a:lnTo>
                  <a:lnTo>
                    <a:pt x="114300" y="766368"/>
                  </a:lnTo>
                  <a:lnTo>
                    <a:pt x="114300" y="776935"/>
                  </a:lnTo>
                  <a:lnTo>
                    <a:pt x="120650" y="781177"/>
                  </a:lnTo>
                  <a:lnTo>
                    <a:pt x="136525" y="781177"/>
                  </a:lnTo>
                  <a:lnTo>
                    <a:pt x="142875" y="776935"/>
                  </a:lnTo>
                  <a:lnTo>
                    <a:pt x="142875" y="771652"/>
                  </a:lnTo>
                  <a:lnTo>
                    <a:pt x="142875" y="766368"/>
                  </a:lnTo>
                  <a:close/>
                </a:path>
                <a:path w="1333500" h="1000760">
                  <a:moveTo>
                    <a:pt x="142875" y="654202"/>
                  </a:moveTo>
                  <a:lnTo>
                    <a:pt x="136525" y="647827"/>
                  </a:lnTo>
                  <a:lnTo>
                    <a:pt x="120650" y="647827"/>
                  </a:lnTo>
                  <a:lnTo>
                    <a:pt x="114300" y="654202"/>
                  </a:lnTo>
                  <a:lnTo>
                    <a:pt x="114300" y="670026"/>
                  </a:lnTo>
                  <a:lnTo>
                    <a:pt x="120650" y="676402"/>
                  </a:lnTo>
                  <a:lnTo>
                    <a:pt x="136525" y="676402"/>
                  </a:lnTo>
                  <a:lnTo>
                    <a:pt x="142875" y="670026"/>
                  </a:lnTo>
                  <a:lnTo>
                    <a:pt x="142875" y="662114"/>
                  </a:lnTo>
                  <a:lnTo>
                    <a:pt x="142875" y="654202"/>
                  </a:lnTo>
                  <a:close/>
                </a:path>
                <a:path w="1333500" h="1000760">
                  <a:moveTo>
                    <a:pt x="142875" y="549452"/>
                  </a:moveTo>
                  <a:lnTo>
                    <a:pt x="136525" y="543052"/>
                  </a:lnTo>
                  <a:lnTo>
                    <a:pt x="120650" y="543052"/>
                  </a:lnTo>
                  <a:lnTo>
                    <a:pt x="114300" y="549452"/>
                  </a:lnTo>
                  <a:lnTo>
                    <a:pt x="114300" y="565226"/>
                  </a:lnTo>
                  <a:lnTo>
                    <a:pt x="120650" y="571627"/>
                  </a:lnTo>
                  <a:lnTo>
                    <a:pt x="136525" y="571627"/>
                  </a:lnTo>
                  <a:lnTo>
                    <a:pt x="142875" y="565226"/>
                  </a:lnTo>
                  <a:lnTo>
                    <a:pt x="142875" y="557339"/>
                  </a:lnTo>
                  <a:lnTo>
                    <a:pt x="142875" y="549452"/>
                  </a:lnTo>
                  <a:close/>
                </a:path>
                <a:path w="1333500" h="1000760">
                  <a:moveTo>
                    <a:pt x="142875" y="435102"/>
                  </a:moveTo>
                  <a:lnTo>
                    <a:pt x="136525" y="428752"/>
                  </a:lnTo>
                  <a:lnTo>
                    <a:pt x="120650" y="428752"/>
                  </a:lnTo>
                  <a:lnTo>
                    <a:pt x="114300" y="435102"/>
                  </a:lnTo>
                  <a:lnTo>
                    <a:pt x="114300" y="450977"/>
                  </a:lnTo>
                  <a:lnTo>
                    <a:pt x="120650" y="457327"/>
                  </a:lnTo>
                  <a:lnTo>
                    <a:pt x="136525" y="457327"/>
                  </a:lnTo>
                  <a:lnTo>
                    <a:pt x="142875" y="450977"/>
                  </a:lnTo>
                  <a:lnTo>
                    <a:pt x="142875" y="443103"/>
                  </a:lnTo>
                  <a:lnTo>
                    <a:pt x="142875" y="435102"/>
                  </a:lnTo>
                  <a:close/>
                </a:path>
                <a:path w="1333500" h="1000760">
                  <a:moveTo>
                    <a:pt x="247650" y="978052"/>
                  </a:moveTo>
                  <a:lnTo>
                    <a:pt x="241300" y="971486"/>
                  </a:lnTo>
                  <a:lnTo>
                    <a:pt x="233426" y="971677"/>
                  </a:lnTo>
                  <a:lnTo>
                    <a:pt x="225425" y="971677"/>
                  </a:lnTo>
                  <a:lnTo>
                    <a:pt x="219075" y="978052"/>
                  </a:lnTo>
                  <a:lnTo>
                    <a:pt x="219075" y="993876"/>
                  </a:lnTo>
                  <a:lnTo>
                    <a:pt x="225425" y="1000252"/>
                  </a:lnTo>
                  <a:lnTo>
                    <a:pt x="241300" y="1000252"/>
                  </a:lnTo>
                  <a:lnTo>
                    <a:pt x="247650" y="993876"/>
                  </a:lnTo>
                  <a:lnTo>
                    <a:pt x="247650" y="985964"/>
                  </a:lnTo>
                  <a:lnTo>
                    <a:pt x="247650" y="978052"/>
                  </a:lnTo>
                  <a:close/>
                </a:path>
                <a:path w="1333500" h="1000760">
                  <a:moveTo>
                    <a:pt x="247650" y="873277"/>
                  </a:moveTo>
                  <a:lnTo>
                    <a:pt x="241300" y="866902"/>
                  </a:lnTo>
                  <a:lnTo>
                    <a:pt x="225425" y="866902"/>
                  </a:lnTo>
                  <a:lnTo>
                    <a:pt x="219075" y="873277"/>
                  </a:lnTo>
                  <a:lnTo>
                    <a:pt x="219075" y="889101"/>
                  </a:lnTo>
                  <a:lnTo>
                    <a:pt x="225425" y="895477"/>
                  </a:lnTo>
                  <a:lnTo>
                    <a:pt x="241300" y="895477"/>
                  </a:lnTo>
                  <a:lnTo>
                    <a:pt x="247650" y="889101"/>
                  </a:lnTo>
                  <a:lnTo>
                    <a:pt x="247650" y="881189"/>
                  </a:lnTo>
                  <a:lnTo>
                    <a:pt x="247650" y="873277"/>
                  </a:lnTo>
                  <a:close/>
                </a:path>
                <a:path w="1333500" h="1000760">
                  <a:moveTo>
                    <a:pt x="247650" y="766368"/>
                  </a:moveTo>
                  <a:lnTo>
                    <a:pt x="241300" y="762127"/>
                  </a:lnTo>
                  <a:lnTo>
                    <a:pt x="225425" y="762127"/>
                  </a:lnTo>
                  <a:lnTo>
                    <a:pt x="219075" y="766368"/>
                  </a:lnTo>
                  <a:lnTo>
                    <a:pt x="219075" y="776935"/>
                  </a:lnTo>
                  <a:lnTo>
                    <a:pt x="225425" y="781177"/>
                  </a:lnTo>
                  <a:lnTo>
                    <a:pt x="241300" y="781177"/>
                  </a:lnTo>
                  <a:lnTo>
                    <a:pt x="247650" y="776935"/>
                  </a:lnTo>
                  <a:lnTo>
                    <a:pt x="247650" y="771652"/>
                  </a:lnTo>
                  <a:lnTo>
                    <a:pt x="247650" y="766368"/>
                  </a:lnTo>
                  <a:close/>
                </a:path>
                <a:path w="1333500" h="1000760">
                  <a:moveTo>
                    <a:pt x="247650" y="654202"/>
                  </a:moveTo>
                  <a:lnTo>
                    <a:pt x="241300" y="647827"/>
                  </a:lnTo>
                  <a:lnTo>
                    <a:pt x="225425" y="647827"/>
                  </a:lnTo>
                  <a:lnTo>
                    <a:pt x="219075" y="654202"/>
                  </a:lnTo>
                  <a:lnTo>
                    <a:pt x="219075" y="670026"/>
                  </a:lnTo>
                  <a:lnTo>
                    <a:pt x="225425" y="676402"/>
                  </a:lnTo>
                  <a:lnTo>
                    <a:pt x="241300" y="676402"/>
                  </a:lnTo>
                  <a:lnTo>
                    <a:pt x="247650" y="670026"/>
                  </a:lnTo>
                  <a:lnTo>
                    <a:pt x="247650" y="662114"/>
                  </a:lnTo>
                  <a:lnTo>
                    <a:pt x="247650" y="654202"/>
                  </a:lnTo>
                  <a:close/>
                </a:path>
                <a:path w="1333500" h="1000760">
                  <a:moveTo>
                    <a:pt x="247650" y="549427"/>
                  </a:moveTo>
                  <a:lnTo>
                    <a:pt x="241300" y="543052"/>
                  </a:lnTo>
                  <a:lnTo>
                    <a:pt x="225425" y="543052"/>
                  </a:lnTo>
                  <a:lnTo>
                    <a:pt x="219075" y="549427"/>
                  </a:lnTo>
                  <a:lnTo>
                    <a:pt x="219075" y="565251"/>
                  </a:lnTo>
                  <a:lnTo>
                    <a:pt x="225425" y="571627"/>
                  </a:lnTo>
                  <a:lnTo>
                    <a:pt x="241300" y="571627"/>
                  </a:lnTo>
                  <a:lnTo>
                    <a:pt x="247650" y="565251"/>
                  </a:lnTo>
                  <a:lnTo>
                    <a:pt x="247650" y="557339"/>
                  </a:lnTo>
                  <a:lnTo>
                    <a:pt x="247650" y="549427"/>
                  </a:lnTo>
                  <a:close/>
                </a:path>
                <a:path w="1333500" h="1000760">
                  <a:moveTo>
                    <a:pt x="247650" y="435102"/>
                  </a:moveTo>
                  <a:lnTo>
                    <a:pt x="241300" y="428752"/>
                  </a:lnTo>
                  <a:lnTo>
                    <a:pt x="225425" y="428752"/>
                  </a:lnTo>
                  <a:lnTo>
                    <a:pt x="219075" y="435102"/>
                  </a:lnTo>
                  <a:lnTo>
                    <a:pt x="219075" y="450977"/>
                  </a:lnTo>
                  <a:lnTo>
                    <a:pt x="225425" y="457327"/>
                  </a:lnTo>
                  <a:lnTo>
                    <a:pt x="241300" y="457327"/>
                  </a:lnTo>
                  <a:lnTo>
                    <a:pt x="247650" y="450977"/>
                  </a:lnTo>
                  <a:lnTo>
                    <a:pt x="247650" y="443103"/>
                  </a:lnTo>
                  <a:lnTo>
                    <a:pt x="247650" y="435102"/>
                  </a:lnTo>
                  <a:close/>
                </a:path>
                <a:path w="1333500" h="1000760">
                  <a:moveTo>
                    <a:pt x="352425" y="978052"/>
                  </a:moveTo>
                  <a:lnTo>
                    <a:pt x="348234" y="971486"/>
                  </a:lnTo>
                  <a:lnTo>
                    <a:pt x="342900" y="971677"/>
                  </a:lnTo>
                  <a:lnTo>
                    <a:pt x="337566" y="971677"/>
                  </a:lnTo>
                  <a:lnTo>
                    <a:pt x="333375" y="978052"/>
                  </a:lnTo>
                  <a:lnTo>
                    <a:pt x="333375" y="993876"/>
                  </a:lnTo>
                  <a:lnTo>
                    <a:pt x="337566" y="1000252"/>
                  </a:lnTo>
                  <a:lnTo>
                    <a:pt x="348234" y="1000252"/>
                  </a:lnTo>
                  <a:lnTo>
                    <a:pt x="352425" y="993876"/>
                  </a:lnTo>
                  <a:lnTo>
                    <a:pt x="352425" y="985964"/>
                  </a:lnTo>
                  <a:lnTo>
                    <a:pt x="352425" y="978052"/>
                  </a:lnTo>
                  <a:close/>
                </a:path>
                <a:path w="1333500" h="1000760">
                  <a:moveTo>
                    <a:pt x="352425" y="873277"/>
                  </a:moveTo>
                  <a:lnTo>
                    <a:pt x="348234" y="866902"/>
                  </a:lnTo>
                  <a:lnTo>
                    <a:pt x="337566" y="866902"/>
                  </a:lnTo>
                  <a:lnTo>
                    <a:pt x="333375" y="873277"/>
                  </a:lnTo>
                  <a:lnTo>
                    <a:pt x="333375" y="889101"/>
                  </a:lnTo>
                  <a:lnTo>
                    <a:pt x="337566" y="895477"/>
                  </a:lnTo>
                  <a:lnTo>
                    <a:pt x="348234" y="895477"/>
                  </a:lnTo>
                  <a:lnTo>
                    <a:pt x="352425" y="889101"/>
                  </a:lnTo>
                  <a:lnTo>
                    <a:pt x="352425" y="881189"/>
                  </a:lnTo>
                  <a:lnTo>
                    <a:pt x="352425" y="873277"/>
                  </a:lnTo>
                  <a:close/>
                </a:path>
                <a:path w="1333500" h="1000760">
                  <a:moveTo>
                    <a:pt x="352425" y="766368"/>
                  </a:moveTo>
                  <a:lnTo>
                    <a:pt x="348234" y="762127"/>
                  </a:lnTo>
                  <a:lnTo>
                    <a:pt x="337566" y="762127"/>
                  </a:lnTo>
                  <a:lnTo>
                    <a:pt x="333375" y="766368"/>
                  </a:lnTo>
                  <a:lnTo>
                    <a:pt x="333375" y="776935"/>
                  </a:lnTo>
                  <a:lnTo>
                    <a:pt x="337566" y="781177"/>
                  </a:lnTo>
                  <a:lnTo>
                    <a:pt x="348234" y="781177"/>
                  </a:lnTo>
                  <a:lnTo>
                    <a:pt x="352425" y="776935"/>
                  </a:lnTo>
                  <a:lnTo>
                    <a:pt x="352425" y="771652"/>
                  </a:lnTo>
                  <a:lnTo>
                    <a:pt x="352425" y="766368"/>
                  </a:lnTo>
                  <a:close/>
                </a:path>
                <a:path w="1333500" h="1000760">
                  <a:moveTo>
                    <a:pt x="352425" y="654202"/>
                  </a:moveTo>
                  <a:lnTo>
                    <a:pt x="348234" y="647827"/>
                  </a:lnTo>
                  <a:lnTo>
                    <a:pt x="337566" y="647827"/>
                  </a:lnTo>
                  <a:lnTo>
                    <a:pt x="333375" y="654202"/>
                  </a:lnTo>
                  <a:lnTo>
                    <a:pt x="333375" y="670026"/>
                  </a:lnTo>
                  <a:lnTo>
                    <a:pt x="337566" y="676402"/>
                  </a:lnTo>
                  <a:lnTo>
                    <a:pt x="348234" y="676402"/>
                  </a:lnTo>
                  <a:lnTo>
                    <a:pt x="352425" y="670026"/>
                  </a:lnTo>
                  <a:lnTo>
                    <a:pt x="352425" y="662114"/>
                  </a:lnTo>
                  <a:lnTo>
                    <a:pt x="352425" y="654202"/>
                  </a:lnTo>
                  <a:close/>
                </a:path>
                <a:path w="1333500" h="1000760">
                  <a:moveTo>
                    <a:pt x="352425" y="549427"/>
                  </a:moveTo>
                  <a:lnTo>
                    <a:pt x="348234" y="543052"/>
                  </a:lnTo>
                  <a:lnTo>
                    <a:pt x="337566" y="543052"/>
                  </a:lnTo>
                  <a:lnTo>
                    <a:pt x="333375" y="549427"/>
                  </a:lnTo>
                  <a:lnTo>
                    <a:pt x="333375" y="565251"/>
                  </a:lnTo>
                  <a:lnTo>
                    <a:pt x="337566" y="571627"/>
                  </a:lnTo>
                  <a:lnTo>
                    <a:pt x="348234" y="571627"/>
                  </a:lnTo>
                  <a:lnTo>
                    <a:pt x="352425" y="565251"/>
                  </a:lnTo>
                  <a:lnTo>
                    <a:pt x="352425" y="557339"/>
                  </a:lnTo>
                  <a:lnTo>
                    <a:pt x="352425" y="549427"/>
                  </a:lnTo>
                  <a:close/>
                </a:path>
                <a:path w="1333500" h="1000760">
                  <a:moveTo>
                    <a:pt x="352425" y="435102"/>
                  </a:moveTo>
                  <a:lnTo>
                    <a:pt x="348234" y="428752"/>
                  </a:lnTo>
                  <a:lnTo>
                    <a:pt x="337566" y="428752"/>
                  </a:lnTo>
                  <a:lnTo>
                    <a:pt x="333375" y="435102"/>
                  </a:lnTo>
                  <a:lnTo>
                    <a:pt x="333375" y="450977"/>
                  </a:lnTo>
                  <a:lnTo>
                    <a:pt x="337566" y="457327"/>
                  </a:lnTo>
                  <a:lnTo>
                    <a:pt x="348234" y="457327"/>
                  </a:lnTo>
                  <a:lnTo>
                    <a:pt x="352425" y="450977"/>
                  </a:lnTo>
                  <a:lnTo>
                    <a:pt x="352425" y="443103"/>
                  </a:lnTo>
                  <a:lnTo>
                    <a:pt x="352425" y="435102"/>
                  </a:lnTo>
                  <a:close/>
                </a:path>
                <a:path w="1333500" h="1000760">
                  <a:moveTo>
                    <a:pt x="466725" y="978052"/>
                  </a:moveTo>
                  <a:lnTo>
                    <a:pt x="460375" y="971486"/>
                  </a:lnTo>
                  <a:lnTo>
                    <a:pt x="452501" y="971677"/>
                  </a:lnTo>
                  <a:lnTo>
                    <a:pt x="444500" y="971677"/>
                  </a:lnTo>
                  <a:lnTo>
                    <a:pt x="438150" y="978052"/>
                  </a:lnTo>
                  <a:lnTo>
                    <a:pt x="438150" y="993876"/>
                  </a:lnTo>
                  <a:lnTo>
                    <a:pt x="444500" y="1000252"/>
                  </a:lnTo>
                  <a:lnTo>
                    <a:pt x="460375" y="1000252"/>
                  </a:lnTo>
                  <a:lnTo>
                    <a:pt x="466725" y="993876"/>
                  </a:lnTo>
                  <a:lnTo>
                    <a:pt x="466725" y="985964"/>
                  </a:lnTo>
                  <a:lnTo>
                    <a:pt x="466725" y="978052"/>
                  </a:lnTo>
                  <a:close/>
                </a:path>
                <a:path w="1333500" h="1000760">
                  <a:moveTo>
                    <a:pt x="466725" y="873277"/>
                  </a:moveTo>
                  <a:lnTo>
                    <a:pt x="460375" y="866902"/>
                  </a:lnTo>
                  <a:lnTo>
                    <a:pt x="444500" y="866902"/>
                  </a:lnTo>
                  <a:lnTo>
                    <a:pt x="438150" y="873277"/>
                  </a:lnTo>
                  <a:lnTo>
                    <a:pt x="438150" y="889101"/>
                  </a:lnTo>
                  <a:lnTo>
                    <a:pt x="444500" y="895477"/>
                  </a:lnTo>
                  <a:lnTo>
                    <a:pt x="460375" y="895477"/>
                  </a:lnTo>
                  <a:lnTo>
                    <a:pt x="466725" y="889101"/>
                  </a:lnTo>
                  <a:lnTo>
                    <a:pt x="466725" y="881189"/>
                  </a:lnTo>
                  <a:lnTo>
                    <a:pt x="466725" y="873277"/>
                  </a:lnTo>
                  <a:close/>
                </a:path>
                <a:path w="1333500" h="1000760">
                  <a:moveTo>
                    <a:pt x="466725" y="766368"/>
                  </a:moveTo>
                  <a:lnTo>
                    <a:pt x="460375" y="762127"/>
                  </a:lnTo>
                  <a:lnTo>
                    <a:pt x="444500" y="762127"/>
                  </a:lnTo>
                  <a:lnTo>
                    <a:pt x="438150" y="766368"/>
                  </a:lnTo>
                  <a:lnTo>
                    <a:pt x="438150" y="776935"/>
                  </a:lnTo>
                  <a:lnTo>
                    <a:pt x="444500" y="781177"/>
                  </a:lnTo>
                  <a:lnTo>
                    <a:pt x="460375" y="781177"/>
                  </a:lnTo>
                  <a:lnTo>
                    <a:pt x="466725" y="776935"/>
                  </a:lnTo>
                  <a:lnTo>
                    <a:pt x="466725" y="771652"/>
                  </a:lnTo>
                  <a:lnTo>
                    <a:pt x="466725" y="766368"/>
                  </a:lnTo>
                  <a:close/>
                </a:path>
                <a:path w="1333500" h="1000760">
                  <a:moveTo>
                    <a:pt x="466725" y="654202"/>
                  </a:moveTo>
                  <a:lnTo>
                    <a:pt x="460375" y="647827"/>
                  </a:lnTo>
                  <a:lnTo>
                    <a:pt x="444500" y="647827"/>
                  </a:lnTo>
                  <a:lnTo>
                    <a:pt x="438150" y="654202"/>
                  </a:lnTo>
                  <a:lnTo>
                    <a:pt x="438150" y="670026"/>
                  </a:lnTo>
                  <a:lnTo>
                    <a:pt x="444500" y="676402"/>
                  </a:lnTo>
                  <a:lnTo>
                    <a:pt x="460375" y="676402"/>
                  </a:lnTo>
                  <a:lnTo>
                    <a:pt x="466725" y="670026"/>
                  </a:lnTo>
                  <a:lnTo>
                    <a:pt x="466725" y="662114"/>
                  </a:lnTo>
                  <a:lnTo>
                    <a:pt x="466725" y="654202"/>
                  </a:lnTo>
                  <a:close/>
                </a:path>
                <a:path w="1333500" h="1000760">
                  <a:moveTo>
                    <a:pt x="466725" y="549427"/>
                  </a:moveTo>
                  <a:lnTo>
                    <a:pt x="460375" y="543052"/>
                  </a:lnTo>
                  <a:lnTo>
                    <a:pt x="444500" y="543052"/>
                  </a:lnTo>
                  <a:lnTo>
                    <a:pt x="438150" y="549427"/>
                  </a:lnTo>
                  <a:lnTo>
                    <a:pt x="438150" y="565251"/>
                  </a:lnTo>
                  <a:lnTo>
                    <a:pt x="444500" y="571627"/>
                  </a:lnTo>
                  <a:lnTo>
                    <a:pt x="460375" y="571627"/>
                  </a:lnTo>
                  <a:lnTo>
                    <a:pt x="466725" y="565251"/>
                  </a:lnTo>
                  <a:lnTo>
                    <a:pt x="466725" y="557339"/>
                  </a:lnTo>
                  <a:lnTo>
                    <a:pt x="466725" y="549427"/>
                  </a:lnTo>
                  <a:close/>
                </a:path>
                <a:path w="1333500" h="1000760">
                  <a:moveTo>
                    <a:pt x="466725" y="435102"/>
                  </a:moveTo>
                  <a:lnTo>
                    <a:pt x="460375" y="428752"/>
                  </a:lnTo>
                  <a:lnTo>
                    <a:pt x="444500" y="428752"/>
                  </a:lnTo>
                  <a:lnTo>
                    <a:pt x="438150" y="435102"/>
                  </a:lnTo>
                  <a:lnTo>
                    <a:pt x="438150" y="450977"/>
                  </a:lnTo>
                  <a:lnTo>
                    <a:pt x="444500" y="457327"/>
                  </a:lnTo>
                  <a:lnTo>
                    <a:pt x="460375" y="457327"/>
                  </a:lnTo>
                  <a:lnTo>
                    <a:pt x="466725" y="450977"/>
                  </a:lnTo>
                  <a:lnTo>
                    <a:pt x="466725" y="443103"/>
                  </a:lnTo>
                  <a:lnTo>
                    <a:pt x="466725" y="435102"/>
                  </a:lnTo>
                  <a:close/>
                </a:path>
                <a:path w="1333500" h="1000760">
                  <a:moveTo>
                    <a:pt x="571500" y="978077"/>
                  </a:moveTo>
                  <a:lnTo>
                    <a:pt x="567182" y="971677"/>
                  </a:lnTo>
                  <a:lnTo>
                    <a:pt x="556768" y="971677"/>
                  </a:lnTo>
                  <a:lnTo>
                    <a:pt x="552450" y="978077"/>
                  </a:lnTo>
                  <a:lnTo>
                    <a:pt x="552450" y="993851"/>
                  </a:lnTo>
                  <a:lnTo>
                    <a:pt x="556768" y="1000252"/>
                  </a:lnTo>
                  <a:lnTo>
                    <a:pt x="567182" y="1000252"/>
                  </a:lnTo>
                  <a:lnTo>
                    <a:pt x="571500" y="993851"/>
                  </a:lnTo>
                  <a:lnTo>
                    <a:pt x="571500" y="985964"/>
                  </a:lnTo>
                  <a:lnTo>
                    <a:pt x="571500" y="978077"/>
                  </a:lnTo>
                  <a:close/>
                </a:path>
                <a:path w="1333500" h="1000760">
                  <a:moveTo>
                    <a:pt x="571500" y="873277"/>
                  </a:moveTo>
                  <a:lnTo>
                    <a:pt x="567309" y="866902"/>
                  </a:lnTo>
                  <a:lnTo>
                    <a:pt x="556641" y="866902"/>
                  </a:lnTo>
                  <a:lnTo>
                    <a:pt x="552450" y="873277"/>
                  </a:lnTo>
                  <a:lnTo>
                    <a:pt x="552450" y="889101"/>
                  </a:lnTo>
                  <a:lnTo>
                    <a:pt x="556641" y="895477"/>
                  </a:lnTo>
                  <a:lnTo>
                    <a:pt x="567309" y="895477"/>
                  </a:lnTo>
                  <a:lnTo>
                    <a:pt x="571500" y="889101"/>
                  </a:lnTo>
                  <a:lnTo>
                    <a:pt x="571500" y="881189"/>
                  </a:lnTo>
                  <a:lnTo>
                    <a:pt x="571500" y="873277"/>
                  </a:lnTo>
                  <a:close/>
                </a:path>
                <a:path w="1333500" h="1000760">
                  <a:moveTo>
                    <a:pt x="571500" y="766368"/>
                  </a:moveTo>
                  <a:lnTo>
                    <a:pt x="567309" y="762127"/>
                  </a:lnTo>
                  <a:lnTo>
                    <a:pt x="556641" y="762127"/>
                  </a:lnTo>
                  <a:lnTo>
                    <a:pt x="552450" y="766368"/>
                  </a:lnTo>
                  <a:lnTo>
                    <a:pt x="552450" y="776935"/>
                  </a:lnTo>
                  <a:lnTo>
                    <a:pt x="556641" y="781177"/>
                  </a:lnTo>
                  <a:lnTo>
                    <a:pt x="567309" y="781177"/>
                  </a:lnTo>
                  <a:lnTo>
                    <a:pt x="571500" y="776935"/>
                  </a:lnTo>
                  <a:lnTo>
                    <a:pt x="571500" y="771652"/>
                  </a:lnTo>
                  <a:lnTo>
                    <a:pt x="571500" y="766368"/>
                  </a:lnTo>
                  <a:close/>
                </a:path>
                <a:path w="1333500" h="1000760">
                  <a:moveTo>
                    <a:pt x="571500" y="654202"/>
                  </a:moveTo>
                  <a:lnTo>
                    <a:pt x="567309" y="647827"/>
                  </a:lnTo>
                  <a:lnTo>
                    <a:pt x="556641" y="647827"/>
                  </a:lnTo>
                  <a:lnTo>
                    <a:pt x="552450" y="654202"/>
                  </a:lnTo>
                  <a:lnTo>
                    <a:pt x="552450" y="670026"/>
                  </a:lnTo>
                  <a:lnTo>
                    <a:pt x="556641" y="676402"/>
                  </a:lnTo>
                  <a:lnTo>
                    <a:pt x="567309" y="676402"/>
                  </a:lnTo>
                  <a:lnTo>
                    <a:pt x="571500" y="670026"/>
                  </a:lnTo>
                  <a:lnTo>
                    <a:pt x="571500" y="662114"/>
                  </a:lnTo>
                  <a:lnTo>
                    <a:pt x="571500" y="654202"/>
                  </a:lnTo>
                  <a:close/>
                </a:path>
                <a:path w="1333500" h="1000760">
                  <a:moveTo>
                    <a:pt x="571500" y="549452"/>
                  </a:moveTo>
                  <a:lnTo>
                    <a:pt x="567182" y="543052"/>
                  </a:lnTo>
                  <a:lnTo>
                    <a:pt x="556768" y="543052"/>
                  </a:lnTo>
                  <a:lnTo>
                    <a:pt x="552450" y="549452"/>
                  </a:lnTo>
                  <a:lnTo>
                    <a:pt x="552450" y="565226"/>
                  </a:lnTo>
                  <a:lnTo>
                    <a:pt x="556768" y="571627"/>
                  </a:lnTo>
                  <a:lnTo>
                    <a:pt x="567182" y="571627"/>
                  </a:lnTo>
                  <a:lnTo>
                    <a:pt x="571500" y="565226"/>
                  </a:lnTo>
                  <a:lnTo>
                    <a:pt x="571500" y="557339"/>
                  </a:lnTo>
                  <a:lnTo>
                    <a:pt x="571500" y="549452"/>
                  </a:lnTo>
                  <a:close/>
                </a:path>
                <a:path w="1333500" h="1000760">
                  <a:moveTo>
                    <a:pt x="571500" y="435102"/>
                  </a:moveTo>
                  <a:lnTo>
                    <a:pt x="567182" y="428752"/>
                  </a:lnTo>
                  <a:lnTo>
                    <a:pt x="556768" y="428752"/>
                  </a:lnTo>
                  <a:lnTo>
                    <a:pt x="552450" y="435102"/>
                  </a:lnTo>
                  <a:lnTo>
                    <a:pt x="552450" y="450977"/>
                  </a:lnTo>
                  <a:lnTo>
                    <a:pt x="556768" y="457327"/>
                  </a:lnTo>
                  <a:lnTo>
                    <a:pt x="567182" y="457327"/>
                  </a:lnTo>
                  <a:lnTo>
                    <a:pt x="571500" y="450977"/>
                  </a:lnTo>
                  <a:lnTo>
                    <a:pt x="571500" y="443103"/>
                  </a:lnTo>
                  <a:lnTo>
                    <a:pt x="571500" y="435102"/>
                  </a:lnTo>
                  <a:close/>
                </a:path>
                <a:path w="1333500" h="1000760">
                  <a:moveTo>
                    <a:pt x="685800" y="978052"/>
                  </a:moveTo>
                  <a:lnTo>
                    <a:pt x="679450" y="971486"/>
                  </a:lnTo>
                  <a:lnTo>
                    <a:pt x="671576" y="971677"/>
                  </a:lnTo>
                  <a:lnTo>
                    <a:pt x="663575" y="971677"/>
                  </a:lnTo>
                  <a:lnTo>
                    <a:pt x="657225" y="978052"/>
                  </a:lnTo>
                  <a:lnTo>
                    <a:pt x="657225" y="993876"/>
                  </a:lnTo>
                  <a:lnTo>
                    <a:pt x="663575" y="1000252"/>
                  </a:lnTo>
                  <a:lnTo>
                    <a:pt x="679450" y="1000252"/>
                  </a:lnTo>
                  <a:lnTo>
                    <a:pt x="685800" y="993876"/>
                  </a:lnTo>
                  <a:lnTo>
                    <a:pt x="685800" y="985964"/>
                  </a:lnTo>
                  <a:lnTo>
                    <a:pt x="685800" y="978052"/>
                  </a:lnTo>
                  <a:close/>
                </a:path>
                <a:path w="1333500" h="1000760">
                  <a:moveTo>
                    <a:pt x="685800" y="873277"/>
                  </a:moveTo>
                  <a:lnTo>
                    <a:pt x="679450" y="866902"/>
                  </a:lnTo>
                  <a:lnTo>
                    <a:pt x="663575" y="866902"/>
                  </a:lnTo>
                  <a:lnTo>
                    <a:pt x="657225" y="873277"/>
                  </a:lnTo>
                  <a:lnTo>
                    <a:pt x="657225" y="889101"/>
                  </a:lnTo>
                  <a:lnTo>
                    <a:pt x="663575" y="895477"/>
                  </a:lnTo>
                  <a:lnTo>
                    <a:pt x="679450" y="895477"/>
                  </a:lnTo>
                  <a:lnTo>
                    <a:pt x="685800" y="889101"/>
                  </a:lnTo>
                  <a:lnTo>
                    <a:pt x="685800" y="881189"/>
                  </a:lnTo>
                  <a:lnTo>
                    <a:pt x="685800" y="873277"/>
                  </a:lnTo>
                  <a:close/>
                </a:path>
                <a:path w="1333500" h="1000760">
                  <a:moveTo>
                    <a:pt x="685800" y="766368"/>
                  </a:moveTo>
                  <a:lnTo>
                    <a:pt x="679450" y="762127"/>
                  </a:lnTo>
                  <a:lnTo>
                    <a:pt x="663575" y="762127"/>
                  </a:lnTo>
                  <a:lnTo>
                    <a:pt x="657225" y="766368"/>
                  </a:lnTo>
                  <a:lnTo>
                    <a:pt x="657225" y="776935"/>
                  </a:lnTo>
                  <a:lnTo>
                    <a:pt x="663575" y="781177"/>
                  </a:lnTo>
                  <a:lnTo>
                    <a:pt x="679450" y="781177"/>
                  </a:lnTo>
                  <a:lnTo>
                    <a:pt x="685800" y="776935"/>
                  </a:lnTo>
                  <a:lnTo>
                    <a:pt x="685800" y="771652"/>
                  </a:lnTo>
                  <a:lnTo>
                    <a:pt x="685800" y="766368"/>
                  </a:lnTo>
                  <a:close/>
                </a:path>
                <a:path w="1333500" h="1000760">
                  <a:moveTo>
                    <a:pt x="685800" y="654202"/>
                  </a:moveTo>
                  <a:lnTo>
                    <a:pt x="679450" y="647827"/>
                  </a:lnTo>
                  <a:lnTo>
                    <a:pt x="663575" y="647827"/>
                  </a:lnTo>
                  <a:lnTo>
                    <a:pt x="657225" y="654202"/>
                  </a:lnTo>
                  <a:lnTo>
                    <a:pt x="657225" y="670026"/>
                  </a:lnTo>
                  <a:lnTo>
                    <a:pt x="663575" y="676402"/>
                  </a:lnTo>
                  <a:lnTo>
                    <a:pt x="679450" y="676402"/>
                  </a:lnTo>
                  <a:lnTo>
                    <a:pt x="685800" y="670026"/>
                  </a:lnTo>
                  <a:lnTo>
                    <a:pt x="685800" y="662114"/>
                  </a:lnTo>
                  <a:lnTo>
                    <a:pt x="685800" y="654202"/>
                  </a:lnTo>
                  <a:close/>
                </a:path>
                <a:path w="1333500" h="1000760">
                  <a:moveTo>
                    <a:pt x="685800" y="549427"/>
                  </a:moveTo>
                  <a:lnTo>
                    <a:pt x="679450" y="543052"/>
                  </a:lnTo>
                  <a:lnTo>
                    <a:pt x="663575" y="543052"/>
                  </a:lnTo>
                  <a:lnTo>
                    <a:pt x="657225" y="549427"/>
                  </a:lnTo>
                  <a:lnTo>
                    <a:pt x="657225" y="565251"/>
                  </a:lnTo>
                  <a:lnTo>
                    <a:pt x="663575" y="571627"/>
                  </a:lnTo>
                  <a:lnTo>
                    <a:pt x="679450" y="571627"/>
                  </a:lnTo>
                  <a:lnTo>
                    <a:pt x="685800" y="565251"/>
                  </a:lnTo>
                  <a:lnTo>
                    <a:pt x="685800" y="557339"/>
                  </a:lnTo>
                  <a:lnTo>
                    <a:pt x="685800" y="549427"/>
                  </a:lnTo>
                  <a:close/>
                </a:path>
                <a:path w="1333500" h="1000760">
                  <a:moveTo>
                    <a:pt x="685800" y="435102"/>
                  </a:moveTo>
                  <a:lnTo>
                    <a:pt x="679450" y="428752"/>
                  </a:lnTo>
                  <a:lnTo>
                    <a:pt x="663575" y="428752"/>
                  </a:lnTo>
                  <a:lnTo>
                    <a:pt x="657225" y="435102"/>
                  </a:lnTo>
                  <a:lnTo>
                    <a:pt x="657225" y="450977"/>
                  </a:lnTo>
                  <a:lnTo>
                    <a:pt x="663575" y="457327"/>
                  </a:lnTo>
                  <a:lnTo>
                    <a:pt x="679450" y="457327"/>
                  </a:lnTo>
                  <a:lnTo>
                    <a:pt x="685800" y="450977"/>
                  </a:lnTo>
                  <a:lnTo>
                    <a:pt x="685800" y="443103"/>
                  </a:lnTo>
                  <a:lnTo>
                    <a:pt x="685800" y="435102"/>
                  </a:lnTo>
                  <a:close/>
                </a:path>
                <a:path w="1333500" h="1000760">
                  <a:moveTo>
                    <a:pt x="790575" y="549427"/>
                  </a:moveTo>
                  <a:lnTo>
                    <a:pt x="784225" y="543052"/>
                  </a:lnTo>
                  <a:lnTo>
                    <a:pt x="768350" y="543052"/>
                  </a:lnTo>
                  <a:lnTo>
                    <a:pt x="762000" y="549427"/>
                  </a:lnTo>
                  <a:lnTo>
                    <a:pt x="762000" y="565251"/>
                  </a:lnTo>
                  <a:lnTo>
                    <a:pt x="768350" y="571627"/>
                  </a:lnTo>
                  <a:lnTo>
                    <a:pt x="784225" y="571627"/>
                  </a:lnTo>
                  <a:lnTo>
                    <a:pt x="790575" y="565251"/>
                  </a:lnTo>
                  <a:lnTo>
                    <a:pt x="790575" y="557339"/>
                  </a:lnTo>
                  <a:lnTo>
                    <a:pt x="790575" y="549427"/>
                  </a:lnTo>
                  <a:close/>
                </a:path>
                <a:path w="1333500" h="1000760">
                  <a:moveTo>
                    <a:pt x="790575" y="435102"/>
                  </a:moveTo>
                  <a:lnTo>
                    <a:pt x="784225" y="428752"/>
                  </a:lnTo>
                  <a:lnTo>
                    <a:pt x="768350" y="428752"/>
                  </a:lnTo>
                  <a:lnTo>
                    <a:pt x="762000" y="435102"/>
                  </a:lnTo>
                  <a:lnTo>
                    <a:pt x="762000" y="450977"/>
                  </a:lnTo>
                  <a:lnTo>
                    <a:pt x="768350" y="457327"/>
                  </a:lnTo>
                  <a:lnTo>
                    <a:pt x="784225" y="457327"/>
                  </a:lnTo>
                  <a:lnTo>
                    <a:pt x="790575" y="450977"/>
                  </a:lnTo>
                  <a:lnTo>
                    <a:pt x="790575" y="443103"/>
                  </a:lnTo>
                  <a:lnTo>
                    <a:pt x="790575" y="435102"/>
                  </a:lnTo>
                  <a:close/>
                </a:path>
                <a:path w="1333500" h="1000760">
                  <a:moveTo>
                    <a:pt x="790575" y="330327"/>
                  </a:moveTo>
                  <a:lnTo>
                    <a:pt x="784225" y="323977"/>
                  </a:lnTo>
                  <a:lnTo>
                    <a:pt x="768350" y="323977"/>
                  </a:lnTo>
                  <a:lnTo>
                    <a:pt x="762000" y="330327"/>
                  </a:lnTo>
                  <a:lnTo>
                    <a:pt x="762000" y="346202"/>
                  </a:lnTo>
                  <a:lnTo>
                    <a:pt x="768350" y="352552"/>
                  </a:lnTo>
                  <a:lnTo>
                    <a:pt x="784225" y="352552"/>
                  </a:lnTo>
                  <a:lnTo>
                    <a:pt x="790575" y="346202"/>
                  </a:lnTo>
                  <a:lnTo>
                    <a:pt x="790575" y="338328"/>
                  </a:lnTo>
                  <a:lnTo>
                    <a:pt x="790575" y="330327"/>
                  </a:lnTo>
                  <a:close/>
                </a:path>
                <a:path w="1333500" h="1000760">
                  <a:moveTo>
                    <a:pt x="790575" y="223393"/>
                  </a:moveTo>
                  <a:lnTo>
                    <a:pt x="784225" y="219075"/>
                  </a:lnTo>
                  <a:lnTo>
                    <a:pt x="776351" y="219202"/>
                  </a:lnTo>
                  <a:lnTo>
                    <a:pt x="768350" y="219202"/>
                  </a:lnTo>
                  <a:lnTo>
                    <a:pt x="762000" y="223393"/>
                  </a:lnTo>
                  <a:lnTo>
                    <a:pt x="762000" y="234061"/>
                  </a:lnTo>
                  <a:lnTo>
                    <a:pt x="768350" y="238252"/>
                  </a:lnTo>
                  <a:lnTo>
                    <a:pt x="784225" y="238252"/>
                  </a:lnTo>
                  <a:lnTo>
                    <a:pt x="790575" y="234061"/>
                  </a:lnTo>
                  <a:lnTo>
                    <a:pt x="790575" y="228727"/>
                  </a:lnTo>
                  <a:lnTo>
                    <a:pt x="790575" y="223393"/>
                  </a:lnTo>
                  <a:close/>
                </a:path>
                <a:path w="1333500" h="1000760">
                  <a:moveTo>
                    <a:pt x="790575" y="111252"/>
                  </a:moveTo>
                  <a:lnTo>
                    <a:pt x="784225" y="104902"/>
                  </a:lnTo>
                  <a:lnTo>
                    <a:pt x="768350" y="104902"/>
                  </a:lnTo>
                  <a:lnTo>
                    <a:pt x="762000" y="111252"/>
                  </a:lnTo>
                  <a:lnTo>
                    <a:pt x="762000" y="127127"/>
                  </a:lnTo>
                  <a:lnTo>
                    <a:pt x="768350" y="133477"/>
                  </a:lnTo>
                  <a:lnTo>
                    <a:pt x="784225" y="133477"/>
                  </a:lnTo>
                  <a:lnTo>
                    <a:pt x="790575" y="127127"/>
                  </a:lnTo>
                  <a:lnTo>
                    <a:pt x="790575" y="119126"/>
                  </a:lnTo>
                  <a:lnTo>
                    <a:pt x="790575" y="111252"/>
                  </a:lnTo>
                  <a:close/>
                </a:path>
                <a:path w="1333500" h="1000760">
                  <a:moveTo>
                    <a:pt x="895350" y="549427"/>
                  </a:moveTo>
                  <a:lnTo>
                    <a:pt x="891159" y="543052"/>
                  </a:lnTo>
                  <a:lnTo>
                    <a:pt x="880491" y="543052"/>
                  </a:lnTo>
                  <a:lnTo>
                    <a:pt x="876300" y="549427"/>
                  </a:lnTo>
                  <a:lnTo>
                    <a:pt x="876300" y="565251"/>
                  </a:lnTo>
                  <a:lnTo>
                    <a:pt x="880491" y="571627"/>
                  </a:lnTo>
                  <a:lnTo>
                    <a:pt x="891159" y="571627"/>
                  </a:lnTo>
                  <a:lnTo>
                    <a:pt x="895350" y="565251"/>
                  </a:lnTo>
                  <a:lnTo>
                    <a:pt x="895350" y="557339"/>
                  </a:lnTo>
                  <a:lnTo>
                    <a:pt x="895350" y="549427"/>
                  </a:lnTo>
                  <a:close/>
                </a:path>
                <a:path w="1333500" h="1000760">
                  <a:moveTo>
                    <a:pt x="895350" y="435102"/>
                  </a:moveTo>
                  <a:lnTo>
                    <a:pt x="891159" y="428752"/>
                  </a:lnTo>
                  <a:lnTo>
                    <a:pt x="880491" y="428752"/>
                  </a:lnTo>
                  <a:lnTo>
                    <a:pt x="876300" y="435102"/>
                  </a:lnTo>
                  <a:lnTo>
                    <a:pt x="876300" y="450977"/>
                  </a:lnTo>
                  <a:lnTo>
                    <a:pt x="880491" y="457327"/>
                  </a:lnTo>
                  <a:lnTo>
                    <a:pt x="891159" y="457327"/>
                  </a:lnTo>
                  <a:lnTo>
                    <a:pt x="895350" y="450977"/>
                  </a:lnTo>
                  <a:lnTo>
                    <a:pt x="895350" y="443103"/>
                  </a:lnTo>
                  <a:lnTo>
                    <a:pt x="895350" y="435102"/>
                  </a:lnTo>
                  <a:close/>
                </a:path>
                <a:path w="1333500" h="1000760">
                  <a:moveTo>
                    <a:pt x="895350" y="330327"/>
                  </a:moveTo>
                  <a:lnTo>
                    <a:pt x="891159" y="323977"/>
                  </a:lnTo>
                  <a:lnTo>
                    <a:pt x="880491" y="323977"/>
                  </a:lnTo>
                  <a:lnTo>
                    <a:pt x="876300" y="330327"/>
                  </a:lnTo>
                  <a:lnTo>
                    <a:pt x="876300" y="346202"/>
                  </a:lnTo>
                  <a:lnTo>
                    <a:pt x="880491" y="352552"/>
                  </a:lnTo>
                  <a:lnTo>
                    <a:pt x="891159" y="352552"/>
                  </a:lnTo>
                  <a:lnTo>
                    <a:pt x="895350" y="346202"/>
                  </a:lnTo>
                  <a:lnTo>
                    <a:pt x="895350" y="338328"/>
                  </a:lnTo>
                  <a:lnTo>
                    <a:pt x="895350" y="330327"/>
                  </a:lnTo>
                  <a:close/>
                </a:path>
                <a:path w="1333500" h="1000760">
                  <a:moveTo>
                    <a:pt x="895350" y="223393"/>
                  </a:moveTo>
                  <a:lnTo>
                    <a:pt x="891159" y="219075"/>
                  </a:lnTo>
                  <a:lnTo>
                    <a:pt x="885825" y="219202"/>
                  </a:lnTo>
                  <a:lnTo>
                    <a:pt x="880491" y="219202"/>
                  </a:lnTo>
                  <a:lnTo>
                    <a:pt x="876300" y="223393"/>
                  </a:lnTo>
                  <a:lnTo>
                    <a:pt x="876300" y="234061"/>
                  </a:lnTo>
                  <a:lnTo>
                    <a:pt x="880491" y="238252"/>
                  </a:lnTo>
                  <a:lnTo>
                    <a:pt x="891159" y="238252"/>
                  </a:lnTo>
                  <a:lnTo>
                    <a:pt x="895350" y="234061"/>
                  </a:lnTo>
                  <a:lnTo>
                    <a:pt x="895350" y="228727"/>
                  </a:lnTo>
                  <a:lnTo>
                    <a:pt x="895350" y="223393"/>
                  </a:lnTo>
                  <a:close/>
                </a:path>
                <a:path w="1333500" h="1000760">
                  <a:moveTo>
                    <a:pt x="895350" y="111252"/>
                  </a:moveTo>
                  <a:lnTo>
                    <a:pt x="891159" y="104902"/>
                  </a:lnTo>
                  <a:lnTo>
                    <a:pt x="880491" y="104902"/>
                  </a:lnTo>
                  <a:lnTo>
                    <a:pt x="876300" y="111252"/>
                  </a:lnTo>
                  <a:lnTo>
                    <a:pt x="876300" y="127127"/>
                  </a:lnTo>
                  <a:lnTo>
                    <a:pt x="880491" y="133477"/>
                  </a:lnTo>
                  <a:lnTo>
                    <a:pt x="891159" y="133477"/>
                  </a:lnTo>
                  <a:lnTo>
                    <a:pt x="895350" y="127127"/>
                  </a:lnTo>
                  <a:lnTo>
                    <a:pt x="895350" y="119126"/>
                  </a:lnTo>
                  <a:lnTo>
                    <a:pt x="895350" y="111252"/>
                  </a:lnTo>
                  <a:close/>
                </a:path>
                <a:path w="1333500" h="1000760">
                  <a:moveTo>
                    <a:pt x="1009650" y="435102"/>
                  </a:moveTo>
                  <a:lnTo>
                    <a:pt x="1003046" y="428752"/>
                  </a:lnTo>
                  <a:lnTo>
                    <a:pt x="987425" y="428752"/>
                  </a:lnTo>
                  <a:lnTo>
                    <a:pt x="981075" y="435102"/>
                  </a:lnTo>
                  <a:lnTo>
                    <a:pt x="981075" y="450977"/>
                  </a:lnTo>
                  <a:lnTo>
                    <a:pt x="987425" y="457327"/>
                  </a:lnTo>
                  <a:lnTo>
                    <a:pt x="1003300" y="457327"/>
                  </a:lnTo>
                  <a:lnTo>
                    <a:pt x="1009650" y="450977"/>
                  </a:lnTo>
                  <a:lnTo>
                    <a:pt x="1009650" y="443103"/>
                  </a:lnTo>
                  <a:lnTo>
                    <a:pt x="1009650" y="435102"/>
                  </a:lnTo>
                  <a:close/>
                </a:path>
                <a:path w="1333500" h="1000760">
                  <a:moveTo>
                    <a:pt x="1009650" y="330327"/>
                  </a:moveTo>
                  <a:lnTo>
                    <a:pt x="1003046" y="323977"/>
                  </a:lnTo>
                  <a:lnTo>
                    <a:pt x="987425" y="323977"/>
                  </a:lnTo>
                  <a:lnTo>
                    <a:pt x="981075" y="330327"/>
                  </a:lnTo>
                  <a:lnTo>
                    <a:pt x="981075" y="346202"/>
                  </a:lnTo>
                  <a:lnTo>
                    <a:pt x="987425" y="352552"/>
                  </a:lnTo>
                  <a:lnTo>
                    <a:pt x="1003300" y="352552"/>
                  </a:lnTo>
                  <a:lnTo>
                    <a:pt x="1009650" y="346202"/>
                  </a:lnTo>
                  <a:lnTo>
                    <a:pt x="1009650" y="338328"/>
                  </a:lnTo>
                  <a:lnTo>
                    <a:pt x="1009650" y="330327"/>
                  </a:lnTo>
                  <a:close/>
                </a:path>
                <a:path w="1333500" h="1000760">
                  <a:moveTo>
                    <a:pt x="1009650" y="223393"/>
                  </a:moveTo>
                  <a:lnTo>
                    <a:pt x="1003046" y="219075"/>
                  </a:lnTo>
                  <a:lnTo>
                    <a:pt x="995426" y="219202"/>
                  </a:lnTo>
                  <a:lnTo>
                    <a:pt x="987425" y="219202"/>
                  </a:lnTo>
                  <a:lnTo>
                    <a:pt x="981075" y="223393"/>
                  </a:lnTo>
                  <a:lnTo>
                    <a:pt x="981075" y="234061"/>
                  </a:lnTo>
                  <a:lnTo>
                    <a:pt x="987425" y="238252"/>
                  </a:lnTo>
                  <a:lnTo>
                    <a:pt x="1003300" y="238252"/>
                  </a:lnTo>
                  <a:lnTo>
                    <a:pt x="1009650" y="234061"/>
                  </a:lnTo>
                  <a:lnTo>
                    <a:pt x="1009650" y="228727"/>
                  </a:lnTo>
                  <a:lnTo>
                    <a:pt x="1009650" y="223393"/>
                  </a:lnTo>
                  <a:close/>
                </a:path>
                <a:path w="1333500" h="1000760">
                  <a:moveTo>
                    <a:pt x="1009650" y="111252"/>
                  </a:moveTo>
                  <a:lnTo>
                    <a:pt x="1003046" y="104902"/>
                  </a:lnTo>
                  <a:lnTo>
                    <a:pt x="987425" y="104902"/>
                  </a:lnTo>
                  <a:lnTo>
                    <a:pt x="981075" y="111252"/>
                  </a:lnTo>
                  <a:lnTo>
                    <a:pt x="981075" y="127127"/>
                  </a:lnTo>
                  <a:lnTo>
                    <a:pt x="987425" y="133477"/>
                  </a:lnTo>
                  <a:lnTo>
                    <a:pt x="1003300" y="133477"/>
                  </a:lnTo>
                  <a:lnTo>
                    <a:pt x="1009650" y="127127"/>
                  </a:lnTo>
                  <a:lnTo>
                    <a:pt x="1009650" y="119126"/>
                  </a:lnTo>
                  <a:lnTo>
                    <a:pt x="1009650" y="111252"/>
                  </a:lnTo>
                  <a:close/>
                </a:path>
                <a:path w="1333500" h="1000760">
                  <a:moveTo>
                    <a:pt x="1114425" y="435102"/>
                  </a:moveTo>
                  <a:lnTo>
                    <a:pt x="1110234" y="428752"/>
                  </a:lnTo>
                  <a:lnTo>
                    <a:pt x="1099566" y="428752"/>
                  </a:lnTo>
                  <a:lnTo>
                    <a:pt x="1095375" y="435102"/>
                  </a:lnTo>
                  <a:lnTo>
                    <a:pt x="1095375" y="450977"/>
                  </a:lnTo>
                  <a:lnTo>
                    <a:pt x="1099566" y="457327"/>
                  </a:lnTo>
                  <a:lnTo>
                    <a:pt x="1110234" y="457327"/>
                  </a:lnTo>
                  <a:lnTo>
                    <a:pt x="1114425" y="450977"/>
                  </a:lnTo>
                  <a:lnTo>
                    <a:pt x="1114425" y="443103"/>
                  </a:lnTo>
                  <a:lnTo>
                    <a:pt x="1114425" y="435102"/>
                  </a:lnTo>
                  <a:close/>
                </a:path>
                <a:path w="1333500" h="1000760">
                  <a:moveTo>
                    <a:pt x="1114425" y="330327"/>
                  </a:moveTo>
                  <a:lnTo>
                    <a:pt x="1110234" y="323977"/>
                  </a:lnTo>
                  <a:lnTo>
                    <a:pt x="1099566" y="323977"/>
                  </a:lnTo>
                  <a:lnTo>
                    <a:pt x="1095375" y="330327"/>
                  </a:lnTo>
                  <a:lnTo>
                    <a:pt x="1095375" y="346202"/>
                  </a:lnTo>
                  <a:lnTo>
                    <a:pt x="1099566" y="352552"/>
                  </a:lnTo>
                  <a:lnTo>
                    <a:pt x="1110234" y="352552"/>
                  </a:lnTo>
                  <a:lnTo>
                    <a:pt x="1114425" y="346202"/>
                  </a:lnTo>
                  <a:lnTo>
                    <a:pt x="1114425" y="338328"/>
                  </a:lnTo>
                  <a:lnTo>
                    <a:pt x="1114425" y="330327"/>
                  </a:lnTo>
                  <a:close/>
                </a:path>
                <a:path w="1333500" h="1000760">
                  <a:moveTo>
                    <a:pt x="1114425" y="223393"/>
                  </a:moveTo>
                  <a:lnTo>
                    <a:pt x="1110234" y="219075"/>
                  </a:lnTo>
                  <a:lnTo>
                    <a:pt x="1104900" y="219202"/>
                  </a:lnTo>
                  <a:lnTo>
                    <a:pt x="1099566" y="219202"/>
                  </a:lnTo>
                  <a:lnTo>
                    <a:pt x="1095375" y="223393"/>
                  </a:lnTo>
                  <a:lnTo>
                    <a:pt x="1095375" y="234061"/>
                  </a:lnTo>
                  <a:lnTo>
                    <a:pt x="1099566" y="238252"/>
                  </a:lnTo>
                  <a:lnTo>
                    <a:pt x="1110234" y="238252"/>
                  </a:lnTo>
                  <a:lnTo>
                    <a:pt x="1114425" y="234061"/>
                  </a:lnTo>
                  <a:lnTo>
                    <a:pt x="1114425" y="228727"/>
                  </a:lnTo>
                  <a:lnTo>
                    <a:pt x="1114425" y="223393"/>
                  </a:lnTo>
                  <a:close/>
                </a:path>
                <a:path w="1333500" h="1000760">
                  <a:moveTo>
                    <a:pt x="1114425" y="111252"/>
                  </a:moveTo>
                  <a:lnTo>
                    <a:pt x="1110234" y="104902"/>
                  </a:lnTo>
                  <a:lnTo>
                    <a:pt x="1099566" y="104902"/>
                  </a:lnTo>
                  <a:lnTo>
                    <a:pt x="1095375" y="111252"/>
                  </a:lnTo>
                  <a:lnTo>
                    <a:pt x="1095375" y="127127"/>
                  </a:lnTo>
                  <a:lnTo>
                    <a:pt x="1099566" y="133477"/>
                  </a:lnTo>
                  <a:lnTo>
                    <a:pt x="1110234" y="133477"/>
                  </a:lnTo>
                  <a:lnTo>
                    <a:pt x="1114425" y="127127"/>
                  </a:lnTo>
                  <a:lnTo>
                    <a:pt x="1114425" y="119126"/>
                  </a:lnTo>
                  <a:lnTo>
                    <a:pt x="1114425" y="111252"/>
                  </a:lnTo>
                  <a:close/>
                </a:path>
                <a:path w="1333500" h="1000760">
                  <a:moveTo>
                    <a:pt x="1114425" y="4318"/>
                  </a:moveTo>
                  <a:lnTo>
                    <a:pt x="1110234" y="0"/>
                  </a:lnTo>
                  <a:lnTo>
                    <a:pt x="1104900" y="127"/>
                  </a:lnTo>
                  <a:lnTo>
                    <a:pt x="1099566" y="127"/>
                  </a:lnTo>
                  <a:lnTo>
                    <a:pt x="1095375" y="4318"/>
                  </a:lnTo>
                  <a:lnTo>
                    <a:pt x="1095375" y="14986"/>
                  </a:lnTo>
                  <a:lnTo>
                    <a:pt x="1099566" y="19177"/>
                  </a:lnTo>
                  <a:lnTo>
                    <a:pt x="1110234" y="19177"/>
                  </a:lnTo>
                  <a:lnTo>
                    <a:pt x="1114425" y="14986"/>
                  </a:lnTo>
                  <a:lnTo>
                    <a:pt x="1114425" y="9652"/>
                  </a:lnTo>
                  <a:lnTo>
                    <a:pt x="1114425" y="4318"/>
                  </a:lnTo>
                  <a:close/>
                </a:path>
                <a:path w="1333500" h="1000760">
                  <a:moveTo>
                    <a:pt x="1228725" y="435102"/>
                  </a:moveTo>
                  <a:lnTo>
                    <a:pt x="1222121" y="428752"/>
                  </a:lnTo>
                  <a:lnTo>
                    <a:pt x="1206500" y="428752"/>
                  </a:lnTo>
                  <a:lnTo>
                    <a:pt x="1200150" y="435102"/>
                  </a:lnTo>
                  <a:lnTo>
                    <a:pt x="1200150" y="450977"/>
                  </a:lnTo>
                  <a:lnTo>
                    <a:pt x="1206500" y="457327"/>
                  </a:lnTo>
                  <a:lnTo>
                    <a:pt x="1222375" y="457327"/>
                  </a:lnTo>
                  <a:lnTo>
                    <a:pt x="1228725" y="450977"/>
                  </a:lnTo>
                  <a:lnTo>
                    <a:pt x="1228725" y="443103"/>
                  </a:lnTo>
                  <a:lnTo>
                    <a:pt x="1228725" y="435102"/>
                  </a:lnTo>
                  <a:close/>
                </a:path>
                <a:path w="1333500" h="1000760">
                  <a:moveTo>
                    <a:pt x="1228725" y="330327"/>
                  </a:moveTo>
                  <a:lnTo>
                    <a:pt x="1222121" y="323977"/>
                  </a:lnTo>
                  <a:lnTo>
                    <a:pt x="1206500" y="323977"/>
                  </a:lnTo>
                  <a:lnTo>
                    <a:pt x="1200150" y="330327"/>
                  </a:lnTo>
                  <a:lnTo>
                    <a:pt x="1200150" y="346202"/>
                  </a:lnTo>
                  <a:lnTo>
                    <a:pt x="1206500" y="352552"/>
                  </a:lnTo>
                  <a:lnTo>
                    <a:pt x="1222375" y="352552"/>
                  </a:lnTo>
                  <a:lnTo>
                    <a:pt x="1228725" y="346202"/>
                  </a:lnTo>
                  <a:lnTo>
                    <a:pt x="1228725" y="338328"/>
                  </a:lnTo>
                  <a:lnTo>
                    <a:pt x="1228725" y="330327"/>
                  </a:lnTo>
                  <a:close/>
                </a:path>
                <a:path w="1333500" h="1000760">
                  <a:moveTo>
                    <a:pt x="1228725" y="223393"/>
                  </a:moveTo>
                  <a:lnTo>
                    <a:pt x="1222121" y="219075"/>
                  </a:lnTo>
                  <a:lnTo>
                    <a:pt x="1214501" y="219202"/>
                  </a:lnTo>
                  <a:lnTo>
                    <a:pt x="1206500" y="219202"/>
                  </a:lnTo>
                  <a:lnTo>
                    <a:pt x="1200150" y="223393"/>
                  </a:lnTo>
                  <a:lnTo>
                    <a:pt x="1200150" y="234061"/>
                  </a:lnTo>
                  <a:lnTo>
                    <a:pt x="1206500" y="238252"/>
                  </a:lnTo>
                  <a:lnTo>
                    <a:pt x="1222375" y="238252"/>
                  </a:lnTo>
                  <a:lnTo>
                    <a:pt x="1228725" y="234061"/>
                  </a:lnTo>
                  <a:lnTo>
                    <a:pt x="1228725" y="228727"/>
                  </a:lnTo>
                  <a:lnTo>
                    <a:pt x="1228725" y="223393"/>
                  </a:lnTo>
                  <a:close/>
                </a:path>
                <a:path w="1333500" h="1000760">
                  <a:moveTo>
                    <a:pt x="1228725" y="111252"/>
                  </a:moveTo>
                  <a:lnTo>
                    <a:pt x="1222121" y="104902"/>
                  </a:lnTo>
                  <a:lnTo>
                    <a:pt x="1206500" y="104902"/>
                  </a:lnTo>
                  <a:lnTo>
                    <a:pt x="1200150" y="111252"/>
                  </a:lnTo>
                  <a:lnTo>
                    <a:pt x="1200150" y="127127"/>
                  </a:lnTo>
                  <a:lnTo>
                    <a:pt x="1206500" y="133477"/>
                  </a:lnTo>
                  <a:lnTo>
                    <a:pt x="1222375" y="133477"/>
                  </a:lnTo>
                  <a:lnTo>
                    <a:pt x="1228725" y="127127"/>
                  </a:lnTo>
                  <a:lnTo>
                    <a:pt x="1228725" y="119126"/>
                  </a:lnTo>
                  <a:lnTo>
                    <a:pt x="1228725" y="111252"/>
                  </a:lnTo>
                  <a:close/>
                </a:path>
                <a:path w="1333500" h="1000760">
                  <a:moveTo>
                    <a:pt x="1228725" y="4318"/>
                  </a:moveTo>
                  <a:lnTo>
                    <a:pt x="1222121" y="0"/>
                  </a:lnTo>
                  <a:lnTo>
                    <a:pt x="1214501" y="127"/>
                  </a:lnTo>
                  <a:lnTo>
                    <a:pt x="1206500" y="127"/>
                  </a:lnTo>
                  <a:lnTo>
                    <a:pt x="1200150" y="4318"/>
                  </a:lnTo>
                  <a:lnTo>
                    <a:pt x="1200150" y="14986"/>
                  </a:lnTo>
                  <a:lnTo>
                    <a:pt x="1206500" y="19177"/>
                  </a:lnTo>
                  <a:lnTo>
                    <a:pt x="1222375" y="19177"/>
                  </a:lnTo>
                  <a:lnTo>
                    <a:pt x="1228725" y="14986"/>
                  </a:lnTo>
                  <a:lnTo>
                    <a:pt x="1228725" y="9652"/>
                  </a:lnTo>
                  <a:lnTo>
                    <a:pt x="1228725" y="4318"/>
                  </a:lnTo>
                  <a:close/>
                </a:path>
                <a:path w="1333500" h="1000760">
                  <a:moveTo>
                    <a:pt x="1333500" y="435102"/>
                  </a:moveTo>
                  <a:lnTo>
                    <a:pt x="1327150" y="428752"/>
                  </a:lnTo>
                  <a:lnTo>
                    <a:pt x="1311275" y="428752"/>
                  </a:lnTo>
                  <a:lnTo>
                    <a:pt x="1304925" y="435102"/>
                  </a:lnTo>
                  <a:lnTo>
                    <a:pt x="1304925" y="450977"/>
                  </a:lnTo>
                  <a:lnTo>
                    <a:pt x="1311275" y="457327"/>
                  </a:lnTo>
                  <a:lnTo>
                    <a:pt x="1327150" y="457327"/>
                  </a:lnTo>
                  <a:lnTo>
                    <a:pt x="1333500" y="450977"/>
                  </a:lnTo>
                  <a:lnTo>
                    <a:pt x="1333500" y="443103"/>
                  </a:lnTo>
                  <a:lnTo>
                    <a:pt x="1333500" y="435102"/>
                  </a:lnTo>
                  <a:close/>
                </a:path>
                <a:path w="1333500" h="1000760">
                  <a:moveTo>
                    <a:pt x="1333500" y="330327"/>
                  </a:moveTo>
                  <a:lnTo>
                    <a:pt x="1327150" y="323977"/>
                  </a:lnTo>
                  <a:lnTo>
                    <a:pt x="1311275" y="323977"/>
                  </a:lnTo>
                  <a:lnTo>
                    <a:pt x="1304925" y="330327"/>
                  </a:lnTo>
                  <a:lnTo>
                    <a:pt x="1304925" y="346202"/>
                  </a:lnTo>
                  <a:lnTo>
                    <a:pt x="1311275" y="352552"/>
                  </a:lnTo>
                  <a:lnTo>
                    <a:pt x="1327150" y="352552"/>
                  </a:lnTo>
                  <a:lnTo>
                    <a:pt x="1333500" y="346202"/>
                  </a:lnTo>
                  <a:lnTo>
                    <a:pt x="1333500" y="338328"/>
                  </a:lnTo>
                  <a:lnTo>
                    <a:pt x="1333500" y="330327"/>
                  </a:lnTo>
                  <a:close/>
                </a:path>
                <a:path w="1333500" h="1000760">
                  <a:moveTo>
                    <a:pt x="1333500" y="223393"/>
                  </a:moveTo>
                  <a:lnTo>
                    <a:pt x="1327150" y="219202"/>
                  </a:lnTo>
                  <a:lnTo>
                    <a:pt x="1311275" y="219202"/>
                  </a:lnTo>
                  <a:lnTo>
                    <a:pt x="1304925" y="223393"/>
                  </a:lnTo>
                  <a:lnTo>
                    <a:pt x="1304925" y="234061"/>
                  </a:lnTo>
                  <a:lnTo>
                    <a:pt x="1311275" y="238252"/>
                  </a:lnTo>
                  <a:lnTo>
                    <a:pt x="1327150" y="238252"/>
                  </a:lnTo>
                  <a:lnTo>
                    <a:pt x="1333500" y="234061"/>
                  </a:lnTo>
                  <a:lnTo>
                    <a:pt x="1333500" y="228727"/>
                  </a:lnTo>
                  <a:lnTo>
                    <a:pt x="1333500" y="223393"/>
                  </a:lnTo>
                  <a:close/>
                </a:path>
                <a:path w="1333500" h="1000760">
                  <a:moveTo>
                    <a:pt x="1333500" y="111252"/>
                  </a:moveTo>
                  <a:lnTo>
                    <a:pt x="1327150" y="104902"/>
                  </a:lnTo>
                  <a:lnTo>
                    <a:pt x="1311275" y="104902"/>
                  </a:lnTo>
                  <a:lnTo>
                    <a:pt x="1304925" y="111252"/>
                  </a:lnTo>
                  <a:lnTo>
                    <a:pt x="1304925" y="127127"/>
                  </a:lnTo>
                  <a:lnTo>
                    <a:pt x="1311275" y="133477"/>
                  </a:lnTo>
                  <a:lnTo>
                    <a:pt x="1327150" y="133477"/>
                  </a:lnTo>
                  <a:lnTo>
                    <a:pt x="1333500" y="127127"/>
                  </a:lnTo>
                  <a:lnTo>
                    <a:pt x="1333500" y="119126"/>
                  </a:lnTo>
                  <a:lnTo>
                    <a:pt x="1333500" y="111252"/>
                  </a:lnTo>
                  <a:close/>
                </a:path>
                <a:path w="1333500" h="1000760">
                  <a:moveTo>
                    <a:pt x="1333500" y="4318"/>
                  </a:moveTo>
                  <a:lnTo>
                    <a:pt x="1327150" y="127"/>
                  </a:lnTo>
                  <a:lnTo>
                    <a:pt x="1311275" y="127"/>
                  </a:lnTo>
                  <a:lnTo>
                    <a:pt x="1304925" y="4318"/>
                  </a:lnTo>
                  <a:lnTo>
                    <a:pt x="1304925" y="14986"/>
                  </a:lnTo>
                  <a:lnTo>
                    <a:pt x="1311275" y="19177"/>
                  </a:lnTo>
                  <a:lnTo>
                    <a:pt x="1327150" y="19177"/>
                  </a:lnTo>
                  <a:lnTo>
                    <a:pt x="1333500" y="14986"/>
                  </a:lnTo>
                  <a:lnTo>
                    <a:pt x="1333500" y="9652"/>
                  </a:lnTo>
                  <a:lnTo>
                    <a:pt x="1333500" y="43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38775" y="5619749"/>
              <a:ext cx="571500" cy="457200"/>
            </a:xfrm>
            <a:custGeom>
              <a:avLst/>
              <a:gdLst/>
              <a:ahLst/>
              <a:cxnLst/>
              <a:rect l="l" t="t" r="r" b="b"/>
              <a:pathLst>
                <a:path w="571500" h="457200">
                  <a:moveTo>
                    <a:pt x="28575" y="435000"/>
                  </a:moveTo>
                  <a:lnTo>
                    <a:pt x="22225" y="428434"/>
                  </a:lnTo>
                  <a:lnTo>
                    <a:pt x="14351" y="428625"/>
                  </a:lnTo>
                  <a:lnTo>
                    <a:pt x="6350" y="428625"/>
                  </a:lnTo>
                  <a:lnTo>
                    <a:pt x="0" y="435000"/>
                  </a:lnTo>
                  <a:lnTo>
                    <a:pt x="0" y="450824"/>
                  </a:lnTo>
                  <a:lnTo>
                    <a:pt x="6350" y="457200"/>
                  </a:lnTo>
                  <a:lnTo>
                    <a:pt x="22225" y="457200"/>
                  </a:lnTo>
                  <a:lnTo>
                    <a:pt x="28575" y="450824"/>
                  </a:lnTo>
                  <a:lnTo>
                    <a:pt x="28575" y="442912"/>
                  </a:lnTo>
                  <a:lnTo>
                    <a:pt x="28575" y="435000"/>
                  </a:lnTo>
                  <a:close/>
                </a:path>
                <a:path w="571500" h="457200">
                  <a:moveTo>
                    <a:pt x="28575" y="330225"/>
                  </a:moveTo>
                  <a:lnTo>
                    <a:pt x="22225" y="323850"/>
                  </a:lnTo>
                  <a:lnTo>
                    <a:pt x="6350" y="323850"/>
                  </a:lnTo>
                  <a:lnTo>
                    <a:pt x="0" y="330225"/>
                  </a:lnTo>
                  <a:lnTo>
                    <a:pt x="0" y="346049"/>
                  </a:lnTo>
                  <a:lnTo>
                    <a:pt x="6350" y="352425"/>
                  </a:lnTo>
                  <a:lnTo>
                    <a:pt x="22225" y="352425"/>
                  </a:lnTo>
                  <a:lnTo>
                    <a:pt x="28575" y="346049"/>
                  </a:lnTo>
                  <a:lnTo>
                    <a:pt x="28575" y="338137"/>
                  </a:lnTo>
                  <a:lnTo>
                    <a:pt x="28575" y="330225"/>
                  </a:lnTo>
                  <a:close/>
                </a:path>
                <a:path w="571500" h="457200">
                  <a:moveTo>
                    <a:pt x="28575" y="223316"/>
                  </a:moveTo>
                  <a:lnTo>
                    <a:pt x="22225" y="219075"/>
                  </a:lnTo>
                  <a:lnTo>
                    <a:pt x="6350" y="219075"/>
                  </a:lnTo>
                  <a:lnTo>
                    <a:pt x="0" y="223316"/>
                  </a:lnTo>
                  <a:lnTo>
                    <a:pt x="0" y="233883"/>
                  </a:lnTo>
                  <a:lnTo>
                    <a:pt x="6350" y="238125"/>
                  </a:lnTo>
                  <a:lnTo>
                    <a:pt x="22225" y="238125"/>
                  </a:lnTo>
                  <a:lnTo>
                    <a:pt x="28575" y="233883"/>
                  </a:lnTo>
                  <a:lnTo>
                    <a:pt x="28575" y="228600"/>
                  </a:lnTo>
                  <a:lnTo>
                    <a:pt x="28575" y="223316"/>
                  </a:lnTo>
                  <a:close/>
                </a:path>
                <a:path w="571500" h="457200">
                  <a:moveTo>
                    <a:pt x="28575" y="111150"/>
                  </a:moveTo>
                  <a:lnTo>
                    <a:pt x="22225" y="104775"/>
                  </a:lnTo>
                  <a:lnTo>
                    <a:pt x="6350" y="104775"/>
                  </a:lnTo>
                  <a:lnTo>
                    <a:pt x="0" y="111150"/>
                  </a:lnTo>
                  <a:lnTo>
                    <a:pt x="0" y="126974"/>
                  </a:lnTo>
                  <a:lnTo>
                    <a:pt x="6350" y="133350"/>
                  </a:lnTo>
                  <a:lnTo>
                    <a:pt x="22225" y="133350"/>
                  </a:lnTo>
                  <a:lnTo>
                    <a:pt x="28575" y="126974"/>
                  </a:lnTo>
                  <a:lnTo>
                    <a:pt x="28575" y="119062"/>
                  </a:lnTo>
                  <a:lnTo>
                    <a:pt x="28575" y="111150"/>
                  </a:lnTo>
                  <a:close/>
                </a:path>
                <a:path w="571500" h="457200">
                  <a:moveTo>
                    <a:pt x="133350" y="435000"/>
                  </a:moveTo>
                  <a:lnTo>
                    <a:pt x="129159" y="428434"/>
                  </a:lnTo>
                  <a:lnTo>
                    <a:pt x="123825" y="428625"/>
                  </a:lnTo>
                  <a:lnTo>
                    <a:pt x="118491" y="428625"/>
                  </a:lnTo>
                  <a:lnTo>
                    <a:pt x="114300" y="435000"/>
                  </a:lnTo>
                  <a:lnTo>
                    <a:pt x="114300" y="450824"/>
                  </a:lnTo>
                  <a:lnTo>
                    <a:pt x="118491" y="457200"/>
                  </a:lnTo>
                  <a:lnTo>
                    <a:pt x="129159" y="457200"/>
                  </a:lnTo>
                  <a:lnTo>
                    <a:pt x="133350" y="450824"/>
                  </a:lnTo>
                  <a:lnTo>
                    <a:pt x="133350" y="442912"/>
                  </a:lnTo>
                  <a:lnTo>
                    <a:pt x="133350" y="435000"/>
                  </a:lnTo>
                  <a:close/>
                </a:path>
                <a:path w="571500" h="457200">
                  <a:moveTo>
                    <a:pt x="133350" y="330225"/>
                  </a:moveTo>
                  <a:lnTo>
                    <a:pt x="129159" y="323850"/>
                  </a:lnTo>
                  <a:lnTo>
                    <a:pt x="118491" y="323850"/>
                  </a:lnTo>
                  <a:lnTo>
                    <a:pt x="114300" y="330225"/>
                  </a:lnTo>
                  <a:lnTo>
                    <a:pt x="114300" y="346049"/>
                  </a:lnTo>
                  <a:lnTo>
                    <a:pt x="118491" y="352425"/>
                  </a:lnTo>
                  <a:lnTo>
                    <a:pt x="129159" y="352425"/>
                  </a:lnTo>
                  <a:lnTo>
                    <a:pt x="133350" y="346049"/>
                  </a:lnTo>
                  <a:lnTo>
                    <a:pt x="133350" y="338137"/>
                  </a:lnTo>
                  <a:lnTo>
                    <a:pt x="133350" y="330225"/>
                  </a:lnTo>
                  <a:close/>
                </a:path>
                <a:path w="571500" h="457200">
                  <a:moveTo>
                    <a:pt x="133350" y="223316"/>
                  </a:moveTo>
                  <a:lnTo>
                    <a:pt x="129159" y="219075"/>
                  </a:lnTo>
                  <a:lnTo>
                    <a:pt x="118491" y="219075"/>
                  </a:lnTo>
                  <a:lnTo>
                    <a:pt x="114300" y="223316"/>
                  </a:lnTo>
                  <a:lnTo>
                    <a:pt x="114300" y="233883"/>
                  </a:lnTo>
                  <a:lnTo>
                    <a:pt x="118491" y="238125"/>
                  </a:lnTo>
                  <a:lnTo>
                    <a:pt x="129159" y="238125"/>
                  </a:lnTo>
                  <a:lnTo>
                    <a:pt x="133350" y="233883"/>
                  </a:lnTo>
                  <a:lnTo>
                    <a:pt x="133350" y="228600"/>
                  </a:lnTo>
                  <a:lnTo>
                    <a:pt x="133350" y="223316"/>
                  </a:lnTo>
                  <a:close/>
                </a:path>
                <a:path w="571500" h="457200">
                  <a:moveTo>
                    <a:pt x="133350" y="111150"/>
                  </a:moveTo>
                  <a:lnTo>
                    <a:pt x="129159" y="104775"/>
                  </a:lnTo>
                  <a:lnTo>
                    <a:pt x="118491" y="104775"/>
                  </a:lnTo>
                  <a:lnTo>
                    <a:pt x="114300" y="111150"/>
                  </a:lnTo>
                  <a:lnTo>
                    <a:pt x="114300" y="126974"/>
                  </a:lnTo>
                  <a:lnTo>
                    <a:pt x="118491" y="133350"/>
                  </a:lnTo>
                  <a:lnTo>
                    <a:pt x="129159" y="133350"/>
                  </a:lnTo>
                  <a:lnTo>
                    <a:pt x="133350" y="126974"/>
                  </a:lnTo>
                  <a:lnTo>
                    <a:pt x="133350" y="119062"/>
                  </a:lnTo>
                  <a:lnTo>
                    <a:pt x="133350" y="111150"/>
                  </a:lnTo>
                  <a:close/>
                </a:path>
                <a:path w="571500" h="457200">
                  <a:moveTo>
                    <a:pt x="133350" y="6375"/>
                  </a:moveTo>
                  <a:lnTo>
                    <a:pt x="129159" y="0"/>
                  </a:lnTo>
                  <a:lnTo>
                    <a:pt x="118491" y="0"/>
                  </a:lnTo>
                  <a:lnTo>
                    <a:pt x="114300" y="6375"/>
                  </a:lnTo>
                  <a:lnTo>
                    <a:pt x="114300" y="22199"/>
                  </a:lnTo>
                  <a:lnTo>
                    <a:pt x="118491" y="28575"/>
                  </a:lnTo>
                  <a:lnTo>
                    <a:pt x="129159" y="28575"/>
                  </a:lnTo>
                  <a:lnTo>
                    <a:pt x="133350" y="22199"/>
                  </a:lnTo>
                  <a:lnTo>
                    <a:pt x="133350" y="14287"/>
                  </a:lnTo>
                  <a:lnTo>
                    <a:pt x="133350" y="6375"/>
                  </a:lnTo>
                  <a:close/>
                </a:path>
                <a:path w="571500" h="457200">
                  <a:moveTo>
                    <a:pt x="247650" y="435000"/>
                  </a:moveTo>
                  <a:lnTo>
                    <a:pt x="241046" y="428434"/>
                  </a:lnTo>
                  <a:lnTo>
                    <a:pt x="233426" y="428625"/>
                  </a:lnTo>
                  <a:lnTo>
                    <a:pt x="225425" y="428625"/>
                  </a:lnTo>
                  <a:lnTo>
                    <a:pt x="219075" y="435000"/>
                  </a:lnTo>
                  <a:lnTo>
                    <a:pt x="219075" y="450824"/>
                  </a:lnTo>
                  <a:lnTo>
                    <a:pt x="225425" y="457200"/>
                  </a:lnTo>
                  <a:lnTo>
                    <a:pt x="241300" y="457200"/>
                  </a:lnTo>
                  <a:lnTo>
                    <a:pt x="247650" y="450824"/>
                  </a:lnTo>
                  <a:lnTo>
                    <a:pt x="247650" y="442912"/>
                  </a:lnTo>
                  <a:lnTo>
                    <a:pt x="247650" y="435000"/>
                  </a:lnTo>
                  <a:close/>
                </a:path>
                <a:path w="571500" h="457200">
                  <a:moveTo>
                    <a:pt x="247650" y="330225"/>
                  </a:moveTo>
                  <a:lnTo>
                    <a:pt x="241046" y="323850"/>
                  </a:lnTo>
                  <a:lnTo>
                    <a:pt x="225425" y="323850"/>
                  </a:lnTo>
                  <a:lnTo>
                    <a:pt x="219075" y="330225"/>
                  </a:lnTo>
                  <a:lnTo>
                    <a:pt x="219075" y="346049"/>
                  </a:lnTo>
                  <a:lnTo>
                    <a:pt x="225425" y="352425"/>
                  </a:lnTo>
                  <a:lnTo>
                    <a:pt x="241300" y="352425"/>
                  </a:lnTo>
                  <a:lnTo>
                    <a:pt x="247650" y="346049"/>
                  </a:lnTo>
                  <a:lnTo>
                    <a:pt x="247650" y="338137"/>
                  </a:lnTo>
                  <a:lnTo>
                    <a:pt x="247650" y="330225"/>
                  </a:lnTo>
                  <a:close/>
                </a:path>
                <a:path w="571500" h="457200">
                  <a:moveTo>
                    <a:pt x="247650" y="223316"/>
                  </a:moveTo>
                  <a:lnTo>
                    <a:pt x="241046" y="219075"/>
                  </a:lnTo>
                  <a:lnTo>
                    <a:pt x="225425" y="219075"/>
                  </a:lnTo>
                  <a:lnTo>
                    <a:pt x="219075" y="223316"/>
                  </a:lnTo>
                  <a:lnTo>
                    <a:pt x="219075" y="233883"/>
                  </a:lnTo>
                  <a:lnTo>
                    <a:pt x="225425" y="238125"/>
                  </a:lnTo>
                  <a:lnTo>
                    <a:pt x="241300" y="238125"/>
                  </a:lnTo>
                  <a:lnTo>
                    <a:pt x="247650" y="233883"/>
                  </a:lnTo>
                  <a:lnTo>
                    <a:pt x="247650" y="228600"/>
                  </a:lnTo>
                  <a:lnTo>
                    <a:pt x="247650" y="223316"/>
                  </a:lnTo>
                  <a:close/>
                </a:path>
                <a:path w="571500" h="457200">
                  <a:moveTo>
                    <a:pt x="247650" y="111150"/>
                  </a:moveTo>
                  <a:lnTo>
                    <a:pt x="241046" y="104775"/>
                  </a:lnTo>
                  <a:lnTo>
                    <a:pt x="225425" y="104775"/>
                  </a:lnTo>
                  <a:lnTo>
                    <a:pt x="219075" y="111150"/>
                  </a:lnTo>
                  <a:lnTo>
                    <a:pt x="219075" y="126974"/>
                  </a:lnTo>
                  <a:lnTo>
                    <a:pt x="225425" y="133350"/>
                  </a:lnTo>
                  <a:lnTo>
                    <a:pt x="241300" y="133350"/>
                  </a:lnTo>
                  <a:lnTo>
                    <a:pt x="247650" y="126974"/>
                  </a:lnTo>
                  <a:lnTo>
                    <a:pt x="247650" y="119062"/>
                  </a:lnTo>
                  <a:lnTo>
                    <a:pt x="247650" y="111150"/>
                  </a:lnTo>
                  <a:close/>
                </a:path>
                <a:path w="571500" h="457200">
                  <a:moveTo>
                    <a:pt x="247650" y="6375"/>
                  </a:moveTo>
                  <a:lnTo>
                    <a:pt x="241046" y="0"/>
                  </a:lnTo>
                  <a:lnTo>
                    <a:pt x="225425" y="0"/>
                  </a:lnTo>
                  <a:lnTo>
                    <a:pt x="219075" y="6375"/>
                  </a:lnTo>
                  <a:lnTo>
                    <a:pt x="219075" y="22199"/>
                  </a:lnTo>
                  <a:lnTo>
                    <a:pt x="225425" y="28575"/>
                  </a:lnTo>
                  <a:lnTo>
                    <a:pt x="241300" y="28575"/>
                  </a:lnTo>
                  <a:lnTo>
                    <a:pt x="247650" y="22199"/>
                  </a:lnTo>
                  <a:lnTo>
                    <a:pt x="247650" y="14287"/>
                  </a:lnTo>
                  <a:lnTo>
                    <a:pt x="247650" y="6375"/>
                  </a:lnTo>
                  <a:close/>
                </a:path>
                <a:path w="571500" h="457200">
                  <a:moveTo>
                    <a:pt x="352425" y="435000"/>
                  </a:moveTo>
                  <a:lnTo>
                    <a:pt x="348234" y="428434"/>
                  </a:lnTo>
                  <a:lnTo>
                    <a:pt x="342900" y="428625"/>
                  </a:lnTo>
                  <a:lnTo>
                    <a:pt x="337566" y="428625"/>
                  </a:lnTo>
                  <a:lnTo>
                    <a:pt x="333375" y="435000"/>
                  </a:lnTo>
                  <a:lnTo>
                    <a:pt x="333375" y="450824"/>
                  </a:lnTo>
                  <a:lnTo>
                    <a:pt x="337566" y="457200"/>
                  </a:lnTo>
                  <a:lnTo>
                    <a:pt x="348234" y="457200"/>
                  </a:lnTo>
                  <a:lnTo>
                    <a:pt x="352425" y="450824"/>
                  </a:lnTo>
                  <a:lnTo>
                    <a:pt x="352425" y="442912"/>
                  </a:lnTo>
                  <a:lnTo>
                    <a:pt x="352425" y="435000"/>
                  </a:lnTo>
                  <a:close/>
                </a:path>
                <a:path w="571500" h="457200">
                  <a:moveTo>
                    <a:pt x="352425" y="330225"/>
                  </a:moveTo>
                  <a:lnTo>
                    <a:pt x="348234" y="323850"/>
                  </a:lnTo>
                  <a:lnTo>
                    <a:pt x="337566" y="323850"/>
                  </a:lnTo>
                  <a:lnTo>
                    <a:pt x="333375" y="330225"/>
                  </a:lnTo>
                  <a:lnTo>
                    <a:pt x="333375" y="346049"/>
                  </a:lnTo>
                  <a:lnTo>
                    <a:pt x="337566" y="352425"/>
                  </a:lnTo>
                  <a:lnTo>
                    <a:pt x="348234" y="352425"/>
                  </a:lnTo>
                  <a:lnTo>
                    <a:pt x="352425" y="346049"/>
                  </a:lnTo>
                  <a:lnTo>
                    <a:pt x="352425" y="338137"/>
                  </a:lnTo>
                  <a:lnTo>
                    <a:pt x="352425" y="330225"/>
                  </a:lnTo>
                  <a:close/>
                </a:path>
                <a:path w="571500" h="457200">
                  <a:moveTo>
                    <a:pt x="352425" y="223316"/>
                  </a:moveTo>
                  <a:lnTo>
                    <a:pt x="348234" y="219075"/>
                  </a:lnTo>
                  <a:lnTo>
                    <a:pt x="337566" y="219075"/>
                  </a:lnTo>
                  <a:lnTo>
                    <a:pt x="333375" y="223316"/>
                  </a:lnTo>
                  <a:lnTo>
                    <a:pt x="333375" y="233883"/>
                  </a:lnTo>
                  <a:lnTo>
                    <a:pt x="337566" y="238125"/>
                  </a:lnTo>
                  <a:lnTo>
                    <a:pt x="348234" y="238125"/>
                  </a:lnTo>
                  <a:lnTo>
                    <a:pt x="352425" y="233883"/>
                  </a:lnTo>
                  <a:lnTo>
                    <a:pt x="352425" y="228600"/>
                  </a:lnTo>
                  <a:lnTo>
                    <a:pt x="352425" y="223316"/>
                  </a:lnTo>
                  <a:close/>
                </a:path>
                <a:path w="571500" h="457200">
                  <a:moveTo>
                    <a:pt x="352425" y="111150"/>
                  </a:moveTo>
                  <a:lnTo>
                    <a:pt x="348234" y="104775"/>
                  </a:lnTo>
                  <a:lnTo>
                    <a:pt x="337566" y="104775"/>
                  </a:lnTo>
                  <a:lnTo>
                    <a:pt x="333375" y="111150"/>
                  </a:lnTo>
                  <a:lnTo>
                    <a:pt x="333375" y="126974"/>
                  </a:lnTo>
                  <a:lnTo>
                    <a:pt x="337566" y="133350"/>
                  </a:lnTo>
                  <a:lnTo>
                    <a:pt x="348234" y="133350"/>
                  </a:lnTo>
                  <a:lnTo>
                    <a:pt x="352425" y="126974"/>
                  </a:lnTo>
                  <a:lnTo>
                    <a:pt x="352425" y="119062"/>
                  </a:lnTo>
                  <a:lnTo>
                    <a:pt x="352425" y="111150"/>
                  </a:lnTo>
                  <a:close/>
                </a:path>
                <a:path w="571500" h="457200">
                  <a:moveTo>
                    <a:pt x="352425" y="6375"/>
                  </a:moveTo>
                  <a:lnTo>
                    <a:pt x="348234" y="0"/>
                  </a:lnTo>
                  <a:lnTo>
                    <a:pt x="337566" y="0"/>
                  </a:lnTo>
                  <a:lnTo>
                    <a:pt x="333375" y="6375"/>
                  </a:lnTo>
                  <a:lnTo>
                    <a:pt x="333375" y="22199"/>
                  </a:lnTo>
                  <a:lnTo>
                    <a:pt x="337566" y="28575"/>
                  </a:lnTo>
                  <a:lnTo>
                    <a:pt x="348234" y="28575"/>
                  </a:lnTo>
                  <a:lnTo>
                    <a:pt x="352425" y="22199"/>
                  </a:lnTo>
                  <a:lnTo>
                    <a:pt x="352425" y="14287"/>
                  </a:lnTo>
                  <a:lnTo>
                    <a:pt x="352425" y="6375"/>
                  </a:lnTo>
                  <a:close/>
                </a:path>
                <a:path w="571500" h="457200">
                  <a:moveTo>
                    <a:pt x="466725" y="435000"/>
                  </a:moveTo>
                  <a:lnTo>
                    <a:pt x="460121" y="428434"/>
                  </a:lnTo>
                  <a:lnTo>
                    <a:pt x="452501" y="428625"/>
                  </a:lnTo>
                  <a:lnTo>
                    <a:pt x="444500" y="428625"/>
                  </a:lnTo>
                  <a:lnTo>
                    <a:pt x="438150" y="435000"/>
                  </a:lnTo>
                  <a:lnTo>
                    <a:pt x="438150" y="450824"/>
                  </a:lnTo>
                  <a:lnTo>
                    <a:pt x="444500" y="457200"/>
                  </a:lnTo>
                  <a:lnTo>
                    <a:pt x="460375" y="457200"/>
                  </a:lnTo>
                  <a:lnTo>
                    <a:pt x="466725" y="450824"/>
                  </a:lnTo>
                  <a:lnTo>
                    <a:pt x="466725" y="442912"/>
                  </a:lnTo>
                  <a:lnTo>
                    <a:pt x="466725" y="435000"/>
                  </a:lnTo>
                  <a:close/>
                </a:path>
                <a:path w="571500" h="457200">
                  <a:moveTo>
                    <a:pt x="466725" y="330225"/>
                  </a:moveTo>
                  <a:lnTo>
                    <a:pt x="460121" y="323850"/>
                  </a:lnTo>
                  <a:lnTo>
                    <a:pt x="444500" y="323850"/>
                  </a:lnTo>
                  <a:lnTo>
                    <a:pt x="438150" y="330225"/>
                  </a:lnTo>
                  <a:lnTo>
                    <a:pt x="438150" y="346049"/>
                  </a:lnTo>
                  <a:lnTo>
                    <a:pt x="444500" y="352425"/>
                  </a:lnTo>
                  <a:lnTo>
                    <a:pt x="460375" y="352425"/>
                  </a:lnTo>
                  <a:lnTo>
                    <a:pt x="466725" y="346049"/>
                  </a:lnTo>
                  <a:lnTo>
                    <a:pt x="466725" y="338137"/>
                  </a:lnTo>
                  <a:lnTo>
                    <a:pt x="466725" y="330225"/>
                  </a:lnTo>
                  <a:close/>
                </a:path>
                <a:path w="571500" h="457200">
                  <a:moveTo>
                    <a:pt x="466725" y="223316"/>
                  </a:moveTo>
                  <a:lnTo>
                    <a:pt x="460121" y="219075"/>
                  </a:lnTo>
                  <a:lnTo>
                    <a:pt x="444500" y="219075"/>
                  </a:lnTo>
                  <a:lnTo>
                    <a:pt x="438150" y="223316"/>
                  </a:lnTo>
                  <a:lnTo>
                    <a:pt x="438150" y="233883"/>
                  </a:lnTo>
                  <a:lnTo>
                    <a:pt x="444500" y="238125"/>
                  </a:lnTo>
                  <a:lnTo>
                    <a:pt x="460375" y="238125"/>
                  </a:lnTo>
                  <a:lnTo>
                    <a:pt x="466725" y="233883"/>
                  </a:lnTo>
                  <a:lnTo>
                    <a:pt x="466725" y="228600"/>
                  </a:lnTo>
                  <a:lnTo>
                    <a:pt x="466725" y="223316"/>
                  </a:lnTo>
                  <a:close/>
                </a:path>
                <a:path w="571500" h="457200">
                  <a:moveTo>
                    <a:pt x="466725" y="111150"/>
                  </a:moveTo>
                  <a:lnTo>
                    <a:pt x="460121" y="104775"/>
                  </a:lnTo>
                  <a:lnTo>
                    <a:pt x="444500" y="104775"/>
                  </a:lnTo>
                  <a:lnTo>
                    <a:pt x="438150" y="111150"/>
                  </a:lnTo>
                  <a:lnTo>
                    <a:pt x="438150" y="126974"/>
                  </a:lnTo>
                  <a:lnTo>
                    <a:pt x="444500" y="133350"/>
                  </a:lnTo>
                  <a:lnTo>
                    <a:pt x="460375" y="133350"/>
                  </a:lnTo>
                  <a:lnTo>
                    <a:pt x="466725" y="126974"/>
                  </a:lnTo>
                  <a:lnTo>
                    <a:pt x="466725" y="119062"/>
                  </a:lnTo>
                  <a:lnTo>
                    <a:pt x="466725" y="111150"/>
                  </a:lnTo>
                  <a:close/>
                </a:path>
                <a:path w="571500" h="457200">
                  <a:moveTo>
                    <a:pt x="466725" y="6375"/>
                  </a:moveTo>
                  <a:lnTo>
                    <a:pt x="460121" y="0"/>
                  </a:lnTo>
                  <a:lnTo>
                    <a:pt x="444500" y="0"/>
                  </a:lnTo>
                  <a:lnTo>
                    <a:pt x="438150" y="6375"/>
                  </a:lnTo>
                  <a:lnTo>
                    <a:pt x="438150" y="22199"/>
                  </a:lnTo>
                  <a:lnTo>
                    <a:pt x="444500" y="28575"/>
                  </a:lnTo>
                  <a:lnTo>
                    <a:pt x="460375" y="28575"/>
                  </a:lnTo>
                  <a:lnTo>
                    <a:pt x="466725" y="22199"/>
                  </a:lnTo>
                  <a:lnTo>
                    <a:pt x="466725" y="14287"/>
                  </a:lnTo>
                  <a:lnTo>
                    <a:pt x="466725" y="6375"/>
                  </a:lnTo>
                  <a:close/>
                </a:path>
                <a:path w="571500" h="457200">
                  <a:moveTo>
                    <a:pt x="571500" y="435025"/>
                  </a:moveTo>
                  <a:lnTo>
                    <a:pt x="565150" y="428625"/>
                  </a:lnTo>
                  <a:lnTo>
                    <a:pt x="549275" y="428625"/>
                  </a:lnTo>
                  <a:lnTo>
                    <a:pt x="542925" y="435025"/>
                  </a:lnTo>
                  <a:lnTo>
                    <a:pt x="542925" y="450799"/>
                  </a:lnTo>
                  <a:lnTo>
                    <a:pt x="549275" y="457200"/>
                  </a:lnTo>
                  <a:lnTo>
                    <a:pt x="565150" y="457200"/>
                  </a:lnTo>
                  <a:lnTo>
                    <a:pt x="571500" y="450799"/>
                  </a:lnTo>
                  <a:lnTo>
                    <a:pt x="571500" y="442912"/>
                  </a:lnTo>
                  <a:lnTo>
                    <a:pt x="571500" y="435025"/>
                  </a:lnTo>
                  <a:close/>
                </a:path>
                <a:path w="571500" h="457200">
                  <a:moveTo>
                    <a:pt x="571500" y="330225"/>
                  </a:moveTo>
                  <a:lnTo>
                    <a:pt x="565150" y="323850"/>
                  </a:lnTo>
                  <a:lnTo>
                    <a:pt x="549275" y="323850"/>
                  </a:lnTo>
                  <a:lnTo>
                    <a:pt x="542925" y="330225"/>
                  </a:lnTo>
                  <a:lnTo>
                    <a:pt x="542925" y="346049"/>
                  </a:lnTo>
                  <a:lnTo>
                    <a:pt x="549275" y="352425"/>
                  </a:lnTo>
                  <a:lnTo>
                    <a:pt x="565150" y="352425"/>
                  </a:lnTo>
                  <a:lnTo>
                    <a:pt x="571500" y="346049"/>
                  </a:lnTo>
                  <a:lnTo>
                    <a:pt x="571500" y="338137"/>
                  </a:lnTo>
                  <a:lnTo>
                    <a:pt x="571500" y="330225"/>
                  </a:lnTo>
                  <a:close/>
                </a:path>
                <a:path w="571500" h="457200">
                  <a:moveTo>
                    <a:pt x="571500" y="223316"/>
                  </a:moveTo>
                  <a:lnTo>
                    <a:pt x="565150" y="219075"/>
                  </a:lnTo>
                  <a:lnTo>
                    <a:pt x="549275" y="219075"/>
                  </a:lnTo>
                  <a:lnTo>
                    <a:pt x="542925" y="223316"/>
                  </a:lnTo>
                  <a:lnTo>
                    <a:pt x="542925" y="233883"/>
                  </a:lnTo>
                  <a:lnTo>
                    <a:pt x="549275" y="238125"/>
                  </a:lnTo>
                  <a:lnTo>
                    <a:pt x="565150" y="238125"/>
                  </a:lnTo>
                  <a:lnTo>
                    <a:pt x="571500" y="233883"/>
                  </a:lnTo>
                  <a:lnTo>
                    <a:pt x="571500" y="228600"/>
                  </a:lnTo>
                  <a:lnTo>
                    <a:pt x="571500" y="223316"/>
                  </a:lnTo>
                  <a:close/>
                </a:path>
                <a:path w="571500" h="457200">
                  <a:moveTo>
                    <a:pt x="571500" y="111150"/>
                  </a:moveTo>
                  <a:lnTo>
                    <a:pt x="565150" y="104775"/>
                  </a:lnTo>
                  <a:lnTo>
                    <a:pt x="549275" y="104775"/>
                  </a:lnTo>
                  <a:lnTo>
                    <a:pt x="542925" y="111150"/>
                  </a:lnTo>
                  <a:lnTo>
                    <a:pt x="542925" y="126974"/>
                  </a:lnTo>
                  <a:lnTo>
                    <a:pt x="549275" y="133350"/>
                  </a:lnTo>
                  <a:lnTo>
                    <a:pt x="565150" y="133350"/>
                  </a:lnTo>
                  <a:lnTo>
                    <a:pt x="571500" y="126974"/>
                  </a:lnTo>
                  <a:lnTo>
                    <a:pt x="571500" y="119062"/>
                  </a:lnTo>
                  <a:lnTo>
                    <a:pt x="571500" y="111150"/>
                  </a:lnTo>
                  <a:close/>
                </a:path>
                <a:path w="571500" h="457200">
                  <a:moveTo>
                    <a:pt x="571500" y="6400"/>
                  </a:moveTo>
                  <a:lnTo>
                    <a:pt x="565150" y="0"/>
                  </a:lnTo>
                  <a:lnTo>
                    <a:pt x="549275" y="0"/>
                  </a:lnTo>
                  <a:lnTo>
                    <a:pt x="542925" y="6400"/>
                  </a:lnTo>
                  <a:lnTo>
                    <a:pt x="542925" y="22174"/>
                  </a:lnTo>
                  <a:lnTo>
                    <a:pt x="549275" y="28575"/>
                  </a:lnTo>
                  <a:lnTo>
                    <a:pt x="565150" y="28575"/>
                  </a:lnTo>
                  <a:lnTo>
                    <a:pt x="571500" y="22174"/>
                  </a:lnTo>
                  <a:lnTo>
                    <a:pt x="571500" y="14287"/>
                  </a:lnTo>
                  <a:lnTo>
                    <a:pt x="571500" y="6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676775" y="4752974"/>
              <a:ext cx="1333500" cy="676275"/>
            </a:xfrm>
            <a:custGeom>
              <a:avLst/>
              <a:gdLst/>
              <a:ahLst/>
              <a:cxnLst/>
              <a:rect l="l" t="t" r="r" b="b"/>
              <a:pathLst>
                <a:path w="1333500" h="676275">
                  <a:moveTo>
                    <a:pt x="28575" y="654050"/>
                  </a:moveTo>
                  <a:lnTo>
                    <a:pt x="22098" y="647700"/>
                  </a:lnTo>
                  <a:lnTo>
                    <a:pt x="6350" y="647700"/>
                  </a:lnTo>
                  <a:lnTo>
                    <a:pt x="0" y="654050"/>
                  </a:lnTo>
                  <a:lnTo>
                    <a:pt x="0" y="669925"/>
                  </a:lnTo>
                  <a:lnTo>
                    <a:pt x="6477" y="676275"/>
                  </a:lnTo>
                  <a:lnTo>
                    <a:pt x="22225" y="676275"/>
                  </a:lnTo>
                  <a:lnTo>
                    <a:pt x="28575" y="669925"/>
                  </a:lnTo>
                  <a:lnTo>
                    <a:pt x="28575" y="662051"/>
                  </a:lnTo>
                  <a:lnTo>
                    <a:pt x="28575" y="654050"/>
                  </a:lnTo>
                  <a:close/>
                </a:path>
                <a:path w="1333500" h="676275">
                  <a:moveTo>
                    <a:pt x="28575" y="547116"/>
                  </a:moveTo>
                  <a:lnTo>
                    <a:pt x="22098" y="542925"/>
                  </a:lnTo>
                  <a:lnTo>
                    <a:pt x="6350" y="542925"/>
                  </a:lnTo>
                  <a:lnTo>
                    <a:pt x="0" y="547116"/>
                  </a:lnTo>
                  <a:lnTo>
                    <a:pt x="0" y="557784"/>
                  </a:lnTo>
                  <a:lnTo>
                    <a:pt x="6477" y="561975"/>
                  </a:lnTo>
                  <a:lnTo>
                    <a:pt x="22225" y="561975"/>
                  </a:lnTo>
                  <a:lnTo>
                    <a:pt x="28575" y="557784"/>
                  </a:lnTo>
                  <a:lnTo>
                    <a:pt x="28575" y="552450"/>
                  </a:lnTo>
                  <a:lnTo>
                    <a:pt x="28575" y="547116"/>
                  </a:lnTo>
                  <a:close/>
                </a:path>
                <a:path w="1333500" h="676275">
                  <a:moveTo>
                    <a:pt x="28575" y="434975"/>
                  </a:moveTo>
                  <a:lnTo>
                    <a:pt x="22098" y="428625"/>
                  </a:lnTo>
                  <a:lnTo>
                    <a:pt x="6350" y="428625"/>
                  </a:lnTo>
                  <a:lnTo>
                    <a:pt x="0" y="434975"/>
                  </a:lnTo>
                  <a:lnTo>
                    <a:pt x="0" y="450850"/>
                  </a:lnTo>
                  <a:lnTo>
                    <a:pt x="6477" y="457200"/>
                  </a:lnTo>
                  <a:lnTo>
                    <a:pt x="22225" y="457200"/>
                  </a:lnTo>
                  <a:lnTo>
                    <a:pt x="28575" y="450850"/>
                  </a:lnTo>
                  <a:lnTo>
                    <a:pt x="28575" y="442849"/>
                  </a:lnTo>
                  <a:lnTo>
                    <a:pt x="28575" y="434975"/>
                  </a:lnTo>
                  <a:close/>
                </a:path>
                <a:path w="1333500" h="676275">
                  <a:moveTo>
                    <a:pt x="28575" y="328041"/>
                  </a:moveTo>
                  <a:lnTo>
                    <a:pt x="22098" y="323850"/>
                  </a:lnTo>
                  <a:lnTo>
                    <a:pt x="6350" y="323850"/>
                  </a:lnTo>
                  <a:lnTo>
                    <a:pt x="0" y="328041"/>
                  </a:lnTo>
                  <a:lnTo>
                    <a:pt x="0" y="338709"/>
                  </a:lnTo>
                  <a:lnTo>
                    <a:pt x="6477" y="342900"/>
                  </a:lnTo>
                  <a:lnTo>
                    <a:pt x="22225" y="342900"/>
                  </a:lnTo>
                  <a:lnTo>
                    <a:pt x="28575" y="338709"/>
                  </a:lnTo>
                  <a:lnTo>
                    <a:pt x="28575" y="333375"/>
                  </a:lnTo>
                  <a:lnTo>
                    <a:pt x="28575" y="328041"/>
                  </a:lnTo>
                  <a:close/>
                </a:path>
                <a:path w="1333500" h="676275">
                  <a:moveTo>
                    <a:pt x="28575" y="215900"/>
                  </a:moveTo>
                  <a:lnTo>
                    <a:pt x="22098" y="209550"/>
                  </a:lnTo>
                  <a:lnTo>
                    <a:pt x="6350" y="209550"/>
                  </a:lnTo>
                  <a:lnTo>
                    <a:pt x="0" y="215900"/>
                  </a:lnTo>
                  <a:lnTo>
                    <a:pt x="0" y="231775"/>
                  </a:lnTo>
                  <a:lnTo>
                    <a:pt x="6477" y="238125"/>
                  </a:lnTo>
                  <a:lnTo>
                    <a:pt x="22225" y="238125"/>
                  </a:lnTo>
                  <a:lnTo>
                    <a:pt x="28575" y="231775"/>
                  </a:lnTo>
                  <a:lnTo>
                    <a:pt x="28575" y="223774"/>
                  </a:lnTo>
                  <a:lnTo>
                    <a:pt x="28575" y="215900"/>
                  </a:lnTo>
                  <a:close/>
                </a:path>
                <a:path w="1333500" h="676275">
                  <a:moveTo>
                    <a:pt x="28575" y="111125"/>
                  </a:moveTo>
                  <a:lnTo>
                    <a:pt x="22098" y="104775"/>
                  </a:lnTo>
                  <a:lnTo>
                    <a:pt x="6350" y="104775"/>
                  </a:lnTo>
                  <a:lnTo>
                    <a:pt x="0" y="111125"/>
                  </a:lnTo>
                  <a:lnTo>
                    <a:pt x="0" y="127000"/>
                  </a:lnTo>
                  <a:lnTo>
                    <a:pt x="6477" y="133350"/>
                  </a:lnTo>
                  <a:lnTo>
                    <a:pt x="22225" y="133350"/>
                  </a:lnTo>
                  <a:lnTo>
                    <a:pt x="28575" y="127000"/>
                  </a:lnTo>
                  <a:lnTo>
                    <a:pt x="28575" y="119126"/>
                  </a:lnTo>
                  <a:lnTo>
                    <a:pt x="28575" y="111125"/>
                  </a:lnTo>
                  <a:close/>
                </a:path>
                <a:path w="1333500" h="676275">
                  <a:moveTo>
                    <a:pt x="28575" y="4191"/>
                  </a:moveTo>
                  <a:lnTo>
                    <a:pt x="22098" y="0"/>
                  </a:lnTo>
                  <a:lnTo>
                    <a:pt x="6350" y="0"/>
                  </a:lnTo>
                  <a:lnTo>
                    <a:pt x="0" y="4191"/>
                  </a:lnTo>
                  <a:lnTo>
                    <a:pt x="0" y="14859"/>
                  </a:lnTo>
                  <a:lnTo>
                    <a:pt x="6477" y="19050"/>
                  </a:lnTo>
                  <a:lnTo>
                    <a:pt x="22225" y="19050"/>
                  </a:lnTo>
                  <a:lnTo>
                    <a:pt x="28575" y="14859"/>
                  </a:lnTo>
                  <a:lnTo>
                    <a:pt x="28575" y="9525"/>
                  </a:lnTo>
                  <a:lnTo>
                    <a:pt x="28575" y="4191"/>
                  </a:lnTo>
                  <a:close/>
                </a:path>
                <a:path w="1333500" h="676275">
                  <a:moveTo>
                    <a:pt x="142875" y="654050"/>
                  </a:moveTo>
                  <a:lnTo>
                    <a:pt x="136525" y="647700"/>
                  </a:lnTo>
                  <a:lnTo>
                    <a:pt x="120650" y="647700"/>
                  </a:lnTo>
                  <a:lnTo>
                    <a:pt x="114300" y="654050"/>
                  </a:lnTo>
                  <a:lnTo>
                    <a:pt x="114300" y="669925"/>
                  </a:lnTo>
                  <a:lnTo>
                    <a:pt x="120650" y="676275"/>
                  </a:lnTo>
                  <a:lnTo>
                    <a:pt x="136525" y="676275"/>
                  </a:lnTo>
                  <a:lnTo>
                    <a:pt x="142875" y="669925"/>
                  </a:lnTo>
                  <a:lnTo>
                    <a:pt x="142875" y="662051"/>
                  </a:lnTo>
                  <a:lnTo>
                    <a:pt x="142875" y="654050"/>
                  </a:lnTo>
                  <a:close/>
                </a:path>
                <a:path w="1333500" h="676275">
                  <a:moveTo>
                    <a:pt x="142875" y="547116"/>
                  </a:moveTo>
                  <a:lnTo>
                    <a:pt x="136525" y="542798"/>
                  </a:lnTo>
                  <a:lnTo>
                    <a:pt x="128651" y="542925"/>
                  </a:lnTo>
                  <a:lnTo>
                    <a:pt x="120650" y="542925"/>
                  </a:lnTo>
                  <a:lnTo>
                    <a:pt x="114300" y="547116"/>
                  </a:lnTo>
                  <a:lnTo>
                    <a:pt x="114300" y="557784"/>
                  </a:lnTo>
                  <a:lnTo>
                    <a:pt x="120650" y="561975"/>
                  </a:lnTo>
                  <a:lnTo>
                    <a:pt x="136525" y="561975"/>
                  </a:lnTo>
                  <a:lnTo>
                    <a:pt x="142875" y="557784"/>
                  </a:lnTo>
                  <a:lnTo>
                    <a:pt x="142875" y="552450"/>
                  </a:lnTo>
                  <a:lnTo>
                    <a:pt x="142875" y="547116"/>
                  </a:lnTo>
                  <a:close/>
                </a:path>
                <a:path w="1333500" h="676275">
                  <a:moveTo>
                    <a:pt x="142875" y="434975"/>
                  </a:moveTo>
                  <a:lnTo>
                    <a:pt x="136525" y="428625"/>
                  </a:lnTo>
                  <a:lnTo>
                    <a:pt x="120650" y="428625"/>
                  </a:lnTo>
                  <a:lnTo>
                    <a:pt x="114300" y="434975"/>
                  </a:lnTo>
                  <a:lnTo>
                    <a:pt x="114300" y="450850"/>
                  </a:lnTo>
                  <a:lnTo>
                    <a:pt x="120650" y="457200"/>
                  </a:lnTo>
                  <a:lnTo>
                    <a:pt x="136525" y="457200"/>
                  </a:lnTo>
                  <a:lnTo>
                    <a:pt x="142875" y="450850"/>
                  </a:lnTo>
                  <a:lnTo>
                    <a:pt x="142875" y="442849"/>
                  </a:lnTo>
                  <a:lnTo>
                    <a:pt x="142875" y="434975"/>
                  </a:lnTo>
                  <a:close/>
                </a:path>
                <a:path w="1333500" h="676275">
                  <a:moveTo>
                    <a:pt x="142875" y="328041"/>
                  </a:moveTo>
                  <a:lnTo>
                    <a:pt x="136525" y="323723"/>
                  </a:lnTo>
                  <a:lnTo>
                    <a:pt x="128651" y="323850"/>
                  </a:lnTo>
                  <a:lnTo>
                    <a:pt x="120650" y="323850"/>
                  </a:lnTo>
                  <a:lnTo>
                    <a:pt x="114300" y="328041"/>
                  </a:lnTo>
                  <a:lnTo>
                    <a:pt x="114300" y="338709"/>
                  </a:lnTo>
                  <a:lnTo>
                    <a:pt x="120650" y="342900"/>
                  </a:lnTo>
                  <a:lnTo>
                    <a:pt x="136525" y="342900"/>
                  </a:lnTo>
                  <a:lnTo>
                    <a:pt x="142875" y="338709"/>
                  </a:lnTo>
                  <a:lnTo>
                    <a:pt x="142875" y="333375"/>
                  </a:lnTo>
                  <a:lnTo>
                    <a:pt x="142875" y="328041"/>
                  </a:lnTo>
                  <a:close/>
                </a:path>
                <a:path w="1333500" h="676275">
                  <a:moveTo>
                    <a:pt x="142875" y="215900"/>
                  </a:moveTo>
                  <a:lnTo>
                    <a:pt x="136525" y="209550"/>
                  </a:lnTo>
                  <a:lnTo>
                    <a:pt x="120650" y="209550"/>
                  </a:lnTo>
                  <a:lnTo>
                    <a:pt x="114300" y="215900"/>
                  </a:lnTo>
                  <a:lnTo>
                    <a:pt x="114300" y="231775"/>
                  </a:lnTo>
                  <a:lnTo>
                    <a:pt x="120650" y="238125"/>
                  </a:lnTo>
                  <a:lnTo>
                    <a:pt x="136525" y="238125"/>
                  </a:lnTo>
                  <a:lnTo>
                    <a:pt x="142875" y="231775"/>
                  </a:lnTo>
                  <a:lnTo>
                    <a:pt x="142875" y="223901"/>
                  </a:lnTo>
                  <a:lnTo>
                    <a:pt x="142875" y="215900"/>
                  </a:lnTo>
                  <a:close/>
                </a:path>
                <a:path w="1333500" h="676275">
                  <a:moveTo>
                    <a:pt x="142875" y="111125"/>
                  </a:moveTo>
                  <a:lnTo>
                    <a:pt x="136525" y="104648"/>
                  </a:lnTo>
                  <a:lnTo>
                    <a:pt x="128651" y="104775"/>
                  </a:lnTo>
                  <a:lnTo>
                    <a:pt x="120650" y="104775"/>
                  </a:lnTo>
                  <a:lnTo>
                    <a:pt x="114300" y="111125"/>
                  </a:lnTo>
                  <a:lnTo>
                    <a:pt x="114300" y="127000"/>
                  </a:lnTo>
                  <a:lnTo>
                    <a:pt x="120650" y="133350"/>
                  </a:lnTo>
                  <a:lnTo>
                    <a:pt x="136525" y="133350"/>
                  </a:lnTo>
                  <a:lnTo>
                    <a:pt x="142875" y="127000"/>
                  </a:lnTo>
                  <a:lnTo>
                    <a:pt x="142875" y="119126"/>
                  </a:lnTo>
                  <a:lnTo>
                    <a:pt x="142875" y="111125"/>
                  </a:lnTo>
                  <a:close/>
                </a:path>
                <a:path w="1333500" h="676275">
                  <a:moveTo>
                    <a:pt x="142875" y="4318"/>
                  </a:moveTo>
                  <a:lnTo>
                    <a:pt x="136525" y="0"/>
                  </a:lnTo>
                  <a:lnTo>
                    <a:pt x="120650" y="0"/>
                  </a:lnTo>
                  <a:lnTo>
                    <a:pt x="114300" y="4318"/>
                  </a:lnTo>
                  <a:lnTo>
                    <a:pt x="114300" y="14732"/>
                  </a:lnTo>
                  <a:lnTo>
                    <a:pt x="120650" y="19050"/>
                  </a:lnTo>
                  <a:lnTo>
                    <a:pt x="136525" y="19050"/>
                  </a:lnTo>
                  <a:lnTo>
                    <a:pt x="142875" y="14732"/>
                  </a:lnTo>
                  <a:lnTo>
                    <a:pt x="142875" y="9525"/>
                  </a:lnTo>
                  <a:lnTo>
                    <a:pt x="142875" y="4318"/>
                  </a:lnTo>
                  <a:close/>
                </a:path>
                <a:path w="1333500" h="676275">
                  <a:moveTo>
                    <a:pt x="247650" y="654050"/>
                  </a:moveTo>
                  <a:lnTo>
                    <a:pt x="241300" y="647700"/>
                  </a:lnTo>
                  <a:lnTo>
                    <a:pt x="225425" y="647700"/>
                  </a:lnTo>
                  <a:lnTo>
                    <a:pt x="219075" y="654050"/>
                  </a:lnTo>
                  <a:lnTo>
                    <a:pt x="219075" y="669925"/>
                  </a:lnTo>
                  <a:lnTo>
                    <a:pt x="225425" y="676275"/>
                  </a:lnTo>
                  <a:lnTo>
                    <a:pt x="241300" y="676275"/>
                  </a:lnTo>
                  <a:lnTo>
                    <a:pt x="247650" y="669925"/>
                  </a:lnTo>
                  <a:lnTo>
                    <a:pt x="247650" y="662051"/>
                  </a:lnTo>
                  <a:lnTo>
                    <a:pt x="247650" y="654050"/>
                  </a:lnTo>
                  <a:close/>
                </a:path>
                <a:path w="1333500" h="676275">
                  <a:moveTo>
                    <a:pt x="247650" y="547116"/>
                  </a:moveTo>
                  <a:lnTo>
                    <a:pt x="241300" y="542798"/>
                  </a:lnTo>
                  <a:lnTo>
                    <a:pt x="233426" y="542925"/>
                  </a:lnTo>
                  <a:lnTo>
                    <a:pt x="225425" y="542925"/>
                  </a:lnTo>
                  <a:lnTo>
                    <a:pt x="219075" y="547116"/>
                  </a:lnTo>
                  <a:lnTo>
                    <a:pt x="219075" y="557784"/>
                  </a:lnTo>
                  <a:lnTo>
                    <a:pt x="225425" y="561975"/>
                  </a:lnTo>
                  <a:lnTo>
                    <a:pt x="241300" y="561975"/>
                  </a:lnTo>
                  <a:lnTo>
                    <a:pt x="247650" y="557784"/>
                  </a:lnTo>
                  <a:lnTo>
                    <a:pt x="247650" y="552450"/>
                  </a:lnTo>
                  <a:lnTo>
                    <a:pt x="247650" y="547116"/>
                  </a:lnTo>
                  <a:close/>
                </a:path>
                <a:path w="1333500" h="676275">
                  <a:moveTo>
                    <a:pt x="247650" y="434975"/>
                  </a:moveTo>
                  <a:lnTo>
                    <a:pt x="241300" y="428625"/>
                  </a:lnTo>
                  <a:lnTo>
                    <a:pt x="225425" y="428625"/>
                  </a:lnTo>
                  <a:lnTo>
                    <a:pt x="219075" y="434975"/>
                  </a:lnTo>
                  <a:lnTo>
                    <a:pt x="219075" y="450850"/>
                  </a:lnTo>
                  <a:lnTo>
                    <a:pt x="225425" y="457200"/>
                  </a:lnTo>
                  <a:lnTo>
                    <a:pt x="241300" y="457200"/>
                  </a:lnTo>
                  <a:lnTo>
                    <a:pt x="247650" y="450850"/>
                  </a:lnTo>
                  <a:lnTo>
                    <a:pt x="247650" y="442849"/>
                  </a:lnTo>
                  <a:lnTo>
                    <a:pt x="247650" y="434975"/>
                  </a:lnTo>
                  <a:close/>
                </a:path>
                <a:path w="1333500" h="676275">
                  <a:moveTo>
                    <a:pt x="247650" y="328041"/>
                  </a:moveTo>
                  <a:lnTo>
                    <a:pt x="241300" y="323723"/>
                  </a:lnTo>
                  <a:lnTo>
                    <a:pt x="233426" y="323850"/>
                  </a:lnTo>
                  <a:lnTo>
                    <a:pt x="225425" y="323850"/>
                  </a:lnTo>
                  <a:lnTo>
                    <a:pt x="219075" y="328041"/>
                  </a:lnTo>
                  <a:lnTo>
                    <a:pt x="219075" y="338709"/>
                  </a:lnTo>
                  <a:lnTo>
                    <a:pt x="225425" y="342900"/>
                  </a:lnTo>
                  <a:lnTo>
                    <a:pt x="241300" y="342900"/>
                  </a:lnTo>
                  <a:lnTo>
                    <a:pt x="247650" y="338709"/>
                  </a:lnTo>
                  <a:lnTo>
                    <a:pt x="247650" y="333375"/>
                  </a:lnTo>
                  <a:lnTo>
                    <a:pt x="247650" y="328041"/>
                  </a:lnTo>
                  <a:close/>
                </a:path>
                <a:path w="1333500" h="676275">
                  <a:moveTo>
                    <a:pt x="247650" y="215900"/>
                  </a:moveTo>
                  <a:lnTo>
                    <a:pt x="241300" y="209550"/>
                  </a:lnTo>
                  <a:lnTo>
                    <a:pt x="225425" y="209550"/>
                  </a:lnTo>
                  <a:lnTo>
                    <a:pt x="219075" y="215900"/>
                  </a:lnTo>
                  <a:lnTo>
                    <a:pt x="219075" y="231775"/>
                  </a:lnTo>
                  <a:lnTo>
                    <a:pt x="225425" y="238125"/>
                  </a:lnTo>
                  <a:lnTo>
                    <a:pt x="241300" y="238125"/>
                  </a:lnTo>
                  <a:lnTo>
                    <a:pt x="247650" y="231775"/>
                  </a:lnTo>
                  <a:lnTo>
                    <a:pt x="247650" y="223774"/>
                  </a:lnTo>
                  <a:lnTo>
                    <a:pt x="247650" y="215900"/>
                  </a:lnTo>
                  <a:close/>
                </a:path>
                <a:path w="1333500" h="676275">
                  <a:moveTo>
                    <a:pt x="247650" y="111125"/>
                  </a:moveTo>
                  <a:lnTo>
                    <a:pt x="241300" y="104648"/>
                  </a:lnTo>
                  <a:lnTo>
                    <a:pt x="233426" y="104775"/>
                  </a:lnTo>
                  <a:lnTo>
                    <a:pt x="225425" y="104775"/>
                  </a:lnTo>
                  <a:lnTo>
                    <a:pt x="219075" y="111125"/>
                  </a:lnTo>
                  <a:lnTo>
                    <a:pt x="219075" y="127000"/>
                  </a:lnTo>
                  <a:lnTo>
                    <a:pt x="225425" y="133350"/>
                  </a:lnTo>
                  <a:lnTo>
                    <a:pt x="241300" y="133350"/>
                  </a:lnTo>
                  <a:lnTo>
                    <a:pt x="247650" y="127000"/>
                  </a:lnTo>
                  <a:lnTo>
                    <a:pt x="247650" y="119126"/>
                  </a:lnTo>
                  <a:lnTo>
                    <a:pt x="247650" y="111125"/>
                  </a:lnTo>
                  <a:close/>
                </a:path>
                <a:path w="1333500" h="676275">
                  <a:moveTo>
                    <a:pt x="247650" y="4191"/>
                  </a:moveTo>
                  <a:lnTo>
                    <a:pt x="241300" y="0"/>
                  </a:lnTo>
                  <a:lnTo>
                    <a:pt x="225425" y="0"/>
                  </a:lnTo>
                  <a:lnTo>
                    <a:pt x="219075" y="4191"/>
                  </a:lnTo>
                  <a:lnTo>
                    <a:pt x="219075" y="14859"/>
                  </a:lnTo>
                  <a:lnTo>
                    <a:pt x="225425" y="19050"/>
                  </a:lnTo>
                  <a:lnTo>
                    <a:pt x="241300" y="19050"/>
                  </a:lnTo>
                  <a:lnTo>
                    <a:pt x="247650" y="14859"/>
                  </a:lnTo>
                  <a:lnTo>
                    <a:pt x="247650" y="9525"/>
                  </a:lnTo>
                  <a:lnTo>
                    <a:pt x="247650" y="4191"/>
                  </a:lnTo>
                  <a:close/>
                </a:path>
                <a:path w="1333500" h="676275">
                  <a:moveTo>
                    <a:pt x="352425" y="654050"/>
                  </a:moveTo>
                  <a:lnTo>
                    <a:pt x="348234" y="647700"/>
                  </a:lnTo>
                  <a:lnTo>
                    <a:pt x="337566" y="647700"/>
                  </a:lnTo>
                  <a:lnTo>
                    <a:pt x="333375" y="654050"/>
                  </a:lnTo>
                  <a:lnTo>
                    <a:pt x="333375" y="669925"/>
                  </a:lnTo>
                  <a:lnTo>
                    <a:pt x="337566" y="676275"/>
                  </a:lnTo>
                  <a:lnTo>
                    <a:pt x="348234" y="676275"/>
                  </a:lnTo>
                  <a:lnTo>
                    <a:pt x="352425" y="669925"/>
                  </a:lnTo>
                  <a:lnTo>
                    <a:pt x="352425" y="662051"/>
                  </a:lnTo>
                  <a:lnTo>
                    <a:pt x="352425" y="654050"/>
                  </a:lnTo>
                  <a:close/>
                </a:path>
                <a:path w="1333500" h="676275">
                  <a:moveTo>
                    <a:pt x="352425" y="547116"/>
                  </a:moveTo>
                  <a:lnTo>
                    <a:pt x="348234" y="542798"/>
                  </a:lnTo>
                  <a:lnTo>
                    <a:pt x="342900" y="542925"/>
                  </a:lnTo>
                  <a:lnTo>
                    <a:pt x="337566" y="542925"/>
                  </a:lnTo>
                  <a:lnTo>
                    <a:pt x="333375" y="547116"/>
                  </a:lnTo>
                  <a:lnTo>
                    <a:pt x="333375" y="557784"/>
                  </a:lnTo>
                  <a:lnTo>
                    <a:pt x="337566" y="561975"/>
                  </a:lnTo>
                  <a:lnTo>
                    <a:pt x="348234" y="561975"/>
                  </a:lnTo>
                  <a:lnTo>
                    <a:pt x="352425" y="557784"/>
                  </a:lnTo>
                  <a:lnTo>
                    <a:pt x="352425" y="552450"/>
                  </a:lnTo>
                  <a:lnTo>
                    <a:pt x="352425" y="547116"/>
                  </a:lnTo>
                  <a:close/>
                </a:path>
                <a:path w="1333500" h="676275">
                  <a:moveTo>
                    <a:pt x="352425" y="434975"/>
                  </a:moveTo>
                  <a:lnTo>
                    <a:pt x="348234" y="428625"/>
                  </a:lnTo>
                  <a:lnTo>
                    <a:pt x="337566" y="428625"/>
                  </a:lnTo>
                  <a:lnTo>
                    <a:pt x="333375" y="434975"/>
                  </a:lnTo>
                  <a:lnTo>
                    <a:pt x="333375" y="450850"/>
                  </a:lnTo>
                  <a:lnTo>
                    <a:pt x="337566" y="457200"/>
                  </a:lnTo>
                  <a:lnTo>
                    <a:pt x="348234" y="457200"/>
                  </a:lnTo>
                  <a:lnTo>
                    <a:pt x="352425" y="450850"/>
                  </a:lnTo>
                  <a:lnTo>
                    <a:pt x="352425" y="442849"/>
                  </a:lnTo>
                  <a:lnTo>
                    <a:pt x="352425" y="434975"/>
                  </a:lnTo>
                  <a:close/>
                </a:path>
                <a:path w="1333500" h="676275">
                  <a:moveTo>
                    <a:pt x="352425" y="328041"/>
                  </a:moveTo>
                  <a:lnTo>
                    <a:pt x="348234" y="323723"/>
                  </a:lnTo>
                  <a:lnTo>
                    <a:pt x="342900" y="323850"/>
                  </a:lnTo>
                  <a:lnTo>
                    <a:pt x="337566" y="323850"/>
                  </a:lnTo>
                  <a:lnTo>
                    <a:pt x="333375" y="328041"/>
                  </a:lnTo>
                  <a:lnTo>
                    <a:pt x="333375" y="338709"/>
                  </a:lnTo>
                  <a:lnTo>
                    <a:pt x="337566" y="342900"/>
                  </a:lnTo>
                  <a:lnTo>
                    <a:pt x="348234" y="342900"/>
                  </a:lnTo>
                  <a:lnTo>
                    <a:pt x="352425" y="338709"/>
                  </a:lnTo>
                  <a:lnTo>
                    <a:pt x="352425" y="333375"/>
                  </a:lnTo>
                  <a:lnTo>
                    <a:pt x="352425" y="328041"/>
                  </a:lnTo>
                  <a:close/>
                </a:path>
                <a:path w="1333500" h="676275">
                  <a:moveTo>
                    <a:pt x="352425" y="215900"/>
                  </a:moveTo>
                  <a:lnTo>
                    <a:pt x="348234" y="209550"/>
                  </a:lnTo>
                  <a:lnTo>
                    <a:pt x="337566" y="209550"/>
                  </a:lnTo>
                  <a:lnTo>
                    <a:pt x="333375" y="215900"/>
                  </a:lnTo>
                  <a:lnTo>
                    <a:pt x="333375" y="231775"/>
                  </a:lnTo>
                  <a:lnTo>
                    <a:pt x="337566" y="238125"/>
                  </a:lnTo>
                  <a:lnTo>
                    <a:pt x="348234" y="238125"/>
                  </a:lnTo>
                  <a:lnTo>
                    <a:pt x="352425" y="231775"/>
                  </a:lnTo>
                  <a:lnTo>
                    <a:pt x="352425" y="223774"/>
                  </a:lnTo>
                  <a:lnTo>
                    <a:pt x="352425" y="215900"/>
                  </a:lnTo>
                  <a:close/>
                </a:path>
                <a:path w="1333500" h="676275">
                  <a:moveTo>
                    <a:pt x="352425" y="111125"/>
                  </a:moveTo>
                  <a:lnTo>
                    <a:pt x="348234" y="104648"/>
                  </a:lnTo>
                  <a:lnTo>
                    <a:pt x="342900" y="104775"/>
                  </a:lnTo>
                  <a:lnTo>
                    <a:pt x="337566" y="104775"/>
                  </a:lnTo>
                  <a:lnTo>
                    <a:pt x="333375" y="111125"/>
                  </a:lnTo>
                  <a:lnTo>
                    <a:pt x="333375" y="127000"/>
                  </a:lnTo>
                  <a:lnTo>
                    <a:pt x="337566" y="133350"/>
                  </a:lnTo>
                  <a:lnTo>
                    <a:pt x="348234" y="133350"/>
                  </a:lnTo>
                  <a:lnTo>
                    <a:pt x="352425" y="127000"/>
                  </a:lnTo>
                  <a:lnTo>
                    <a:pt x="352425" y="119126"/>
                  </a:lnTo>
                  <a:lnTo>
                    <a:pt x="352425" y="111125"/>
                  </a:lnTo>
                  <a:close/>
                </a:path>
                <a:path w="1333500" h="676275">
                  <a:moveTo>
                    <a:pt x="352425" y="4191"/>
                  </a:moveTo>
                  <a:lnTo>
                    <a:pt x="348234" y="0"/>
                  </a:lnTo>
                  <a:lnTo>
                    <a:pt x="337566" y="0"/>
                  </a:lnTo>
                  <a:lnTo>
                    <a:pt x="333375" y="4191"/>
                  </a:lnTo>
                  <a:lnTo>
                    <a:pt x="333375" y="14859"/>
                  </a:lnTo>
                  <a:lnTo>
                    <a:pt x="337566" y="19050"/>
                  </a:lnTo>
                  <a:lnTo>
                    <a:pt x="348234" y="19050"/>
                  </a:lnTo>
                  <a:lnTo>
                    <a:pt x="352425" y="14859"/>
                  </a:lnTo>
                  <a:lnTo>
                    <a:pt x="352425" y="9525"/>
                  </a:lnTo>
                  <a:lnTo>
                    <a:pt x="352425" y="4191"/>
                  </a:lnTo>
                  <a:close/>
                </a:path>
                <a:path w="1333500" h="676275">
                  <a:moveTo>
                    <a:pt x="466725" y="654050"/>
                  </a:moveTo>
                  <a:lnTo>
                    <a:pt x="460375" y="647700"/>
                  </a:lnTo>
                  <a:lnTo>
                    <a:pt x="444500" y="647700"/>
                  </a:lnTo>
                  <a:lnTo>
                    <a:pt x="438150" y="654050"/>
                  </a:lnTo>
                  <a:lnTo>
                    <a:pt x="438150" y="669925"/>
                  </a:lnTo>
                  <a:lnTo>
                    <a:pt x="444500" y="676275"/>
                  </a:lnTo>
                  <a:lnTo>
                    <a:pt x="460375" y="676275"/>
                  </a:lnTo>
                  <a:lnTo>
                    <a:pt x="466725" y="669925"/>
                  </a:lnTo>
                  <a:lnTo>
                    <a:pt x="466725" y="662051"/>
                  </a:lnTo>
                  <a:lnTo>
                    <a:pt x="466725" y="654050"/>
                  </a:lnTo>
                  <a:close/>
                </a:path>
                <a:path w="1333500" h="676275">
                  <a:moveTo>
                    <a:pt x="466725" y="547116"/>
                  </a:moveTo>
                  <a:lnTo>
                    <a:pt x="460375" y="542798"/>
                  </a:lnTo>
                  <a:lnTo>
                    <a:pt x="452501" y="542925"/>
                  </a:lnTo>
                  <a:lnTo>
                    <a:pt x="444500" y="542925"/>
                  </a:lnTo>
                  <a:lnTo>
                    <a:pt x="438150" y="547116"/>
                  </a:lnTo>
                  <a:lnTo>
                    <a:pt x="438150" y="557784"/>
                  </a:lnTo>
                  <a:lnTo>
                    <a:pt x="444500" y="561975"/>
                  </a:lnTo>
                  <a:lnTo>
                    <a:pt x="460375" y="561975"/>
                  </a:lnTo>
                  <a:lnTo>
                    <a:pt x="466725" y="557784"/>
                  </a:lnTo>
                  <a:lnTo>
                    <a:pt x="466725" y="552450"/>
                  </a:lnTo>
                  <a:lnTo>
                    <a:pt x="466725" y="547116"/>
                  </a:lnTo>
                  <a:close/>
                </a:path>
                <a:path w="1333500" h="676275">
                  <a:moveTo>
                    <a:pt x="466725" y="434975"/>
                  </a:moveTo>
                  <a:lnTo>
                    <a:pt x="460375" y="428625"/>
                  </a:lnTo>
                  <a:lnTo>
                    <a:pt x="444500" y="428625"/>
                  </a:lnTo>
                  <a:lnTo>
                    <a:pt x="438150" y="434975"/>
                  </a:lnTo>
                  <a:lnTo>
                    <a:pt x="438150" y="450850"/>
                  </a:lnTo>
                  <a:lnTo>
                    <a:pt x="444500" y="457200"/>
                  </a:lnTo>
                  <a:lnTo>
                    <a:pt x="460375" y="457200"/>
                  </a:lnTo>
                  <a:lnTo>
                    <a:pt x="466725" y="450850"/>
                  </a:lnTo>
                  <a:lnTo>
                    <a:pt x="466725" y="442849"/>
                  </a:lnTo>
                  <a:lnTo>
                    <a:pt x="466725" y="434975"/>
                  </a:lnTo>
                  <a:close/>
                </a:path>
                <a:path w="1333500" h="676275">
                  <a:moveTo>
                    <a:pt x="466725" y="328041"/>
                  </a:moveTo>
                  <a:lnTo>
                    <a:pt x="460375" y="323723"/>
                  </a:lnTo>
                  <a:lnTo>
                    <a:pt x="452501" y="323850"/>
                  </a:lnTo>
                  <a:lnTo>
                    <a:pt x="444500" y="323850"/>
                  </a:lnTo>
                  <a:lnTo>
                    <a:pt x="438150" y="328041"/>
                  </a:lnTo>
                  <a:lnTo>
                    <a:pt x="438150" y="338709"/>
                  </a:lnTo>
                  <a:lnTo>
                    <a:pt x="444500" y="342900"/>
                  </a:lnTo>
                  <a:lnTo>
                    <a:pt x="460375" y="342900"/>
                  </a:lnTo>
                  <a:lnTo>
                    <a:pt x="466725" y="338709"/>
                  </a:lnTo>
                  <a:lnTo>
                    <a:pt x="466725" y="333375"/>
                  </a:lnTo>
                  <a:lnTo>
                    <a:pt x="466725" y="328041"/>
                  </a:lnTo>
                  <a:close/>
                </a:path>
                <a:path w="1333500" h="676275">
                  <a:moveTo>
                    <a:pt x="466725" y="215900"/>
                  </a:moveTo>
                  <a:lnTo>
                    <a:pt x="460375" y="209550"/>
                  </a:lnTo>
                  <a:lnTo>
                    <a:pt x="444500" y="209550"/>
                  </a:lnTo>
                  <a:lnTo>
                    <a:pt x="438150" y="215900"/>
                  </a:lnTo>
                  <a:lnTo>
                    <a:pt x="438150" y="231775"/>
                  </a:lnTo>
                  <a:lnTo>
                    <a:pt x="444500" y="238125"/>
                  </a:lnTo>
                  <a:lnTo>
                    <a:pt x="460375" y="238125"/>
                  </a:lnTo>
                  <a:lnTo>
                    <a:pt x="466725" y="231775"/>
                  </a:lnTo>
                  <a:lnTo>
                    <a:pt x="466725" y="223774"/>
                  </a:lnTo>
                  <a:lnTo>
                    <a:pt x="466725" y="215900"/>
                  </a:lnTo>
                  <a:close/>
                </a:path>
                <a:path w="1333500" h="676275">
                  <a:moveTo>
                    <a:pt x="466725" y="111125"/>
                  </a:moveTo>
                  <a:lnTo>
                    <a:pt x="460375" y="104648"/>
                  </a:lnTo>
                  <a:lnTo>
                    <a:pt x="452501" y="104775"/>
                  </a:lnTo>
                  <a:lnTo>
                    <a:pt x="444500" y="104775"/>
                  </a:lnTo>
                  <a:lnTo>
                    <a:pt x="438150" y="111125"/>
                  </a:lnTo>
                  <a:lnTo>
                    <a:pt x="438150" y="127000"/>
                  </a:lnTo>
                  <a:lnTo>
                    <a:pt x="444500" y="133350"/>
                  </a:lnTo>
                  <a:lnTo>
                    <a:pt x="460375" y="133350"/>
                  </a:lnTo>
                  <a:lnTo>
                    <a:pt x="466725" y="127000"/>
                  </a:lnTo>
                  <a:lnTo>
                    <a:pt x="466725" y="119126"/>
                  </a:lnTo>
                  <a:lnTo>
                    <a:pt x="466725" y="111125"/>
                  </a:lnTo>
                  <a:close/>
                </a:path>
                <a:path w="1333500" h="676275">
                  <a:moveTo>
                    <a:pt x="466725" y="4191"/>
                  </a:moveTo>
                  <a:lnTo>
                    <a:pt x="460375" y="0"/>
                  </a:lnTo>
                  <a:lnTo>
                    <a:pt x="444500" y="0"/>
                  </a:lnTo>
                  <a:lnTo>
                    <a:pt x="438150" y="4191"/>
                  </a:lnTo>
                  <a:lnTo>
                    <a:pt x="438150" y="14859"/>
                  </a:lnTo>
                  <a:lnTo>
                    <a:pt x="444500" y="19050"/>
                  </a:lnTo>
                  <a:lnTo>
                    <a:pt x="460375" y="19050"/>
                  </a:lnTo>
                  <a:lnTo>
                    <a:pt x="466725" y="14859"/>
                  </a:lnTo>
                  <a:lnTo>
                    <a:pt x="466725" y="9525"/>
                  </a:lnTo>
                  <a:lnTo>
                    <a:pt x="466725" y="4191"/>
                  </a:lnTo>
                  <a:close/>
                </a:path>
                <a:path w="1333500" h="676275">
                  <a:moveTo>
                    <a:pt x="571500" y="654050"/>
                  </a:moveTo>
                  <a:lnTo>
                    <a:pt x="567309" y="647700"/>
                  </a:lnTo>
                  <a:lnTo>
                    <a:pt x="556641" y="647700"/>
                  </a:lnTo>
                  <a:lnTo>
                    <a:pt x="552450" y="654050"/>
                  </a:lnTo>
                  <a:lnTo>
                    <a:pt x="552450" y="669925"/>
                  </a:lnTo>
                  <a:lnTo>
                    <a:pt x="556641" y="676275"/>
                  </a:lnTo>
                  <a:lnTo>
                    <a:pt x="567309" y="676275"/>
                  </a:lnTo>
                  <a:lnTo>
                    <a:pt x="571500" y="669925"/>
                  </a:lnTo>
                  <a:lnTo>
                    <a:pt x="571500" y="662051"/>
                  </a:lnTo>
                  <a:lnTo>
                    <a:pt x="571500" y="654050"/>
                  </a:lnTo>
                  <a:close/>
                </a:path>
                <a:path w="1333500" h="676275">
                  <a:moveTo>
                    <a:pt x="571500" y="547116"/>
                  </a:moveTo>
                  <a:lnTo>
                    <a:pt x="567309" y="542925"/>
                  </a:lnTo>
                  <a:lnTo>
                    <a:pt x="556641" y="542925"/>
                  </a:lnTo>
                  <a:lnTo>
                    <a:pt x="552450" y="547116"/>
                  </a:lnTo>
                  <a:lnTo>
                    <a:pt x="552450" y="557784"/>
                  </a:lnTo>
                  <a:lnTo>
                    <a:pt x="556641" y="561975"/>
                  </a:lnTo>
                  <a:lnTo>
                    <a:pt x="567309" y="561975"/>
                  </a:lnTo>
                  <a:lnTo>
                    <a:pt x="571500" y="557784"/>
                  </a:lnTo>
                  <a:lnTo>
                    <a:pt x="571500" y="552450"/>
                  </a:lnTo>
                  <a:lnTo>
                    <a:pt x="571500" y="547116"/>
                  </a:lnTo>
                  <a:close/>
                </a:path>
                <a:path w="1333500" h="676275">
                  <a:moveTo>
                    <a:pt x="571500" y="434975"/>
                  </a:moveTo>
                  <a:lnTo>
                    <a:pt x="567309" y="428625"/>
                  </a:lnTo>
                  <a:lnTo>
                    <a:pt x="556641" y="428625"/>
                  </a:lnTo>
                  <a:lnTo>
                    <a:pt x="552450" y="434975"/>
                  </a:lnTo>
                  <a:lnTo>
                    <a:pt x="552450" y="450850"/>
                  </a:lnTo>
                  <a:lnTo>
                    <a:pt x="556641" y="457200"/>
                  </a:lnTo>
                  <a:lnTo>
                    <a:pt x="567309" y="457200"/>
                  </a:lnTo>
                  <a:lnTo>
                    <a:pt x="571500" y="450850"/>
                  </a:lnTo>
                  <a:lnTo>
                    <a:pt x="571500" y="442849"/>
                  </a:lnTo>
                  <a:lnTo>
                    <a:pt x="571500" y="434975"/>
                  </a:lnTo>
                  <a:close/>
                </a:path>
                <a:path w="1333500" h="676275">
                  <a:moveTo>
                    <a:pt x="571500" y="328041"/>
                  </a:moveTo>
                  <a:lnTo>
                    <a:pt x="567309" y="323850"/>
                  </a:lnTo>
                  <a:lnTo>
                    <a:pt x="556641" y="323850"/>
                  </a:lnTo>
                  <a:lnTo>
                    <a:pt x="552450" y="328041"/>
                  </a:lnTo>
                  <a:lnTo>
                    <a:pt x="552450" y="338709"/>
                  </a:lnTo>
                  <a:lnTo>
                    <a:pt x="556641" y="342900"/>
                  </a:lnTo>
                  <a:lnTo>
                    <a:pt x="567309" y="342900"/>
                  </a:lnTo>
                  <a:lnTo>
                    <a:pt x="571500" y="338709"/>
                  </a:lnTo>
                  <a:lnTo>
                    <a:pt x="571500" y="333375"/>
                  </a:lnTo>
                  <a:lnTo>
                    <a:pt x="571500" y="328041"/>
                  </a:lnTo>
                  <a:close/>
                </a:path>
                <a:path w="1333500" h="676275">
                  <a:moveTo>
                    <a:pt x="571500" y="215900"/>
                  </a:moveTo>
                  <a:lnTo>
                    <a:pt x="567182" y="209550"/>
                  </a:lnTo>
                  <a:lnTo>
                    <a:pt x="556768" y="209550"/>
                  </a:lnTo>
                  <a:lnTo>
                    <a:pt x="552450" y="215900"/>
                  </a:lnTo>
                  <a:lnTo>
                    <a:pt x="552450" y="231775"/>
                  </a:lnTo>
                  <a:lnTo>
                    <a:pt x="556768" y="238125"/>
                  </a:lnTo>
                  <a:lnTo>
                    <a:pt x="567182" y="238125"/>
                  </a:lnTo>
                  <a:lnTo>
                    <a:pt x="571500" y="231775"/>
                  </a:lnTo>
                  <a:lnTo>
                    <a:pt x="571500" y="223901"/>
                  </a:lnTo>
                  <a:lnTo>
                    <a:pt x="571500" y="215900"/>
                  </a:lnTo>
                  <a:close/>
                </a:path>
                <a:path w="1333500" h="676275">
                  <a:moveTo>
                    <a:pt x="571500" y="111125"/>
                  </a:moveTo>
                  <a:lnTo>
                    <a:pt x="567309" y="104775"/>
                  </a:lnTo>
                  <a:lnTo>
                    <a:pt x="556641" y="104775"/>
                  </a:lnTo>
                  <a:lnTo>
                    <a:pt x="552450" y="111125"/>
                  </a:lnTo>
                  <a:lnTo>
                    <a:pt x="552450" y="127000"/>
                  </a:lnTo>
                  <a:lnTo>
                    <a:pt x="556641" y="133350"/>
                  </a:lnTo>
                  <a:lnTo>
                    <a:pt x="567309" y="133350"/>
                  </a:lnTo>
                  <a:lnTo>
                    <a:pt x="571500" y="127000"/>
                  </a:lnTo>
                  <a:lnTo>
                    <a:pt x="571500" y="119126"/>
                  </a:lnTo>
                  <a:lnTo>
                    <a:pt x="571500" y="111125"/>
                  </a:lnTo>
                  <a:close/>
                </a:path>
                <a:path w="1333500" h="676275">
                  <a:moveTo>
                    <a:pt x="571500" y="4318"/>
                  </a:moveTo>
                  <a:lnTo>
                    <a:pt x="567182" y="0"/>
                  </a:lnTo>
                  <a:lnTo>
                    <a:pt x="556768" y="0"/>
                  </a:lnTo>
                  <a:lnTo>
                    <a:pt x="552450" y="4318"/>
                  </a:lnTo>
                  <a:lnTo>
                    <a:pt x="552450" y="14732"/>
                  </a:lnTo>
                  <a:lnTo>
                    <a:pt x="556768" y="19050"/>
                  </a:lnTo>
                  <a:lnTo>
                    <a:pt x="567182" y="19050"/>
                  </a:lnTo>
                  <a:lnTo>
                    <a:pt x="571500" y="14732"/>
                  </a:lnTo>
                  <a:lnTo>
                    <a:pt x="571500" y="9525"/>
                  </a:lnTo>
                  <a:lnTo>
                    <a:pt x="571500" y="4318"/>
                  </a:lnTo>
                  <a:close/>
                </a:path>
                <a:path w="1333500" h="676275">
                  <a:moveTo>
                    <a:pt x="685800" y="654050"/>
                  </a:moveTo>
                  <a:lnTo>
                    <a:pt x="679450" y="647700"/>
                  </a:lnTo>
                  <a:lnTo>
                    <a:pt x="663575" y="647700"/>
                  </a:lnTo>
                  <a:lnTo>
                    <a:pt x="657225" y="654050"/>
                  </a:lnTo>
                  <a:lnTo>
                    <a:pt x="657225" y="669925"/>
                  </a:lnTo>
                  <a:lnTo>
                    <a:pt x="663575" y="676275"/>
                  </a:lnTo>
                  <a:lnTo>
                    <a:pt x="679450" y="676275"/>
                  </a:lnTo>
                  <a:lnTo>
                    <a:pt x="685800" y="669925"/>
                  </a:lnTo>
                  <a:lnTo>
                    <a:pt x="685800" y="662051"/>
                  </a:lnTo>
                  <a:lnTo>
                    <a:pt x="685800" y="654050"/>
                  </a:lnTo>
                  <a:close/>
                </a:path>
                <a:path w="1333500" h="676275">
                  <a:moveTo>
                    <a:pt x="685800" y="547116"/>
                  </a:moveTo>
                  <a:lnTo>
                    <a:pt x="679450" y="542798"/>
                  </a:lnTo>
                  <a:lnTo>
                    <a:pt x="671576" y="542925"/>
                  </a:lnTo>
                  <a:lnTo>
                    <a:pt x="663575" y="542925"/>
                  </a:lnTo>
                  <a:lnTo>
                    <a:pt x="657225" y="547116"/>
                  </a:lnTo>
                  <a:lnTo>
                    <a:pt x="657225" y="557784"/>
                  </a:lnTo>
                  <a:lnTo>
                    <a:pt x="663575" y="561975"/>
                  </a:lnTo>
                  <a:lnTo>
                    <a:pt x="679450" y="561975"/>
                  </a:lnTo>
                  <a:lnTo>
                    <a:pt x="685800" y="557784"/>
                  </a:lnTo>
                  <a:lnTo>
                    <a:pt x="685800" y="552450"/>
                  </a:lnTo>
                  <a:lnTo>
                    <a:pt x="685800" y="547116"/>
                  </a:lnTo>
                  <a:close/>
                </a:path>
                <a:path w="1333500" h="676275">
                  <a:moveTo>
                    <a:pt x="685800" y="434975"/>
                  </a:moveTo>
                  <a:lnTo>
                    <a:pt x="679450" y="428625"/>
                  </a:lnTo>
                  <a:lnTo>
                    <a:pt x="663575" y="428625"/>
                  </a:lnTo>
                  <a:lnTo>
                    <a:pt x="657225" y="434975"/>
                  </a:lnTo>
                  <a:lnTo>
                    <a:pt x="657225" y="450850"/>
                  </a:lnTo>
                  <a:lnTo>
                    <a:pt x="663575" y="457200"/>
                  </a:lnTo>
                  <a:lnTo>
                    <a:pt x="679450" y="457200"/>
                  </a:lnTo>
                  <a:lnTo>
                    <a:pt x="685800" y="450850"/>
                  </a:lnTo>
                  <a:lnTo>
                    <a:pt x="685800" y="442849"/>
                  </a:lnTo>
                  <a:lnTo>
                    <a:pt x="685800" y="434975"/>
                  </a:lnTo>
                  <a:close/>
                </a:path>
                <a:path w="1333500" h="676275">
                  <a:moveTo>
                    <a:pt x="685800" y="328041"/>
                  </a:moveTo>
                  <a:lnTo>
                    <a:pt x="679450" y="323723"/>
                  </a:lnTo>
                  <a:lnTo>
                    <a:pt x="671576" y="323850"/>
                  </a:lnTo>
                  <a:lnTo>
                    <a:pt x="663575" y="323850"/>
                  </a:lnTo>
                  <a:lnTo>
                    <a:pt x="657225" y="328041"/>
                  </a:lnTo>
                  <a:lnTo>
                    <a:pt x="657225" y="338709"/>
                  </a:lnTo>
                  <a:lnTo>
                    <a:pt x="663575" y="342900"/>
                  </a:lnTo>
                  <a:lnTo>
                    <a:pt x="679450" y="342900"/>
                  </a:lnTo>
                  <a:lnTo>
                    <a:pt x="685800" y="338709"/>
                  </a:lnTo>
                  <a:lnTo>
                    <a:pt x="685800" y="333375"/>
                  </a:lnTo>
                  <a:lnTo>
                    <a:pt x="685800" y="328041"/>
                  </a:lnTo>
                  <a:close/>
                </a:path>
                <a:path w="1333500" h="676275">
                  <a:moveTo>
                    <a:pt x="685800" y="215900"/>
                  </a:moveTo>
                  <a:lnTo>
                    <a:pt x="679450" y="209550"/>
                  </a:lnTo>
                  <a:lnTo>
                    <a:pt x="663575" y="209550"/>
                  </a:lnTo>
                  <a:lnTo>
                    <a:pt x="657225" y="215900"/>
                  </a:lnTo>
                  <a:lnTo>
                    <a:pt x="657225" y="231775"/>
                  </a:lnTo>
                  <a:lnTo>
                    <a:pt x="663575" y="238125"/>
                  </a:lnTo>
                  <a:lnTo>
                    <a:pt x="679450" y="238125"/>
                  </a:lnTo>
                  <a:lnTo>
                    <a:pt x="685800" y="231775"/>
                  </a:lnTo>
                  <a:lnTo>
                    <a:pt x="685800" y="223774"/>
                  </a:lnTo>
                  <a:lnTo>
                    <a:pt x="685800" y="215900"/>
                  </a:lnTo>
                  <a:close/>
                </a:path>
                <a:path w="1333500" h="676275">
                  <a:moveTo>
                    <a:pt x="685800" y="111125"/>
                  </a:moveTo>
                  <a:lnTo>
                    <a:pt x="679450" y="104648"/>
                  </a:lnTo>
                  <a:lnTo>
                    <a:pt x="671576" y="104775"/>
                  </a:lnTo>
                  <a:lnTo>
                    <a:pt x="663575" y="104775"/>
                  </a:lnTo>
                  <a:lnTo>
                    <a:pt x="657225" y="111125"/>
                  </a:lnTo>
                  <a:lnTo>
                    <a:pt x="657225" y="127000"/>
                  </a:lnTo>
                  <a:lnTo>
                    <a:pt x="663575" y="133350"/>
                  </a:lnTo>
                  <a:lnTo>
                    <a:pt x="679450" y="133350"/>
                  </a:lnTo>
                  <a:lnTo>
                    <a:pt x="685800" y="127000"/>
                  </a:lnTo>
                  <a:lnTo>
                    <a:pt x="685800" y="119126"/>
                  </a:lnTo>
                  <a:lnTo>
                    <a:pt x="685800" y="111125"/>
                  </a:lnTo>
                  <a:close/>
                </a:path>
                <a:path w="1333500" h="676275">
                  <a:moveTo>
                    <a:pt x="685800" y="4191"/>
                  </a:moveTo>
                  <a:lnTo>
                    <a:pt x="679450" y="0"/>
                  </a:lnTo>
                  <a:lnTo>
                    <a:pt x="663575" y="0"/>
                  </a:lnTo>
                  <a:lnTo>
                    <a:pt x="657225" y="4191"/>
                  </a:lnTo>
                  <a:lnTo>
                    <a:pt x="657225" y="14859"/>
                  </a:lnTo>
                  <a:lnTo>
                    <a:pt x="663575" y="19050"/>
                  </a:lnTo>
                  <a:lnTo>
                    <a:pt x="679450" y="19050"/>
                  </a:lnTo>
                  <a:lnTo>
                    <a:pt x="685800" y="14859"/>
                  </a:lnTo>
                  <a:lnTo>
                    <a:pt x="685800" y="9525"/>
                  </a:lnTo>
                  <a:lnTo>
                    <a:pt x="685800" y="4191"/>
                  </a:lnTo>
                  <a:close/>
                </a:path>
                <a:path w="1333500" h="676275">
                  <a:moveTo>
                    <a:pt x="790575" y="328041"/>
                  </a:moveTo>
                  <a:lnTo>
                    <a:pt x="784225" y="323723"/>
                  </a:lnTo>
                  <a:lnTo>
                    <a:pt x="776351" y="323850"/>
                  </a:lnTo>
                  <a:lnTo>
                    <a:pt x="768350" y="323850"/>
                  </a:lnTo>
                  <a:lnTo>
                    <a:pt x="762000" y="328041"/>
                  </a:lnTo>
                  <a:lnTo>
                    <a:pt x="762000" y="338709"/>
                  </a:lnTo>
                  <a:lnTo>
                    <a:pt x="768350" y="342900"/>
                  </a:lnTo>
                  <a:lnTo>
                    <a:pt x="784225" y="342900"/>
                  </a:lnTo>
                  <a:lnTo>
                    <a:pt x="790575" y="338709"/>
                  </a:lnTo>
                  <a:lnTo>
                    <a:pt x="790575" y="333375"/>
                  </a:lnTo>
                  <a:lnTo>
                    <a:pt x="790575" y="328041"/>
                  </a:lnTo>
                  <a:close/>
                </a:path>
                <a:path w="1333500" h="676275">
                  <a:moveTo>
                    <a:pt x="790575" y="215900"/>
                  </a:moveTo>
                  <a:lnTo>
                    <a:pt x="784225" y="209550"/>
                  </a:lnTo>
                  <a:lnTo>
                    <a:pt x="768350" y="209550"/>
                  </a:lnTo>
                  <a:lnTo>
                    <a:pt x="762000" y="215900"/>
                  </a:lnTo>
                  <a:lnTo>
                    <a:pt x="762000" y="231775"/>
                  </a:lnTo>
                  <a:lnTo>
                    <a:pt x="768350" y="238125"/>
                  </a:lnTo>
                  <a:lnTo>
                    <a:pt x="784225" y="238125"/>
                  </a:lnTo>
                  <a:lnTo>
                    <a:pt x="790575" y="231775"/>
                  </a:lnTo>
                  <a:lnTo>
                    <a:pt x="790575" y="223774"/>
                  </a:lnTo>
                  <a:lnTo>
                    <a:pt x="790575" y="215900"/>
                  </a:lnTo>
                  <a:close/>
                </a:path>
                <a:path w="1333500" h="676275">
                  <a:moveTo>
                    <a:pt x="790575" y="111125"/>
                  </a:moveTo>
                  <a:lnTo>
                    <a:pt x="784225" y="104648"/>
                  </a:lnTo>
                  <a:lnTo>
                    <a:pt x="776351" y="104775"/>
                  </a:lnTo>
                  <a:lnTo>
                    <a:pt x="768350" y="104775"/>
                  </a:lnTo>
                  <a:lnTo>
                    <a:pt x="762000" y="111125"/>
                  </a:lnTo>
                  <a:lnTo>
                    <a:pt x="762000" y="127000"/>
                  </a:lnTo>
                  <a:lnTo>
                    <a:pt x="768350" y="133350"/>
                  </a:lnTo>
                  <a:lnTo>
                    <a:pt x="784225" y="133350"/>
                  </a:lnTo>
                  <a:lnTo>
                    <a:pt x="790575" y="127000"/>
                  </a:lnTo>
                  <a:lnTo>
                    <a:pt x="790575" y="119126"/>
                  </a:lnTo>
                  <a:lnTo>
                    <a:pt x="790575" y="111125"/>
                  </a:lnTo>
                  <a:close/>
                </a:path>
                <a:path w="1333500" h="676275">
                  <a:moveTo>
                    <a:pt x="790575" y="4191"/>
                  </a:moveTo>
                  <a:lnTo>
                    <a:pt x="784225" y="0"/>
                  </a:lnTo>
                  <a:lnTo>
                    <a:pt x="768223" y="0"/>
                  </a:lnTo>
                  <a:lnTo>
                    <a:pt x="762000" y="4191"/>
                  </a:lnTo>
                  <a:lnTo>
                    <a:pt x="762000" y="14859"/>
                  </a:lnTo>
                  <a:lnTo>
                    <a:pt x="768350" y="19050"/>
                  </a:lnTo>
                  <a:lnTo>
                    <a:pt x="784225" y="19050"/>
                  </a:lnTo>
                  <a:lnTo>
                    <a:pt x="790575" y="14859"/>
                  </a:lnTo>
                  <a:lnTo>
                    <a:pt x="790575" y="9525"/>
                  </a:lnTo>
                  <a:lnTo>
                    <a:pt x="790575" y="4191"/>
                  </a:lnTo>
                  <a:close/>
                </a:path>
                <a:path w="1333500" h="676275">
                  <a:moveTo>
                    <a:pt x="895350" y="328041"/>
                  </a:moveTo>
                  <a:lnTo>
                    <a:pt x="891159" y="323723"/>
                  </a:lnTo>
                  <a:lnTo>
                    <a:pt x="885825" y="323850"/>
                  </a:lnTo>
                  <a:lnTo>
                    <a:pt x="880491" y="323850"/>
                  </a:lnTo>
                  <a:lnTo>
                    <a:pt x="876300" y="328041"/>
                  </a:lnTo>
                  <a:lnTo>
                    <a:pt x="876300" y="338709"/>
                  </a:lnTo>
                  <a:lnTo>
                    <a:pt x="880491" y="342900"/>
                  </a:lnTo>
                  <a:lnTo>
                    <a:pt x="891159" y="342900"/>
                  </a:lnTo>
                  <a:lnTo>
                    <a:pt x="895350" y="338709"/>
                  </a:lnTo>
                  <a:lnTo>
                    <a:pt x="895350" y="333375"/>
                  </a:lnTo>
                  <a:lnTo>
                    <a:pt x="895350" y="328041"/>
                  </a:lnTo>
                  <a:close/>
                </a:path>
                <a:path w="1333500" h="676275">
                  <a:moveTo>
                    <a:pt x="895350" y="215900"/>
                  </a:moveTo>
                  <a:lnTo>
                    <a:pt x="891159" y="209550"/>
                  </a:lnTo>
                  <a:lnTo>
                    <a:pt x="880491" y="209550"/>
                  </a:lnTo>
                  <a:lnTo>
                    <a:pt x="876300" y="215900"/>
                  </a:lnTo>
                  <a:lnTo>
                    <a:pt x="876300" y="231775"/>
                  </a:lnTo>
                  <a:lnTo>
                    <a:pt x="880491" y="238125"/>
                  </a:lnTo>
                  <a:lnTo>
                    <a:pt x="891159" y="238125"/>
                  </a:lnTo>
                  <a:lnTo>
                    <a:pt x="895350" y="231775"/>
                  </a:lnTo>
                  <a:lnTo>
                    <a:pt x="895350" y="223774"/>
                  </a:lnTo>
                  <a:lnTo>
                    <a:pt x="895350" y="215900"/>
                  </a:lnTo>
                  <a:close/>
                </a:path>
                <a:path w="1333500" h="676275">
                  <a:moveTo>
                    <a:pt x="895350" y="111125"/>
                  </a:moveTo>
                  <a:lnTo>
                    <a:pt x="891159" y="104648"/>
                  </a:lnTo>
                  <a:lnTo>
                    <a:pt x="885825" y="104775"/>
                  </a:lnTo>
                  <a:lnTo>
                    <a:pt x="880491" y="104775"/>
                  </a:lnTo>
                  <a:lnTo>
                    <a:pt x="876300" y="111125"/>
                  </a:lnTo>
                  <a:lnTo>
                    <a:pt x="876300" y="127000"/>
                  </a:lnTo>
                  <a:lnTo>
                    <a:pt x="880491" y="133350"/>
                  </a:lnTo>
                  <a:lnTo>
                    <a:pt x="891159" y="133350"/>
                  </a:lnTo>
                  <a:lnTo>
                    <a:pt x="895350" y="127000"/>
                  </a:lnTo>
                  <a:lnTo>
                    <a:pt x="895350" y="119126"/>
                  </a:lnTo>
                  <a:lnTo>
                    <a:pt x="895350" y="111125"/>
                  </a:lnTo>
                  <a:close/>
                </a:path>
                <a:path w="1333500" h="676275">
                  <a:moveTo>
                    <a:pt x="895350" y="4191"/>
                  </a:moveTo>
                  <a:lnTo>
                    <a:pt x="891159" y="0"/>
                  </a:lnTo>
                  <a:lnTo>
                    <a:pt x="880491" y="0"/>
                  </a:lnTo>
                  <a:lnTo>
                    <a:pt x="876300" y="4191"/>
                  </a:lnTo>
                  <a:lnTo>
                    <a:pt x="876300" y="14859"/>
                  </a:lnTo>
                  <a:lnTo>
                    <a:pt x="880491" y="19050"/>
                  </a:lnTo>
                  <a:lnTo>
                    <a:pt x="891159" y="19050"/>
                  </a:lnTo>
                  <a:lnTo>
                    <a:pt x="895350" y="14859"/>
                  </a:lnTo>
                  <a:lnTo>
                    <a:pt x="895350" y="9525"/>
                  </a:lnTo>
                  <a:lnTo>
                    <a:pt x="895350" y="4191"/>
                  </a:lnTo>
                  <a:close/>
                </a:path>
                <a:path w="1333500" h="676275">
                  <a:moveTo>
                    <a:pt x="1009650" y="328041"/>
                  </a:moveTo>
                  <a:lnTo>
                    <a:pt x="1003046" y="323723"/>
                  </a:lnTo>
                  <a:lnTo>
                    <a:pt x="995426" y="323850"/>
                  </a:lnTo>
                  <a:lnTo>
                    <a:pt x="987425" y="323850"/>
                  </a:lnTo>
                  <a:lnTo>
                    <a:pt x="981075" y="328041"/>
                  </a:lnTo>
                  <a:lnTo>
                    <a:pt x="981075" y="338709"/>
                  </a:lnTo>
                  <a:lnTo>
                    <a:pt x="987425" y="342900"/>
                  </a:lnTo>
                  <a:lnTo>
                    <a:pt x="1003300" y="342900"/>
                  </a:lnTo>
                  <a:lnTo>
                    <a:pt x="1009650" y="338709"/>
                  </a:lnTo>
                  <a:lnTo>
                    <a:pt x="1009650" y="333375"/>
                  </a:lnTo>
                  <a:lnTo>
                    <a:pt x="1009650" y="328041"/>
                  </a:lnTo>
                  <a:close/>
                </a:path>
                <a:path w="1333500" h="676275">
                  <a:moveTo>
                    <a:pt x="1009650" y="215900"/>
                  </a:moveTo>
                  <a:lnTo>
                    <a:pt x="1003046" y="209550"/>
                  </a:lnTo>
                  <a:lnTo>
                    <a:pt x="987425" y="209550"/>
                  </a:lnTo>
                  <a:lnTo>
                    <a:pt x="981075" y="215900"/>
                  </a:lnTo>
                  <a:lnTo>
                    <a:pt x="981075" y="231775"/>
                  </a:lnTo>
                  <a:lnTo>
                    <a:pt x="987425" y="238125"/>
                  </a:lnTo>
                  <a:lnTo>
                    <a:pt x="1003300" y="238125"/>
                  </a:lnTo>
                  <a:lnTo>
                    <a:pt x="1009650" y="231775"/>
                  </a:lnTo>
                  <a:lnTo>
                    <a:pt x="1009650" y="223774"/>
                  </a:lnTo>
                  <a:lnTo>
                    <a:pt x="1009650" y="215900"/>
                  </a:lnTo>
                  <a:close/>
                </a:path>
                <a:path w="1333500" h="676275">
                  <a:moveTo>
                    <a:pt x="1009650" y="111125"/>
                  </a:moveTo>
                  <a:lnTo>
                    <a:pt x="1003046" y="104648"/>
                  </a:lnTo>
                  <a:lnTo>
                    <a:pt x="995426" y="104775"/>
                  </a:lnTo>
                  <a:lnTo>
                    <a:pt x="987425" y="104775"/>
                  </a:lnTo>
                  <a:lnTo>
                    <a:pt x="981075" y="111125"/>
                  </a:lnTo>
                  <a:lnTo>
                    <a:pt x="981075" y="127000"/>
                  </a:lnTo>
                  <a:lnTo>
                    <a:pt x="987425" y="133350"/>
                  </a:lnTo>
                  <a:lnTo>
                    <a:pt x="1003300" y="133350"/>
                  </a:lnTo>
                  <a:lnTo>
                    <a:pt x="1009650" y="127000"/>
                  </a:lnTo>
                  <a:lnTo>
                    <a:pt x="1009650" y="119126"/>
                  </a:lnTo>
                  <a:lnTo>
                    <a:pt x="1009650" y="111125"/>
                  </a:lnTo>
                  <a:close/>
                </a:path>
                <a:path w="1333500" h="676275">
                  <a:moveTo>
                    <a:pt x="1009650" y="4191"/>
                  </a:moveTo>
                  <a:lnTo>
                    <a:pt x="1003046" y="0"/>
                  </a:lnTo>
                  <a:lnTo>
                    <a:pt x="987298" y="0"/>
                  </a:lnTo>
                  <a:lnTo>
                    <a:pt x="981075" y="4191"/>
                  </a:lnTo>
                  <a:lnTo>
                    <a:pt x="981075" y="14859"/>
                  </a:lnTo>
                  <a:lnTo>
                    <a:pt x="987425" y="19050"/>
                  </a:lnTo>
                  <a:lnTo>
                    <a:pt x="1003300" y="19050"/>
                  </a:lnTo>
                  <a:lnTo>
                    <a:pt x="1009650" y="14859"/>
                  </a:lnTo>
                  <a:lnTo>
                    <a:pt x="1009650" y="9525"/>
                  </a:lnTo>
                  <a:lnTo>
                    <a:pt x="1009650" y="4191"/>
                  </a:lnTo>
                  <a:close/>
                </a:path>
                <a:path w="1333500" h="676275">
                  <a:moveTo>
                    <a:pt x="1114425" y="328041"/>
                  </a:moveTo>
                  <a:lnTo>
                    <a:pt x="1110234" y="323723"/>
                  </a:lnTo>
                  <a:lnTo>
                    <a:pt x="1104900" y="323850"/>
                  </a:lnTo>
                  <a:lnTo>
                    <a:pt x="1099566" y="323850"/>
                  </a:lnTo>
                  <a:lnTo>
                    <a:pt x="1095375" y="328041"/>
                  </a:lnTo>
                  <a:lnTo>
                    <a:pt x="1095375" y="338709"/>
                  </a:lnTo>
                  <a:lnTo>
                    <a:pt x="1099566" y="342900"/>
                  </a:lnTo>
                  <a:lnTo>
                    <a:pt x="1110234" y="342900"/>
                  </a:lnTo>
                  <a:lnTo>
                    <a:pt x="1114425" y="338709"/>
                  </a:lnTo>
                  <a:lnTo>
                    <a:pt x="1114425" y="333375"/>
                  </a:lnTo>
                  <a:lnTo>
                    <a:pt x="1114425" y="328041"/>
                  </a:lnTo>
                  <a:close/>
                </a:path>
                <a:path w="1333500" h="676275">
                  <a:moveTo>
                    <a:pt x="1114425" y="215900"/>
                  </a:moveTo>
                  <a:lnTo>
                    <a:pt x="1110234" y="209550"/>
                  </a:lnTo>
                  <a:lnTo>
                    <a:pt x="1099566" y="209550"/>
                  </a:lnTo>
                  <a:lnTo>
                    <a:pt x="1095375" y="215900"/>
                  </a:lnTo>
                  <a:lnTo>
                    <a:pt x="1095375" y="231775"/>
                  </a:lnTo>
                  <a:lnTo>
                    <a:pt x="1099566" y="238125"/>
                  </a:lnTo>
                  <a:lnTo>
                    <a:pt x="1110234" y="238125"/>
                  </a:lnTo>
                  <a:lnTo>
                    <a:pt x="1114425" y="231775"/>
                  </a:lnTo>
                  <a:lnTo>
                    <a:pt x="1114425" y="223774"/>
                  </a:lnTo>
                  <a:lnTo>
                    <a:pt x="1114425" y="215900"/>
                  </a:lnTo>
                  <a:close/>
                </a:path>
                <a:path w="1333500" h="676275">
                  <a:moveTo>
                    <a:pt x="1114425" y="111125"/>
                  </a:moveTo>
                  <a:lnTo>
                    <a:pt x="1110234" y="104648"/>
                  </a:lnTo>
                  <a:lnTo>
                    <a:pt x="1104900" y="104775"/>
                  </a:lnTo>
                  <a:lnTo>
                    <a:pt x="1099566" y="104775"/>
                  </a:lnTo>
                  <a:lnTo>
                    <a:pt x="1095375" y="111125"/>
                  </a:lnTo>
                  <a:lnTo>
                    <a:pt x="1095375" y="127000"/>
                  </a:lnTo>
                  <a:lnTo>
                    <a:pt x="1099566" y="133350"/>
                  </a:lnTo>
                  <a:lnTo>
                    <a:pt x="1110234" y="133350"/>
                  </a:lnTo>
                  <a:lnTo>
                    <a:pt x="1114425" y="127000"/>
                  </a:lnTo>
                  <a:lnTo>
                    <a:pt x="1114425" y="119126"/>
                  </a:lnTo>
                  <a:lnTo>
                    <a:pt x="1114425" y="111125"/>
                  </a:lnTo>
                  <a:close/>
                </a:path>
                <a:path w="1333500" h="676275">
                  <a:moveTo>
                    <a:pt x="1114425" y="4191"/>
                  </a:moveTo>
                  <a:lnTo>
                    <a:pt x="1110234" y="0"/>
                  </a:lnTo>
                  <a:lnTo>
                    <a:pt x="1099566" y="0"/>
                  </a:lnTo>
                  <a:lnTo>
                    <a:pt x="1095375" y="4191"/>
                  </a:lnTo>
                  <a:lnTo>
                    <a:pt x="1095375" y="14859"/>
                  </a:lnTo>
                  <a:lnTo>
                    <a:pt x="1099566" y="19050"/>
                  </a:lnTo>
                  <a:lnTo>
                    <a:pt x="1110234" y="19050"/>
                  </a:lnTo>
                  <a:lnTo>
                    <a:pt x="1114425" y="14859"/>
                  </a:lnTo>
                  <a:lnTo>
                    <a:pt x="1114425" y="9525"/>
                  </a:lnTo>
                  <a:lnTo>
                    <a:pt x="1114425" y="4191"/>
                  </a:lnTo>
                  <a:close/>
                </a:path>
                <a:path w="1333500" h="676275">
                  <a:moveTo>
                    <a:pt x="1228725" y="215900"/>
                  </a:moveTo>
                  <a:lnTo>
                    <a:pt x="1222121" y="209550"/>
                  </a:lnTo>
                  <a:lnTo>
                    <a:pt x="1206500" y="209550"/>
                  </a:lnTo>
                  <a:lnTo>
                    <a:pt x="1200150" y="215900"/>
                  </a:lnTo>
                  <a:lnTo>
                    <a:pt x="1200150" y="231775"/>
                  </a:lnTo>
                  <a:lnTo>
                    <a:pt x="1206500" y="238125"/>
                  </a:lnTo>
                  <a:lnTo>
                    <a:pt x="1222375" y="238125"/>
                  </a:lnTo>
                  <a:lnTo>
                    <a:pt x="1228725" y="231775"/>
                  </a:lnTo>
                  <a:lnTo>
                    <a:pt x="1228725" y="223774"/>
                  </a:lnTo>
                  <a:lnTo>
                    <a:pt x="1228725" y="215900"/>
                  </a:lnTo>
                  <a:close/>
                </a:path>
                <a:path w="1333500" h="676275">
                  <a:moveTo>
                    <a:pt x="1228725" y="111125"/>
                  </a:moveTo>
                  <a:lnTo>
                    <a:pt x="1222121" y="104648"/>
                  </a:lnTo>
                  <a:lnTo>
                    <a:pt x="1214501" y="104775"/>
                  </a:lnTo>
                  <a:lnTo>
                    <a:pt x="1206500" y="104775"/>
                  </a:lnTo>
                  <a:lnTo>
                    <a:pt x="1200150" y="111125"/>
                  </a:lnTo>
                  <a:lnTo>
                    <a:pt x="1200150" y="127000"/>
                  </a:lnTo>
                  <a:lnTo>
                    <a:pt x="1206500" y="133350"/>
                  </a:lnTo>
                  <a:lnTo>
                    <a:pt x="1222375" y="133350"/>
                  </a:lnTo>
                  <a:lnTo>
                    <a:pt x="1228725" y="127000"/>
                  </a:lnTo>
                  <a:lnTo>
                    <a:pt x="1228725" y="119126"/>
                  </a:lnTo>
                  <a:lnTo>
                    <a:pt x="1228725" y="111125"/>
                  </a:lnTo>
                  <a:close/>
                </a:path>
                <a:path w="1333500" h="676275">
                  <a:moveTo>
                    <a:pt x="1228725" y="4191"/>
                  </a:moveTo>
                  <a:lnTo>
                    <a:pt x="1222121" y="0"/>
                  </a:lnTo>
                  <a:lnTo>
                    <a:pt x="1206373" y="0"/>
                  </a:lnTo>
                  <a:lnTo>
                    <a:pt x="1200150" y="4191"/>
                  </a:lnTo>
                  <a:lnTo>
                    <a:pt x="1200150" y="14859"/>
                  </a:lnTo>
                  <a:lnTo>
                    <a:pt x="1206500" y="19050"/>
                  </a:lnTo>
                  <a:lnTo>
                    <a:pt x="1222375" y="19050"/>
                  </a:lnTo>
                  <a:lnTo>
                    <a:pt x="1228725" y="14859"/>
                  </a:lnTo>
                  <a:lnTo>
                    <a:pt x="1228725" y="9525"/>
                  </a:lnTo>
                  <a:lnTo>
                    <a:pt x="1228725" y="4191"/>
                  </a:lnTo>
                  <a:close/>
                </a:path>
                <a:path w="1333500" h="676275">
                  <a:moveTo>
                    <a:pt x="1333500" y="215900"/>
                  </a:moveTo>
                  <a:lnTo>
                    <a:pt x="1327150" y="209550"/>
                  </a:lnTo>
                  <a:lnTo>
                    <a:pt x="1311275" y="209550"/>
                  </a:lnTo>
                  <a:lnTo>
                    <a:pt x="1304925" y="215900"/>
                  </a:lnTo>
                  <a:lnTo>
                    <a:pt x="1304925" y="231775"/>
                  </a:lnTo>
                  <a:lnTo>
                    <a:pt x="1311275" y="238125"/>
                  </a:lnTo>
                  <a:lnTo>
                    <a:pt x="1327150" y="238125"/>
                  </a:lnTo>
                  <a:lnTo>
                    <a:pt x="1333500" y="231775"/>
                  </a:lnTo>
                  <a:lnTo>
                    <a:pt x="1333500" y="223901"/>
                  </a:lnTo>
                  <a:lnTo>
                    <a:pt x="1333500" y="215900"/>
                  </a:lnTo>
                  <a:close/>
                </a:path>
                <a:path w="1333500" h="676275">
                  <a:moveTo>
                    <a:pt x="1333500" y="111125"/>
                  </a:moveTo>
                  <a:lnTo>
                    <a:pt x="1327150" y="104775"/>
                  </a:lnTo>
                  <a:lnTo>
                    <a:pt x="1311275" y="104775"/>
                  </a:lnTo>
                  <a:lnTo>
                    <a:pt x="1304925" y="111125"/>
                  </a:lnTo>
                  <a:lnTo>
                    <a:pt x="1304925" y="127000"/>
                  </a:lnTo>
                  <a:lnTo>
                    <a:pt x="1311275" y="133350"/>
                  </a:lnTo>
                  <a:lnTo>
                    <a:pt x="1327150" y="133350"/>
                  </a:lnTo>
                  <a:lnTo>
                    <a:pt x="1333500" y="127000"/>
                  </a:lnTo>
                  <a:lnTo>
                    <a:pt x="1333500" y="119126"/>
                  </a:lnTo>
                  <a:lnTo>
                    <a:pt x="1333500" y="111125"/>
                  </a:lnTo>
                  <a:close/>
                </a:path>
                <a:path w="1333500" h="676275">
                  <a:moveTo>
                    <a:pt x="1333500" y="4318"/>
                  </a:moveTo>
                  <a:lnTo>
                    <a:pt x="1327150" y="0"/>
                  </a:lnTo>
                  <a:lnTo>
                    <a:pt x="1311275" y="0"/>
                  </a:lnTo>
                  <a:lnTo>
                    <a:pt x="1304925" y="4318"/>
                  </a:lnTo>
                  <a:lnTo>
                    <a:pt x="1304925" y="14732"/>
                  </a:lnTo>
                  <a:lnTo>
                    <a:pt x="1311275" y="19050"/>
                  </a:lnTo>
                  <a:lnTo>
                    <a:pt x="1327150" y="19050"/>
                  </a:lnTo>
                  <a:lnTo>
                    <a:pt x="1333500" y="14732"/>
                  </a:lnTo>
                  <a:lnTo>
                    <a:pt x="1333500" y="9525"/>
                  </a:lnTo>
                  <a:lnTo>
                    <a:pt x="1333500" y="4318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76775" y="5076697"/>
              <a:ext cx="1333500" cy="1000760"/>
            </a:xfrm>
            <a:custGeom>
              <a:avLst/>
              <a:gdLst/>
              <a:ahLst/>
              <a:cxnLst/>
              <a:rect l="l" t="t" r="r" b="b"/>
              <a:pathLst>
                <a:path w="1333500" h="1000760">
                  <a:moveTo>
                    <a:pt x="28575" y="978052"/>
                  </a:moveTo>
                  <a:lnTo>
                    <a:pt x="22098" y="971677"/>
                  </a:lnTo>
                  <a:lnTo>
                    <a:pt x="6350" y="971677"/>
                  </a:lnTo>
                  <a:lnTo>
                    <a:pt x="0" y="978052"/>
                  </a:lnTo>
                  <a:lnTo>
                    <a:pt x="0" y="993876"/>
                  </a:lnTo>
                  <a:lnTo>
                    <a:pt x="6477" y="1000252"/>
                  </a:lnTo>
                  <a:lnTo>
                    <a:pt x="22225" y="1000252"/>
                  </a:lnTo>
                  <a:lnTo>
                    <a:pt x="28575" y="993876"/>
                  </a:lnTo>
                  <a:lnTo>
                    <a:pt x="28575" y="985964"/>
                  </a:lnTo>
                  <a:lnTo>
                    <a:pt x="28575" y="978052"/>
                  </a:lnTo>
                  <a:close/>
                </a:path>
                <a:path w="1333500" h="1000760">
                  <a:moveTo>
                    <a:pt x="28575" y="873277"/>
                  </a:moveTo>
                  <a:lnTo>
                    <a:pt x="22098" y="866902"/>
                  </a:lnTo>
                  <a:lnTo>
                    <a:pt x="6350" y="866902"/>
                  </a:lnTo>
                  <a:lnTo>
                    <a:pt x="0" y="873277"/>
                  </a:lnTo>
                  <a:lnTo>
                    <a:pt x="0" y="889101"/>
                  </a:lnTo>
                  <a:lnTo>
                    <a:pt x="6477" y="895477"/>
                  </a:lnTo>
                  <a:lnTo>
                    <a:pt x="22225" y="895477"/>
                  </a:lnTo>
                  <a:lnTo>
                    <a:pt x="28575" y="889101"/>
                  </a:lnTo>
                  <a:lnTo>
                    <a:pt x="28575" y="881189"/>
                  </a:lnTo>
                  <a:lnTo>
                    <a:pt x="28575" y="873277"/>
                  </a:lnTo>
                  <a:close/>
                </a:path>
                <a:path w="1333500" h="1000760">
                  <a:moveTo>
                    <a:pt x="28575" y="766368"/>
                  </a:moveTo>
                  <a:lnTo>
                    <a:pt x="22098" y="762127"/>
                  </a:lnTo>
                  <a:lnTo>
                    <a:pt x="6350" y="762127"/>
                  </a:lnTo>
                  <a:lnTo>
                    <a:pt x="0" y="766368"/>
                  </a:lnTo>
                  <a:lnTo>
                    <a:pt x="0" y="776935"/>
                  </a:lnTo>
                  <a:lnTo>
                    <a:pt x="6477" y="781177"/>
                  </a:lnTo>
                  <a:lnTo>
                    <a:pt x="22225" y="781177"/>
                  </a:lnTo>
                  <a:lnTo>
                    <a:pt x="28575" y="776935"/>
                  </a:lnTo>
                  <a:lnTo>
                    <a:pt x="28575" y="771652"/>
                  </a:lnTo>
                  <a:lnTo>
                    <a:pt x="28575" y="766368"/>
                  </a:lnTo>
                  <a:close/>
                </a:path>
                <a:path w="1333500" h="1000760">
                  <a:moveTo>
                    <a:pt x="28575" y="654202"/>
                  </a:moveTo>
                  <a:lnTo>
                    <a:pt x="22098" y="647827"/>
                  </a:lnTo>
                  <a:lnTo>
                    <a:pt x="6350" y="647827"/>
                  </a:lnTo>
                  <a:lnTo>
                    <a:pt x="0" y="654202"/>
                  </a:lnTo>
                  <a:lnTo>
                    <a:pt x="0" y="670026"/>
                  </a:lnTo>
                  <a:lnTo>
                    <a:pt x="6477" y="676402"/>
                  </a:lnTo>
                  <a:lnTo>
                    <a:pt x="22225" y="676402"/>
                  </a:lnTo>
                  <a:lnTo>
                    <a:pt x="28575" y="670026"/>
                  </a:lnTo>
                  <a:lnTo>
                    <a:pt x="28575" y="662114"/>
                  </a:lnTo>
                  <a:lnTo>
                    <a:pt x="28575" y="654202"/>
                  </a:lnTo>
                  <a:close/>
                </a:path>
                <a:path w="1333500" h="1000760">
                  <a:moveTo>
                    <a:pt x="28575" y="549427"/>
                  </a:moveTo>
                  <a:lnTo>
                    <a:pt x="22098" y="543052"/>
                  </a:lnTo>
                  <a:lnTo>
                    <a:pt x="6350" y="543052"/>
                  </a:lnTo>
                  <a:lnTo>
                    <a:pt x="0" y="549427"/>
                  </a:lnTo>
                  <a:lnTo>
                    <a:pt x="0" y="565251"/>
                  </a:lnTo>
                  <a:lnTo>
                    <a:pt x="6477" y="571627"/>
                  </a:lnTo>
                  <a:lnTo>
                    <a:pt x="22225" y="571627"/>
                  </a:lnTo>
                  <a:lnTo>
                    <a:pt x="28575" y="565251"/>
                  </a:lnTo>
                  <a:lnTo>
                    <a:pt x="28575" y="557339"/>
                  </a:lnTo>
                  <a:lnTo>
                    <a:pt x="28575" y="549427"/>
                  </a:lnTo>
                  <a:close/>
                </a:path>
                <a:path w="1333500" h="1000760">
                  <a:moveTo>
                    <a:pt x="28575" y="435102"/>
                  </a:moveTo>
                  <a:lnTo>
                    <a:pt x="22098" y="428752"/>
                  </a:lnTo>
                  <a:lnTo>
                    <a:pt x="6350" y="428752"/>
                  </a:lnTo>
                  <a:lnTo>
                    <a:pt x="0" y="434975"/>
                  </a:lnTo>
                  <a:lnTo>
                    <a:pt x="0" y="451104"/>
                  </a:lnTo>
                  <a:lnTo>
                    <a:pt x="6477" y="457327"/>
                  </a:lnTo>
                  <a:lnTo>
                    <a:pt x="22225" y="457327"/>
                  </a:lnTo>
                  <a:lnTo>
                    <a:pt x="28575" y="450977"/>
                  </a:lnTo>
                  <a:lnTo>
                    <a:pt x="28575" y="443103"/>
                  </a:lnTo>
                  <a:lnTo>
                    <a:pt x="28575" y="435102"/>
                  </a:lnTo>
                  <a:close/>
                </a:path>
                <a:path w="1333500" h="1000760">
                  <a:moveTo>
                    <a:pt x="142875" y="978077"/>
                  </a:moveTo>
                  <a:lnTo>
                    <a:pt x="136525" y="971677"/>
                  </a:lnTo>
                  <a:lnTo>
                    <a:pt x="120650" y="971677"/>
                  </a:lnTo>
                  <a:lnTo>
                    <a:pt x="114300" y="978077"/>
                  </a:lnTo>
                  <a:lnTo>
                    <a:pt x="114300" y="993851"/>
                  </a:lnTo>
                  <a:lnTo>
                    <a:pt x="120650" y="1000252"/>
                  </a:lnTo>
                  <a:lnTo>
                    <a:pt x="136525" y="1000252"/>
                  </a:lnTo>
                  <a:lnTo>
                    <a:pt x="142875" y="993851"/>
                  </a:lnTo>
                  <a:lnTo>
                    <a:pt x="142875" y="985964"/>
                  </a:lnTo>
                  <a:lnTo>
                    <a:pt x="142875" y="978077"/>
                  </a:lnTo>
                  <a:close/>
                </a:path>
                <a:path w="1333500" h="1000760">
                  <a:moveTo>
                    <a:pt x="142875" y="873277"/>
                  </a:moveTo>
                  <a:lnTo>
                    <a:pt x="136525" y="866902"/>
                  </a:lnTo>
                  <a:lnTo>
                    <a:pt x="120650" y="866902"/>
                  </a:lnTo>
                  <a:lnTo>
                    <a:pt x="114300" y="873277"/>
                  </a:lnTo>
                  <a:lnTo>
                    <a:pt x="114300" y="889101"/>
                  </a:lnTo>
                  <a:lnTo>
                    <a:pt x="120650" y="895477"/>
                  </a:lnTo>
                  <a:lnTo>
                    <a:pt x="136525" y="895477"/>
                  </a:lnTo>
                  <a:lnTo>
                    <a:pt x="142875" y="889101"/>
                  </a:lnTo>
                  <a:lnTo>
                    <a:pt x="142875" y="881189"/>
                  </a:lnTo>
                  <a:lnTo>
                    <a:pt x="142875" y="873277"/>
                  </a:lnTo>
                  <a:close/>
                </a:path>
                <a:path w="1333500" h="1000760">
                  <a:moveTo>
                    <a:pt x="142875" y="766368"/>
                  </a:moveTo>
                  <a:lnTo>
                    <a:pt x="136525" y="762127"/>
                  </a:lnTo>
                  <a:lnTo>
                    <a:pt x="120650" y="762127"/>
                  </a:lnTo>
                  <a:lnTo>
                    <a:pt x="114300" y="766368"/>
                  </a:lnTo>
                  <a:lnTo>
                    <a:pt x="114300" y="776935"/>
                  </a:lnTo>
                  <a:lnTo>
                    <a:pt x="120650" y="781177"/>
                  </a:lnTo>
                  <a:lnTo>
                    <a:pt x="136525" y="781177"/>
                  </a:lnTo>
                  <a:lnTo>
                    <a:pt x="142875" y="776935"/>
                  </a:lnTo>
                  <a:lnTo>
                    <a:pt x="142875" y="771652"/>
                  </a:lnTo>
                  <a:lnTo>
                    <a:pt x="142875" y="766368"/>
                  </a:lnTo>
                  <a:close/>
                </a:path>
                <a:path w="1333500" h="1000760">
                  <a:moveTo>
                    <a:pt x="142875" y="654202"/>
                  </a:moveTo>
                  <a:lnTo>
                    <a:pt x="136525" y="647827"/>
                  </a:lnTo>
                  <a:lnTo>
                    <a:pt x="120650" y="647827"/>
                  </a:lnTo>
                  <a:lnTo>
                    <a:pt x="114300" y="654202"/>
                  </a:lnTo>
                  <a:lnTo>
                    <a:pt x="114300" y="670026"/>
                  </a:lnTo>
                  <a:lnTo>
                    <a:pt x="120650" y="676402"/>
                  </a:lnTo>
                  <a:lnTo>
                    <a:pt x="136525" y="676402"/>
                  </a:lnTo>
                  <a:lnTo>
                    <a:pt x="142875" y="670026"/>
                  </a:lnTo>
                  <a:lnTo>
                    <a:pt x="142875" y="662114"/>
                  </a:lnTo>
                  <a:lnTo>
                    <a:pt x="142875" y="654202"/>
                  </a:lnTo>
                  <a:close/>
                </a:path>
                <a:path w="1333500" h="1000760">
                  <a:moveTo>
                    <a:pt x="142875" y="549452"/>
                  </a:moveTo>
                  <a:lnTo>
                    <a:pt x="136525" y="543052"/>
                  </a:lnTo>
                  <a:lnTo>
                    <a:pt x="120650" y="543052"/>
                  </a:lnTo>
                  <a:lnTo>
                    <a:pt x="114300" y="549452"/>
                  </a:lnTo>
                  <a:lnTo>
                    <a:pt x="114300" y="565226"/>
                  </a:lnTo>
                  <a:lnTo>
                    <a:pt x="120650" y="571627"/>
                  </a:lnTo>
                  <a:lnTo>
                    <a:pt x="136525" y="571627"/>
                  </a:lnTo>
                  <a:lnTo>
                    <a:pt x="142875" y="565226"/>
                  </a:lnTo>
                  <a:lnTo>
                    <a:pt x="142875" y="557339"/>
                  </a:lnTo>
                  <a:lnTo>
                    <a:pt x="142875" y="549452"/>
                  </a:lnTo>
                  <a:close/>
                </a:path>
                <a:path w="1333500" h="1000760">
                  <a:moveTo>
                    <a:pt x="142875" y="435102"/>
                  </a:moveTo>
                  <a:lnTo>
                    <a:pt x="136525" y="428752"/>
                  </a:lnTo>
                  <a:lnTo>
                    <a:pt x="120650" y="428752"/>
                  </a:lnTo>
                  <a:lnTo>
                    <a:pt x="114300" y="435102"/>
                  </a:lnTo>
                  <a:lnTo>
                    <a:pt x="114300" y="450977"/>
                  </a:lnTo>
                  <a:lnTo>
                    <a:pt x="120650" y="457327"/>
                  </a:lnTo>
                  <a:lnTo>
                    <a:pt x="136525" y="457327"/>
                  </a:lnTo>
                  <a:lnTo>
                    <a:pt x="142875" y="450977"/>
                  </a:lnTo>
                  <a:lnTo>
                    <a:pt x="142875" y="443103"/>
                  </a:lnTo>
                  <a:lnTo>
                    <a:pt x="142875" y="435102"/>
                  </a:lnTo>
                  <a:close/>
                </a:path>
                <a:path w="1333500" h="1000760">
                  <a:moveTo>
                    <a:pt x="247650" y="978052"/>
                  </a:moveTo>
                  <a:lnTo>
                    <a:pt x="241300" y="971486"/>
                  </a:lnTo>
                  <a:lnTo>
                    <a:pt x="233426" y="971677"/>
                  </a:lnTo>
                  <a:lnTo>
                    <a:pt x="225425" y="971677"/>
                  </a:lnTo>
                  <a:lnTo>
                    <a:pt x="219075" y="978052"/>
                  </a:lnTo>
                  <a:lnTo>
                    <a:pt x="219075" y="993876"/>
                  </a:lnTo>
                  <a:lnTo>
                    <a:pt x="225425" y="1000252"/>
                  </a:lnTo>
                  <a:lnTo>
                    <a:pt x="241300" y="1000252"/>
                  </a:lnTo>
                  <a:lnTo>
                    <a:pt x="247650" y="993876"/>
                  </a:lnTo>
                  <a:lnTo>
                    <a:pt x="247650" y="985964"/>
                  </a:lnTo>
                  <a:lnTo>
                    <a:pt x="247650" y="978052"/>
                  </a:lnTo>
                  <a:close/>
                </a:path>
                <a:path w="1333500" h="1000760">
                  <a:moveTo>
                    <a:pt x="247650" y="873277"/>
                  </a:moveTo>
                  <a:lnTo>
                    <a:pt x="241300" y="866902"/>
                  </a:lnTo>
                  <a:lnTo>
                    <a:pt x="225425" y="866902"/>
                  </a:lnTo>
                  <a:lnTo>
                    <a:pt x="219075" y="873277"/>
                  </a:lnTo>
                  <a:lnTo>
                    <a:pt x="219075" y="889101"/>
                  </a:lnTo>
                  <a:lnTo>
                    <a:pt x="225425" y="895477"/>
                  </a:lnTo>
                  <a:lnTo>
                    <a:pt x="241300" y="895477"/>
                  </a:lnTo>
                  <a:lnTo>
                    <a:pt x="247650" y="889101"/>
                  </a:lnTo>
                  <a:lnTo>
                    <a:pt x="247650" y="881189"/>
                  </a:lnTo>
                  <a:lnTo>
                    <a:pt x="247650" y="873277"/>
                  </a:lnTo>
                  <a:close/>
                </a:path>
                <a:path w="1333500" h="1000760">
                  <a:moveTo>
                    <a:pt x="247650" y="766368"/>
                  </a:moveTo>
                  <a:lnTo>
                    <a:pt x="241300" y="762127"/>
                  </a:lnTo>
                  <a:lnTo>
                    <a:pt x="225425" y="762127"/>
                  </a:lnTo>
                  <a:lnTo>
                    <a:pt x="219075" y="766368"/>
                  </a:lnTo>
                  <a:lnTo>
                    <a:pt x="219075" y="776935"/>
                  </a:lnTo>
                  <a:lnTo>
                    <a:pt x="225425" y="781177"/>
                  </a:lnTo>
                  <a:lnTo>
                    <a:pt x="241300" y="781177"/>
                  </a:lnTo>
                  <a:lnTo>
                    <a:pt x="247650" y="776935"/>
                  </a:lnTo>
                  <a:lnTo>
                    <a:pt x="247650" y="771652"/>
                  </a:lnTo>
                  <a:lnTo>
                    <a:pt x="247650" y="766368"/>
                  </a:lnTo>
                  <a:close/>
                </a:path>
                <a:path w="1333500" h="1000760">
                  <a:moveTo>
                    <a:pt x="247650" y="654202"/>
                  </a:moveTo>
                  <a:lnTo>
                    <a:pt x="241300" y="647827"/>
                  </a:lnTo>
                  <a:lnTo>
                    <a:pt x="225425" y="647827"/>
                  </a:lnTo>
                  <a:lnTo>
                    <a:pt x="219075" y="654202"/>
                  </a:lnTo>
                  <a:lnTo>
                    <a:pt x="219075" y="670026"/>
                  </a:lnTo>
                  <a:lnTo>
                    <a:pt x="225425" y="676402"/>
                  </a:lnTo>
                  <a:lnTo>
                    <a:pt x="241300" y="676402"/>
                  </a:lnTo>
                  <a:lnTo>
                    <a:pt x="247650" y="670026"/>
                  </a:lnTo>
                  <a:lnTo>
                    <a:pt x="247650" y="662114"/>
                  </a:lnTo>
                  <a:lnTo>
                    <a:pt x="247650" y="654202"/>
                  </a:lnTo>
                  <a:close/>
                </a:path>
                <a:path w="1333500" h="1000760">
                  <a:moveTo>
                    <a:pt x="247650" y="549427"/>
                  </a:moveTo>
                  <a:lnTo>
                    <a:pt x="241300" y="543052"/>
                  </a:lnTo>
                  <a:lnTo>
                    <a:pt x="225425" y="543052"/>
                  </a:lnTo>
                  <a:lnTo>
                    <a:pt x="219075" y="549427"/>
                  </a:lnTo>
                  <a:lnTo>
                    <a:pt x="219075" y="565251"/>
                  </a:lnTo>
                  <a:lnTo>
                    <a:pt x="225425" y="571627"/>
                  </a:lnTo>
                  <a:lnTo>
                    <a:pt x="241300" y="571627"/>
                  </a:lnTo>
                  <a:lnTo>
                    <a:pt x="247650" y="565251"/>
                  </a:lnTo>
                  <a:lnTo>
                    <a:pt x="247650" y="557339"/>
                  </a:lnTo>
                  <a:lnTo>
                    <a:pt x="247650" y="549427"/>
                  </a:lnTo>
                  <a:close/>
                </a:path>
                <a:path w="1333500" h="1000760">
                  <a:moveTo>
                    <a:pt x="247650" y="435102"/>
                  </a:moveTo>
                  <a:lnTo>
                    <a:pt x="241300" y="428752"/>
                  </a:lnTo>
                  <a:lnTo>
                    <a:pt x="225425" y="428752"/>
                  </a:lnTo>
                  <a:lnTo>
                    <a:pt x="219075" y="435102"/>
                  </a:lnTo>
                  <a:lnTo>
                    <a:pt x="219075" y="450977"/>
                  </a:lnTo>
                  <a:lnTo>
                    <a:pt x="225425" y="457327"/>
                  </a:lnTo>
                  <a:lnTo>
                    <a:pt x="241300" y="457327"/>
                  </a:lnTo>
                  <a:lnTo>
                    <a:pt x="247650" y="450977"/>
                  </a:lnTo>
                  <a:lnTo>
                    <a:pt x="247650" y="443103"/>
                  </a:lnTo>
                  <a:lnTo>
                    <a:pt x="247650" y="435102"/>
                  </a:lnTo>
                  <a:close/>
                </a:path>
                <a:path w="1333500" h="1000760">
                  <a:moveTo>
                    <a:pt x="352425" y="978052"/>
                  </a:moveTo>
                  <a:lnTo>
                    <a:pt x="348234" y="971486"/>
                  </a:lnTo>
                  <a:lnTo>
                    <a:pt x="342900" y="971677"/>
                  </a:lnTo>
                  <a:lnTo>
                    <a:pt x="337566" y="971677"/>
                  </a:lnTo>
                  <a:lnTo>
                    <a:pt x="333375" y="978052"/>
                  </a:lnTo>
                  <a:lnTo>
                    <a:pt x="333375" y="993876"/>
                  </a:lnTo>
                  <a:lnTo>
                    <a:pt x="337566" y="1000252"/>
                  </a:lnTo>
                  <a:lnTo>
                    <a:pt x="348234" y="1000252"/>
                  </a:lnTo>
                  <a:lnTo>
                    <a:pt x="352425" y="993876"/>
                  </a:lnTo>
                  <a:lnTo>
                    <a:pt x="352425" y="985964"/>
                  </a:lnTo>
                  <a:lnTo>
                    <a:pt x="352425" y="978052"/>
                  </a:lnTo>
                  <a:close/>
                </a:path>
                <a:path w="1333500" h="1000760">
                  <a:moveTo>
                    <a:pt x="352425" y="873277"/>
                  </a:moveTo>
                  <a:lnTo>
                    <a:pt x="348234" y="866902"/>
                  </a:lnTo>
                  <a:lnTo>
                    <a:pt x="337566" y="866902"/>
                  </a:lnTo>
                  <a:lnTo>
                    <a:pt x="333375" y="873277"/>
                  </a:lnTo>
                  <a:lnTo>
                    <a:pt x="333375" y="889101"/>
                  </a:lnTo>
                  <a:lnTo>
                    <a:pt x="337566" y="895477"/>
                  </a:lnTo>
                  <a:lnTo>
                    <a:pt x="348234" y="895477"/>
                  </a:lnTo>
                  <a:lnTo>
                    <a:pt x="352425" y="889101"/>
                  </a:lnTo>
                  <a:lnTo>
                    <a:pt x="352425" y="881189"/>
                  </a:lnTo>
                  <a:lnTo>
                    <a:pt x="352425" y="873277"/>
                  </a:lnTo>
                  <a:close/>
                </a:path>
                <a:path w="1333500" h="1000760">
                  <a:moveTo>
                    <a:pt x="352425" y="766368"/>
                  </a:moveTo>
                  <a:lnTo>
                    <a:pt x="348234" y="762127"/>
                  </a:lnTo>
                  <a:lnTo>
                    <a:pt x="337566" y="762127"/>
                  </a:lnTo>
                  <a:lnTo>
                    <a:pt x="333375" y="766368"/>
                  </a:lnTo>
                  <a:lnTo>
                    <a:pt x="333375" y="776935"/>
                  </a:lnTo>
                  <a:lnTo>
                    <a:pt x="337566" y="781177"/>
                  </a:lnTo>
                  <a:lnTo>
                    <a:pt x="348234" y="781177"/>
                  </a:lnTo>
                  <a:lnTo>
                    <a:pt x="352425" y="776935"/>
                  </a:lnTo>
                  <a:lnTo>
                    <a:pt x="352425" y="771652"/>
                  </a:lnTo>
                  <a:lnTo>
                    <a:pt x="352425" y="766368"/>
                  </a:lnTo>
                  <a:close/>
                </a:path>
                <a:path w="1333500" h="1000760">
                  <a:moveTo>
                    <a:pt x="352425" y="654202"/>
                  </a:moveTo>
                  <a:lnTo>
                    <a:pt x="348234" y="647827"/>
                  </a:lnTo>
                  <a:lnTo>
                    <a:pt x="337566" y="647827"/>
                  </a:lnTo>
                  <a:lnTo>
                    <a:pt x="333375" y="654202"/>
                  </a:lnTo>
                  <a:lnTo>
                    <a:pt x="333375" y="670026"/>
                  </a:lnTo>
                  <a:lnTo>
                    <a:pt x="337566" y="676402"/>
                  </a:lnTo>
                  <a:lnTo>
                    <a:pt x="348234" y="676402"/>
                  </a:lnTo>
                  <a:lnTo>
                    <a:pt x="352425" y="670026"/>
                  </a:lnTo>
                  <a:lnTo>
                    <a:pt x="352425" y="662114"/>
                  </a:lnTo>
                  <a:lnTo>
                    <a:pt x="352425" y="654202"/>
                  </a:lnTo>
                  <a:close/>
                </a:path>
                <a:path w="1333500" h="1000760">
                  <a:moveTo>
                    <a:pt x="352425" y="549427"/>
                  </a:moveTo>
                  <a:lnTo>
                    <a:pt x="348234" y="543052"/>
                  </a:lnTo>
                  <a:lnTo>
                    <a:pt x="337566" y="543052"/>
                  </a:lnTo>
                  <a:lnTo>
                    <a:pt x="333375" y="549427"/>
                  </a:lnTo>
                  <a:lnTo>
                    <a:pt x="333375" y="565251"/>
                  </a:lnTo>
                  <a:lnTo>
                    <a:pt x="337566" y="571627"/>
                  </a:lnTo>
                  <a:lnTo>
                    <a:pt x="348234" y="571627"/>
                  </a:lnTo>
                  <a:lnTo>
                    <a:pt x="352425" y="565251"/>
                  </a:lnTo>
                  <a:lnTo>
                    <a:pt x="352425" y="557339"/>
                  </a:lnTo>
                  <a:lnTo>
                    <a:pt x="352425" y="549427"/>
                  </a:lnTo>
                  <a:close/>
                </a:path>
                <a:path w="1333500" h="1000760">
                  <a:moveTo>
                    <a:pt x="352425" y="435102"/>
                  </a:moveTo>
                  <a:lnTo>
                    <a:pt x="348234" y="428752"/>
                  </a:lnTo>
                  <a:lnTo>
                    <a:pt x="337566" y="428752"/>
                  </a:lnTo>
                  <a:lnTo>
                    <a:pt x="333375" y="435102"/>
                  </a:lnTo>
                  <a:lnTo>
                    <a:pt x="333375" y="450977"/>
                  </a:lnTo>
                  <a:lnTo>
                    <a:pt x="337566" y="457327"/>
                  </a:lnTo>
                  <a:lnTo>
                    <a:pt x="348234" y="457327"/>
                  </a:lnTo>
                  <a:lnTo>
                    <a:pt x="352425" y="450977"/>
                  </a:lnTo>
                  <a:lnTo>
                    <a:pt x="352425" y="443103"/>
                  </a:lnTo>
                  <a:lnTo>
                    <a:pt x="352425" y="435102"/>
                  </a:lnTo>
                  <a:close/>
                </a:path>
                <a:path w="1333500" h="1000760">
                  <a:moveTo>
                    <a:pt x="466725" y="978052"/>
                  </a:moveTo>
                  <a:lnTo>
                    <a:pt x="460375" y="971486"/>
                  </a:lnTo>
                  <a:lnTo>
                    <a:pt x="452501" y="971677"/>
                  </a:lnTo>
                  <a:lnTo>
                    <a:pt x="444500" y="971677"/>
                  </a:lnTo>
                  <a:lnTo>
                    <a:pt x="438150" y="978052"/>
                  </a:lnTo>
                  <a:lnTo>
                    <a:pt x="438150" y="993876"/>
                  </a:lnTo>
                  <a:lnTo>
                    <a:pt x="444500" y="1000252"/>
                  </a:lnTo>
                  <a:lnTo>
                    <a:pt x="460375" y="1000252"/>
                  </a:lnTo>
                  <a:lnTo>
                    <a:pt x="466725" y="993876"/>
                  </a:lnTo>
                  <a:lnTo>
                    <a:pt x="466725" y="985964"/>
                  </a:lnTo>
                  <a:lnTo>
                    <a:pt x="466725" y="978052"/>
                  </a:lnTo>
                  <a:close/>
                </a:path>
                <a:path w="1333500" h="1000760">
                  <a:moveTo>
                    <a:pt x="466725" y="873277"/>
                  </a:moveTo>
                  <a:lnTo>
                    <a:pt x="460375" y="866902"/>
                  </a:lnTo>
                  <a:lnTo>
                    <a:pt x="444500" y="866902"/>
                  </a:lnTo>
                  <a:lnTo>
                    <a:pt x="438150" y="873277"/>
                  </a:lnTo>
                  <a:lnTo>
                    <a:pt x="438150" y="889101"/>
                  </a:lnTo>
                  <a:lnTo>
                    <a:pt x="444500" y="895477"/>
                  </a:lnTo>
                  <a:lnTo>
                    <a:pt x="460375" y="895477"/>
                  </a:lnTo>
                  <a:lnTo>
                    <a:pt x="466725" y="889101"/>
                  </a:lnTo>
                  <a:lnTo>
                    <a:pt x="466725" y="881189"/>
                  </a:lnTo>
                  <a:lnTo>
                    <a:pt x="466725" y="873277"/>
                  </a:lnTo>
                  <a:close/>
                </a:path>
                <a:path w="1333500" h="1000760">
                  <a:moveTo>
                    <a:pt x="466725" y="766368"/>
                  </a:moveTo>
                  <a:lnTo>
                    <a:pt x="460375" y="762127"/>
                  </a:lnTo>
                  <a:lnTo>
                    <a:pt x="444500" y="762127"/>
                  </a:lnTo>
                  <a:lnTo>
                    <a:pt x="438150" y="766368"/>
                  </a:lnTo>
                  <a:lnTo>
                    <a:pt x="438150" y="776935"/>
                  </a:lnTo>
                  <a:lnTo>
                    <a:pt x="444500" y="781177"/>
                  </a:lnTo>
                  <a:lnTo>
                    <a:pt x="460375" y="781177"/>
                  </a:lnTo>
                  <a:lnTo>
                    <a:pt x="466725" y="776935"/>
                  </a:lnTo>
                  <a:lnTo>
                    <a:pt x="466725" y="771652"/>
                  </a:lnTo>
                  <a:lnTo>
                    <a:pt x="466725" y="766368"/>
                  </a:lnTo>
                  <a:close/>
                </a:path>
                <a:path w="1333500" h="1000760">
                  <a:moveTo>
                    <a:pt x="466725" y="654202"/>
                  </a:moveTo>
                  <a:lnTo>
                    <a:pt x="460375" y="647827"/>
                  </a:lnTo>
                  <a:lnTo>
                    <a:pt x="444500" y="647827"/>
                  </a:lnTo>
                  <a:lnTo>
                    <a:pt x="438150" y="654202"/>
                  </a:lnTo>
                  <a:lnTo>
                    <a:pt x="438150" y="670026"/>
                  </a:lnTo>
                  <a:lnTo>
                    <a:pt x="444500" y="676402"/>
                  </a:lnTo>
                  <a:lnTo>
                    <a:pt x="460375" y="676402"/>
                  </a:lnTo>
                  <a:lnTo>
                    <a:pt x="466725" y="670026"/>
                  </a:lnTo>
                  <a:lnTo>
                    <a:pt x="466725" y="662114"/>
                  </a:lnTo>
                  <a:lnTo>
                    <a:pt x="466725" y="654202"/>
                  </a:lnTo>
                  <a:close/>
                </a:path>
                <a:path w="1333500" h="1000760">
                  <a:moveTo>
                    <a:pt x="466725" y="549427"/>
                  </a:moveTo>
                  <a:lnTo>
                    <a:pt x="460375" y="543052"/>
                  </a:lnTo>
                  <a:lnTo>
                    <a:pt x="444500" y="543052"/>
                  </a:lnTo>
                  <a:lnTo>
                    <a:pt x="438150" y="549427"/>
                  </a:lnTo>
                  <a:lnTo>
                    <a:pt x="438150" y="565251"/>
                  </a:lnTo>
                  <a:lnTo>
                    <a:pt x="444500" y="571627"/>
                  </a:lnTo>
                  <a:lnTo>
                    <a:pt x="460375" y="571627"/>
                  </a:lnTo>
                  <a:lnTo>
                    <a:pt x="466725" y="565251"/>
                  </a:lnTo>
                  <a:lnTo>
                    <a:pt x="466725" y="557339"/>
                  </a:lnTo>
                  <a:lnTo>
                    <a:pt x="466725" y="549427"/>
                  </a:lnTo>
                  <a:close/>
                </a:path>
                <a:path w="1333500" h="1000760">
                  <a:moveTo>
                    <a:pt x="466725" y="435102"/>
                  </a:moveTo>
                  <a:lnTo>
                    <a:pt x="460375" y="428752"/>
                  </a:lnTo>
                  <a:lnTo>
                    <a:pt x="444500" y="428752"/>
                  </a:lnTo>
                  <a:lnTo>
                    <a:pt x="438150" y="435102"/>
                  </a:lnTo>
                  <a:lnTo>
                    <a:pt x="438150" y="450977"/>
                  </a:lnTo>
                  <a:lnTo>
                    <a:pt x="444500" y="457327"/>
                  </a:lnTo>
                  <a:lnTo>
                    <a:pt x="460375" y="457327"/>
                  </a:lnTo>
                  <a:lnTo>
                    <a:pt x="466725" y="450977"/>
                  </a:lnTo>
                  <a:lnTo>
                    <a:pt x="466725" y="443103"/>
                  </a:lnTo>
                  <a:lnTo>
                    <a:pt x="466725" y="435102"/>
                  </a:lnTo>
                  <a:close/>
                </a:path>
                <a:path w="1333500" h="1000760">
                  <a:moveTo>
                    <a:pt x="571500" y="978077"/>
                  </a:moveTo>
                  <a:lnTo>
                    <a:pt x="567182" y="971677"/>
                  </a:lnTo>
                  <a:lnTo>
                    <a:pt x="556768" y="971677"/>
                  </a:lnTo>
                  <a:lnTo>
                    <a:pt x="552450" y="978077"/>
                  </a:lnTo>
                  <a:lnTo>
                    <a:pt x="552450" y="993851"/>
                  </a:lnTo>
                  <a:lnTo>
                    <a:pt x="556768" y="1000252"/>
                  </a:lnTo>
                  <a:lnTo>
                    <a:pt x="567182" y="1000252"/>
                  </a:lnTo>
                  <a:lnTo>
                    <a:pt x="571500" y="993851"/>
                  </a:lnTo>
                  <a:lnTo>
                    <a:pt x="571500" y="985964"/>
                  </a:lnTo>
                  <a:lnTo>
                    <a:pt x="571500" y="978077"/>
                  </a:lnTo>
                  <a:close/>
                </a:path>
                <a:path w="1333500" h="1000760">
                  <a:moveTo>
                    <a:pt x="571500" y="873277"/>
                  </a:moveTo>
                  <a:lnTo>
                    <a:pt x="567309" y="866902"/>
                  </a:lnTo>
                  <a:lnTo>
                    <a:pt x="556641" y="866902"/>
                  </a:lnTo>
                  <a:lnTo>
                    <a:pt x="552450" y="873277"/>
                  </a:lnTo>
                  <a:lnTo>
                    <a:pt x="552450" y="889101"/>
                  </a:lnTo>
                  <a:lnTo>
                    <a:pt x="556641" y="895477"/>
                  </a:lnTo>
                  <a:lnTo>
                    <a:pt x="567309" y="895477"/>
                  </a:lnTo>
                  <a:lnTo>
                    <a:pt x="571500" y="889101"/>
                  </a:lnTo>
                  <a:lnTo>
                    <a:pt x="571500" y="881189"/>
                  </a:lnTo>
                  <a:lnTo>
                    <a:pt x="571500" y="873277"/>
                  </a:lnTo>
                  <a:close/>
                </a:path>
                <a:path w="1333500" h="1000760">
                  <a:moveTo>
                    <a:pt x="571500" y="766368"/>
                  </a:moveTo>
                  <a:lnTo>
                    <a:pt x="567309" y="762127"/>
                  </a:lnTo>
                  <a:lnTo>
                    <a:pt x="556641" y="762127"/>
                  </a:lnTo>
                  <a:lnTo>
                    <a:pt x="552450" y="766368"/>
                  </a:lnTo>
                  <a:lnTo>
                    <a:pt x="552450" y="776935"/>
                  </a:lnTo>
                  <a:lnTo>
                    <a:pt x="556641" y="781177"/>
                  </a:lnTo>
                  <a:lnTo>
                    <a:pt x="567309" y="781177"/>
                  </a:lnTo>
                  <a:lnTo>
                    <a:pt x="571500" y="776935"/>
                  </a:lnTo>
                  <a:lnTo>
                    <a:pt x="571500" y="771652"/>
                  </a:lnTo>
                  <a:lnTo>
                    <a:pt x="571500" y="766368"/>
                  </a:lnTo>
                  <a:close/>
                </a:path>
                <a:path w="1333500" h="1000760">
                  <a:moveTo>
                    <a:pt x="571500" y="654202"/>
                  </a:moveTo>
                  <a:lnTo>
                    <a:pt x="567309" y="647827"/>
                  </a:lnTo>
                  <a:lnTo>
                    <a:pt x="556641" y="647827"/>
                  </a:lnTo>
                  <a:lnTo>
                    <a:pt x="552450" y="654202"/>
                  </a:lnTo>
                  <a:lnTo>
                    <a:pt x="552450" y="670026"/>
                  </a:lnTo>
                  <a:lnTo>
                    <a:pt x="556641" y="676402"/>
                  </a:lnTo>
                  <a:lnTo>
                    <a:pt x="567309" y="676402"/>
                  </a:lnTo>
                  <a:lnTo>
                    <a:pt x="571500" y="670026"/>
                  </a:lnTo>
                  <a:lnTo>
                    <a:pt x="571500" y="662114"/>
                  </a:lnTo>
                  <a:lnTo>
                    <a:pt x="571500" y="654202"/>
                  </a:lnTo>
                  <a:close/>
                </a:path>
                <a:path w="1333500" h="1000760">
                  <a:moveTo>
                    <a:pt x="571500" y="549452"/>
                  </a:moveTo>
                  <a:lnTo>
                    <a:pt x="567182" y="543052"/>
                  </a:lnTo>
                  <a:lnTo>
                    <a:pt x="556768" y="543052"/>
                  </a:lnTo>
                  <a:lnTo>
                    <a:pt x="552450" y="549452"/>
                  </a:lnTo>
                  <a:lnTo>
                    <a:pt x="552450" y="565226"/>
                  </a:lnTo>
                  <a:lnTo>
                    <a:pt x="556768" y="571627"/>
                  </a:lnTo>
                  <a:lnTo>
                    <a:pt x="567182" y="571627"/>
                  </a:lnTo>
                  <a:lnTo>
                    <a:pt x="571500" y="565226"/>
                  </a:lnTo>
                  <a:lnTo>
                    <a:pt x="571500" y="557339"/>
                  </a:lnTo>
                  <a:lnTo>
                    <a:pt x="571500" y="549452"/>
                  </a:lnTo>
                  <a:close/>
                </a:path>
                <a:path w="1333500" h="1000760">
                  <a:moveTo>
                    <a:pt x="571500" y="435102"/>
                  </a:moveTo>
                  <a:lnTo>
                    <a:pt x="567182" y="428752"/>
                  </a:lnTo>
                  <a:lnTo>
                    <a:pt x="556768" y="428752"/>
                  </a:lnTo>
                  <a:lnTo>
                    <a:pt x="552450" y="435102"/>
                  </a:lnTo>
                  <a:lnTo>
                    <a:pt x="552450" y="450977"/>
                  </a:lnTo>
                  <a:lnTo>
                    <a:pt x="556768" y="457327"/>
                  </a:lnTo>
                  <a:lnTo>
                    <a:pt x="567182" y="457327"/>
                  </a:lnTo>
                  <a:lnTo>
                    <a:pt x="571500" y="450977"/>
                  </a:lnTo>
                  <a:lnTo>
                    <a:pt x="571500" y="443103"/>
                  </a:lnTo>
                  <a:lnTo>
                    <a:pt x="571500" y="435102"/>
                  </a:lnTo>
                  <a:close/>
                </a:path>
                <a:path w="1333500" h="1000760">
                  <a:moveTo>
                    <a:pt x="685800" y="978052"/>
                  </a:moveTo>
                  <a:lnTo>
                    <a:pt x="679450" y="971486"/>
                  </a:lnTo>
                  <a:lnTo>
                    <a:pt x="671576" y="971677"/>
                  </a:lnTo>
                  <a:lnTo>
                    <a:pt x="663575" y="971677"/>
                  </a:lnTo>
                  <a:lnTo>
                    <a:pt x="657225" y="978052"/>
                  </a:lnTo>
                  <a:lnTo>
                    <a:pt x="657225" y="993876"/>
                  </a:lnTo>
                  <a:lnTo>
                    <a:pt x="663575" y="1000252"/>
                  </a:lnTo>
                  <a:lnTo>
                    <a:pt x="679450" y="1000252"/>
                  </a:lnTo>
                  <a:lnTo>
                    <a:pt x="685800" y="993876"/>
                  </a:lnTo>
                  <a:lnTo>
                    <a:pt x="685800" y="985964"/>
                  </a:lnTo>
                  <a:lnTo>
                    <a:pt x="685800" y="978052"/>
                  </a:lnTo>
                  <a:close/>
                </a:path>
                <a:path w="1333500" h="1000760">
                  <a:moveTo>
                    <a:pt x="685800" y="873277"/>
                  </a:moveTo>
                  <a:lnTo>
                    <a:pt x="679450" y="866902"/>
                  </a:lnTo>
                  <a:lnTo>
                    <a:pt x="663575" y="866902"/>
                  </a:lnTo>
                  <a:lnTo>
                    <a:pt x="657225" y="873277"/>
                  </a:lnTo>
                  <a:lnTo>
                    <a:pt x="657225" y="889101"/>
                  </a:lnTo>
                  <a:lnTo>
                    <a:pt x="663575" y="895477"/>
                  </a:lnTo>
                  <a:lnTo>
                    <a:pt x="679450" y="895477"/>
                  </a:lnTo>
                  <a:lnTo>
                    <a:pt x="685800" y="889101"/>
                  </a:lnTo>
                  <a:lnTo>
                    <a:pt x="685800" y="881189"/>
                  </a:lnTo>
                  <a:lnTo>
                    <a:pt x="685800" y="873277"/>
                  </a:lnTo>
                  <a:close/>
                </a:path>
                <a:path w="1333500" h="1000760">
                  <a:moveTo>
                    <a:pt x="685800" y="766368"/>
                  </a:moveTo>
                  <a:lnTo>
                    <a:pt x="679450" y="762127"/>
                  </a:lnTo>
                  <a:lnTo>
                    <a:pt x="663575" y="762127"/>
                  </a:lnTo>
                  <a:lnTo>
                    <a:pt x="657225" y="766368"/>
                  </a:lnTo>
                  <a:lnTo>
                    <a:pt x="657225" y="776935"/>
                  </a:lnTo>
                  <a:lnTo>
                    <a:pt x="663575" y="781177"/>
                  </a:lnTo>
                  <a:lnTo>
                    <a:pt x="679450" y="781177"/>
                  </a:lnTo>
                  <a:lnTo>
                    <a:pt x="685800" y="776935"/>
                  </a:lnTo>
                  <a:lnTo>
                    <a:pt x="685800" y="771652"/>
                  </a:lnTo>
                  <a:lnTo>
                    <a:pt x="685800" y="766368"/>
                  </a:lnTo>
                  <a:close/>
                </a:path>
                <a:path w="1333500" h="1000760">
                  <a:moveTo>
                    <a:pt x="685800" y="654202"/>
                  </a:moveTo>
                  <a:lnTo>
                    <a:pt x="679450" y="647827"/>
                  </a:lnTo>
                  <a:lnTo>
                    <a:pt x="663575" y="647827"/>
                  </a:lnTo>
                  <a:lnTo>
                    <a:pt x="657225" y="654202"/>
                  </a:lnTo>
                  <a:lnTo>
                    <a:pt x="657225" y="670026"/>
                  </a:lnTo>
                  <a:lnTo>
                    <a:pt x="663575" y="676402"/>
                  </a:lnTo>
                  <a:lnTo>
                    <a:pt x="679450" y="676402"/>
                  </a:lnTo>
                  <a:lnTo>
                    <a:pt x="685800" y="670026"/>
                  </a:lnTo>
                  <a:lnTo>
                    <a:pt x="685800" y="662114"/>
                  </a:lnTo>
                  <a:lnTo>
                    <a:pt x="685800" y="654202"/>
                  </a:lnTo>
                  <a:close/>
                </a:path>
                <a:path w="1333500" h="1000760">
                  <a:moveTo>
                    <a:pt x="685800" y="549427"/>
                  </a:moveTo>
                  <a:lnTo>
                    <a:pt x="679450" y="543052"/>
                  </a:lnTo>
                  <a:lnTo>
                    <a:pt x="663575" y="543052"/>
                  </a:lnTo>
                  <a:lnTo>
                    <a:pt x="657225" y="549427"/>
                  </a:lnTo>
                  <a:lnTo>
                    <a:pt x="657225" y="565251"/>
                  </a:lnTo>
                  <a:lnTo>
                    <a:pt x="663575" y="571627"/>
                  </a:lnTo>
                  <a:lnTo>
                    <a:pt x="679450" y="571627"/>
                  </a:lnTo>
                  <a:lnTo>
                    <a:pt x="685800" y="565251"/>
                  </a:lnTo>
                  <a:lnTo>
                    <a:pt x="685800" y="557339"/>
                  </a:lnTo>
                  <a:lnTo>
                    <a:pt x="685800" y="549427"/>
                  </a:lnTo>
                  <a:close/>
                </a:path>
                <a:path w="1333500" h="1000760">
                  <a:moveTo>
                    <a:pt x="685800" y="435102"/>
                  </a:moveTo>
                  <a:lnTo>
                    <a:pt x="679450" y="428752"/>
                  </a:lnTo>
                  <a:lnTo>
                    <a:pt x="663575" y="428752"/>
                  </a:lnTo>
                  <a:lnTo>
                    <a:pt x="657225" y="435102"/>
                  </a:lnTo>
                  <a:lnTo>
                    <a:pt x="657225" y="450977"/>
                  </a:lnTo>
                  <a:lnTo>
                    <a:pt x="663575" y="457327"/>
                  </a:lnTo>
                  <a:lnTo>
                    <a:pt x="679450" y="457327"/>
                  </a:lnTo>
                  <a:lnTo>
                    <a:pt x="685800" y="450977"/>
                  </a:lnTo>
                  <a:lnTo>
                    <a:pt x="685800" y="443103"/>
                  </a:lnTo>
                  <a:lnTo>
                    <a:pt x="685800" y="435102"/>
                  </a:lnTo>
                  <a:close/>
                </a:path>
                <a:path w="1333500" h="1000760">
                  <a:moveTo>
                    <a:pt x="790575" y="549427"/>
                  </a:moveTo>
                  <a:lnTo>
                    <a:pt x="784225" y="543052"/>
                  </a:lnTo>
                  <a:lnTo>
                    <a:pt x="768350" y="543052"/>
                  </a:lnTo>
                  <a:lnTo>
                    <a:pt x="762000" y="549427"/>
                  </a:lnTo>
                  <a:lnTo>
                    <a:pt x="762000" y="565251"/>
                  </a:lnTo>
                  <a:lnTo>
                    <a:pt x="768350" y="571627"/>
                  </a:lnTo>
                  <a:lnTo>
                    <a:pt x="784225" y="571627"/>
                  </a:lnTo>
                  <a:lnTo>
                    <a:pt x="790575" y="565251"/>
                  </a:lnTo>
                  <a:lnTo>
                    <a:pt x="790575" y="557339"/>
                  </a:lnTo>
                  <a:lnTo>
                    <a:pt x="790575" y="549427"/>
                  </a:lnTo>
                  <a:close/>
                </a:path>
                <a:path w="1333500" h="1000760">
                  <a:moveTo>
                    <a:pt x="790575" y="435102"/>
                  </a:moveTo>
                  <a:lnTo>
                    <a:pt x="784225" y="428752"/>
                  </a:lnTo>
                  <a:lnTo>
                    <a:pt x="768350" y="428752"/>
                  </a:lnTo>
                  <a:lnTo>
                    <a:pt x="762000" y="435102"/>
                  </a:lnTo>
                  <a:lnTo>
                    <a:pt x="762000" y="450977"/>
                  </a:lnTo>
                  <a:lnTo>
                    <a:pt x="768350" y="457327"/>
                  </a:lnTo>
                  <a:lnTo>
                    <a:pt x="784225" y="457327"/>
                  </a:lnTo>
                  <a:lnTo>
                    <a:pt x="790575" y="450977"/>
                  </a:lnTo>
                  <a:lnTo>
                    <a:pt x="790575" y="443103"/>
                  </a:lnTo>
                  <a:lnTo>
                    <a:pt x="790575" y="435102"/>
                  </a:lnTo>
                  <a:close/>
                </a:path>
                <a:path w="1333500" h="1000760">
                  <a:moveTo>
                    <a:pt x="790575" y="330327"/>
                  </a:moveTo>
                  <a:lnTo>
                    <a:pt x="784225" y="323977"/>
                  </a:lnTo>
                  <a:lnTo>
                    <a:pt x="768350" y="323977"/>
                  </a:lnTo>
                  <a:lnTo>
                    <a:pt x="762000" y="330327"/>
                  </a:lnTo>
                  <a:lnTo>
                    <a:pt x="762000" y="346202"/>
                  </a:lnTo>
                  <a:lnTo>
                    <a:pt x="768350" y="352552"/>
                  </a:lnTo>
                  <a:lnTo>
                    <a:pt x="784225" y="352552"/>
                  </a:lnTo>
                  <a:lnTo>
                    <a:pt x="790575" y="346202"/>
                  </a:lnTo>
                  <a:lnTo>
                    <a:pt x="790575" y="338328"/>
                  </a:lnTo>
                  <a:lnTo>
                    <a:pt x="790575" y="330327"/>
                  </a:lnTo>
                  <a:close/>
                </a:path>
                <a:path w="1333500" h="1000760">
                  <a:moveTo>
                    <a:pt x="790575" y="223393"/>
                  </a:moveTo>
                  <a:lnTo>
                    <a:pt x="784225" y="219075"/>
                  </a:lnTo>
                  <a:lnTo>
                    <a:pt x="776351" y="219202"/>
                  </a:lnTo>
                  <a:lnTo>
                    <a:pt x="768350" y="219202"/>
                  </a:lnTo>
                  <a:lnTo>
                    <a:pt x="762000" y="223393"/>
                  </a:lnTo>
                  <a:lnTo>
                    <a:pt x="762000" y="234061"/>
                  </a:lnTo>
                  <a:lnTo>
                    <a:pt x="768350" y="238252"/>
                  </a:lnTo>
                  <a:lnTo>
                    <a:pt x="784225" y="238252"/>
                  </a:lnTo>
                  <a:lnTo>
                    <a:pt x="790575" y="234061"/>
                  </a:lnTo>
                  <a:lnTo>
                    <a:pt x="790575" y="228727"/>
                  </a:lnTo>
                  <a:lnTo>
                    <a:pt x="790575" y="223393"/>
                  </a:lnTo>
                  <a:close/>
                </a:path>
                <a:path w="1333500" h="1000760">
                  <a:moveTo>
                    <a:pt x="790575" y="111252"/>
                  </a:moveTo>
                  <a:lnTo>
                    <a:pt x="784225" y="104902"/>
                  </a:lnTo>
                  <a:lnTo>
                    <a:pt x="768350" y="104902"/>
                  </a:lnTo>
                  <a:lnTo>
                    <a:pt x="762000" y="111252"/>
                  </a:lnTo>
                  <a:lnTo>
                    <a:pt x="762000" y="127127"/>
                  </a:lnTo>
                  <a:lnTo>
                    <a:pt x="768350" y="133477"/>
                  </a:lnTo>
                  <a:lnTo>
                    <a:pt x="784225" y="133477"/>
                  </a:lnTo>
                  <a:lnTo>
                    <a:pt x="790575" y="127127"/>
                  </a:lnTo>
                  <a:lnTo>
                    <a:pt x="790575" y="119126"/>
                  </a:lnTo>
                  <a:lnTo>
                    <a:pt x="790575" y="111252"/>
                  </a:lnTo>
                  <a:close/>
                </a:path>
                <a:path w="1333500" h="1000760">
                  <a:moveTo>
                    <a:pt x="895350" y="549427"/>
                  </a:moveTo>
                  <a:lnTo>
                    <a:pt x="891159" y="543052"/>
                  </a:lnTo>
                  <a:lnTo>
                    <a:pt x="880491" y="543052"/>
                  </a:lnTo>
                  <a:lnTo>
                    <a:pt x="876300" y="549427"/>
                  </a:lnTo>
                  <a:lnTo>
                    <a:pt x="876300" y="565251"/>
                  </a:lnTo>
                  <a:lnTo>
                    <a:pt x="880491" y="571627"/>
                  </a:lnTo>
                  <a:lnTo>
                    <a:pt x="891159" y="571627"/>
                  </a:lnTo>
                  <a:lnTo>
                    <a:pt x="895350" y="565251"/>
                  </a:lnTo>
                  <a:lnTo>
                    <a:pt x="895350" y="557339"/>
                  </a:lnTo>
                  <a:lnTo>
                    <a:pt x="895350" y="549427"/>
                  </a:lnTo>
                  <a:close/>
                </a:path>
                <a:path w="1333500" h="1000760">
                  <a:moveTo>
                    <a:pt x="895350" y="435102"/>
                  </a:moveTo>
                  <a:lnTo>
                    <a:pt x="891159" y="428752"/>
                  </a:lnTo>
                  <a:lnTo>
                    <a:pt x="880491" y="428752"/>
                  </a:lnTo>
                  <a:lnTo>
                    <a:pt x="876300" y="435102"/>
                  </a:lnTo>
                  <a:lnTo>
                    <a:pt x="876300" y="450977"/>
                  </a:lnTo>
                  <a:lnTo>
                    <a:pt x="880491" y="457327"/>
                  </a:lnTo>
                  <a:lnTo>
                    <a:pt x="891159" y="457327"/>
                  </a:lnTo>
                  <a:lnTo>
                    <a:pt x="895350" y="450977"/>
                  </a:lnTo>
                  <a:lnTo>
                    <a:pt x="895350" y="443103"/>
                  </a:lnTo>
                  <a:lnTo>
                    <a:pt x="895350" y="435102"/>
                  </a:lnTo>
                  <a:close/>
                </a:path>
                <a:path w="1333500" h="1000760">
                  <a:moveTo>
                    <a:pt x="895350" y="330327"/>
                  </a:moveTo>
                  <a:lnTo>
                    <a:pt x="891159" y="323977"/>
                  </a:lnTo>
                  <a:lnTo>
                    <a:pt x="880491" y="323977"/>
                  </a:lnTo>
                  <a:lnTo>
                    <a:pt x="876300" y="330327"/>
                  </a:lnTo>
                  <a:lnTo>
                    <a:pt x="876300" y="346202"/>
                  </a:lnTo>
                  <a:lnTo>
                    <a:pt x="880491" y="352552"/>
                  </a:lnTo>
                  <a:lnTo>
                    <a:pt x="891159" y="352552"/>
                  </a:lnTo>
                  <a:lnTo>
                    <a:pt x="895350" y="346202"/>
                  </a:lnTo>
                  <a:lnTo>
                    <a:pt x="895350" y="338328"/>
                  </a:lnTo>
                  <a:lnTo>
                    <a:pt x="895350" y="330327"/>
                  </a:lnTo>
                  <a:close/>
                </a:path>
                <a:path w="1333500" h="1000760">
                  <a:moveTo>
                    <a:pt x="895350" y="223393"/>
                  </a:moveTo>
                  <a:lnTo>
                    <a:pt x="891159" y="219075"/>
                  </a:lnTo>
                  <a:lnTo>
                    <a:pt x="885825" y="219202"/>
                  </a:lnTo>
                  <a:lnTo>
                    <a:pt x="880491" y="219202"/>
                  </a:lnTo>
                  <a:lnTo>
                    <a:pt x="876300" y="223393"/>
                  </a:lnTo>
                  <a:lnTo>
                    <a:pt x="876300" y="234061"/>
                  </a:lnTo>
                  <a:lnTo>
                    <a:pt x="880491" y="238252"/>
                  </a:lnTo>
                  <a:lnTo>
                    <a:pt x="891159" y="238252"/>
                  </a:lnTo>
                  <a:lnTo>
                    <a:pt x="895350" y="234061"/>
                  </a:lnTo>
                  <a:lnTo>
                    <a:pt x="895350" y="228727"/>
                  </a:lnTo>
                  <a:lnTo>
                    <a:pt x="895350" y="223393"/>
                  </a:lnTo>
                  <a:close/>
                </a:path>
                <a:path w="1333500" h="1000760">
                  <a:moveTo>
                    <a:pt x="895350" y="111252"/>
                  </a:moveTo>
                  <a:lnTo>
                    <a:pt x="891159" y="104902"/>
                  </a:lnTo>
                  <a:lnTo>
                    <a:pt x="880491" y="104902"/>
                  </a:lnTo>
                  <a:lnTo>
                    <a:pt x="876300" y="111252"/>
                  </a:lnTo>
                  <a:lnTo>
                    <a:pt x="876300" y="127127"/>
                  </a:lnTo>
                  <a:lnTo>
                    <a:pt x="880491" y="133477"/>
                  </a:lnTo>
                  <a:lnTo>
                    <a:pt x="891159" y="133477"/>
                  </a:lnTo>
                  <a:lnTo>
                    <a:pt x="895350" y="127127"/>
                  </a:lnTo>
                  <a:lnTo>
                    <a:pt x="895350" y="119126"/>
                  </a:lnTo>
                  <a:lnTo>
                    <a:pt x="895350" y="111252"/>
                  </a:lnTo>
                  <a:close/>
                </a:path>
                <a:path w="1333500" h="1000760">
                  <a:moveTo>
                    <a:pt x="1009650" y="435102"/>
                  </a:moveTo>
                  <a:lnTo>
                    <a:pt x="1003046" y="428752"/>
                  </a:lnTo>
                  <a:lnTo>
                    <a:pt x="987425" y="428752"/>
                  </a:lnTo>
                  <a:lnTo>
                    <a:pt x="981075" y="435102"/>
                  </a:lnTo>
                  <a:lnTo>
                    <a:pt x="981075" y="450977"/>
                  </a:lnTo>
                  <a:lnTo>
                    <a:pt x="987425" y="457327"/>
                  </a:lnTo>
                  <a:lnTo>
                    <a:pt x="1003300" y="457327"/>
                  </a:lnTo>
                  <a:lnTo>
                    <a:pt x="1009650" y="450977"/>
                  </a:lnTo>
                  <a:lnTo>
                    <a:pt x="1009650" y="443103"/>
                  </a:lnTo>
                  <a:lnTo>
                    <a:pt x="1009650" y="435102"/>
                  </a:lnTo>
                  <a:close/>
                </a:path>
                <a:path w="1333500" h="1000760">
                  <a:moveTo>
                    <a:pt x="1009650" y="330327"/>
                  </a:moveTo>
                  <a:lnTo>
                    <a:pt x="1003046" y="323977"/>
                  </a:lnTo>
                  <a:lnTo>
                    <a:pt x="987425" y="323977"/>
                  </a:lnTo>
                  <a:lnTo>
                    <a:pt x="981075" y="330327"/>
                  </a:lnTo>
                  <a:lnTo>
                    <a:pt x="981075" y="346202"/>
                  </a:lnTo>
                  <a:lnTo>
                    <a:pt x="987425" y="352552"/>
                  </a:lnTo>
                  <a:lnTo>
                    <a:pt x="1003300" y="352552"/>
                  </a:lnTo>
                  <a:lnTo>
                    <a:pt x="1009650" y="346202"/>
                  </a:lnTo>
                  <a:lnTo>
                    <a:pt x="1009650" y="338328"/>
                  </a:lnTo>
                  <a:lnTo>
                    <a:pt x="1009650" y="330327"/>
                  </a:lnTo>
                  <a:close/>
                </a:path>
                <a:path w="1333500" h="1000760">
                  <a:moveTo>
                    <a:pt x="1009650" y="223393"/>
                  </a:moveTo>
                  <a:lnTo>
                    <a:pt x="1003046" y="219075"/>
                  </a:lnTo>
                  <a:lnTo>
                    <a:pt x="995426" y="219202"/>
                  </a:lnTo>
                  <a:lnTo>
                    <a:pt x="987425" y="219202"/>
                  </a:lnTo>
                  <a:lnTo>
                    <a:pt x="981075" y="223393"/>
                  </a:lnTo>
                  <a:lnTo>
                    <a:pt x="981075" y="234061"/>
                  </a:lnTo>
                  <a:lnTo>
                    <a:pt x="987425" y="238252"/>
                  </a:lnTo>
                  <a:lnTo>
                    <a:pt x="1003300" y="238252"/>
                  </a:lnTo>
                  <a:lnTo>
                    <a:pt x="1009650" y="234061"/>
                  </a:lnTo>
                  <a:lnTo>
                    <a:pt x="1009650" y="228727"/>
                  </a:lnTo>
                  <a:lnTo>
                    <a:pt x="1009650" y="223393"/>
                  </a:lnTo>
                  <a:close/>
                </a:path>
                <a:path w="1333500" h="1000760">
                  <a:moveTo>
                    <a:pt x="1009650" y="111252"/>
                  </a:moveTo>
                  <a:lnTo>
                    <a:pt x="1003046" y="104902"/>
                  </a:lnTo>
                  <a:lnTo>
                    <a:pt x="987425" y="104902"/>
                  </a:lnTo>
                  <a:lnTo>
                    <a:pt x="981075" y="111252"/>
                  </a:lnTo>
                  <a:lnTo>
                    <a:pt x="981075" y="127127"/>
                  </a:lnTo>
                  <a:lnTo>
                    <a:pt x="987425" y="133477"/>
                  </a:lnTo>
                  <a:lnTo>
                    <a:pt x="1003300" y="133477"/>
                  </a:lnTo>
                  <a:lnTo>
                    <a:pt x="1009650" y="127127"/>
                  </a:lnTo>
                  <a:lnTo>
                    <a:pt x="1009650" y="119126"/>
                  </a:lnTo>
                  <a:lnTo>
                    <a:pt x="1009650" y="111252"/>
                  </a:lnTo>
                  <a:close/>
                </a:path>
                <a:path w="1333500" h="1000760">
                  <a:moveTo>
                    <a:pt x="1114425" y="435102"/>
                  </a:moveTo>
                  <a:lnTo>
                    <a:pt x="1110234" y="428752"/>
                  </a:lnTo>
                  <a:lnTo>
                    <a:pt x="1099566" y="428752"/>
                  </a:lnTo>
                  <a:lnTo>
                    <a:pt x="1095375" y="435102"/>
                  </a:lnTo>
                  <a:lnTo>
                    <a:pt x="1095375" y="450977"/>
                  </a:lnTo>
                  <a:lnTo>
                    <a:pt x="1099566" y="457327"/>
                  </a:lnTo>
                  <a:lnTo>
                    <a:pt x="1110234" y="457327"/>
                  </a:lnTo>
                  <a:lnTo>
                    <a:pt x="1114425" y="450977"/>
                  </a:lnTo>
                  <a:lnTo>
                    <a:pt x="1114425" y="443103"/>
                  </a:lnTo>
                  <a:lnTo>
                    <a:pt x="1114425" y="435102"/>
                  </a:lnTo>
                  <a:close/>
                </a:path>
                <a:path w="1333500" h="1000760">
                  <a:moveTo>
                    <a:pt x="1114425" y="330327"/>
                  </a:moveTo>
                  <a:lnTo>
                    <a:pt x="1110234" y="323977"/>
                  </a:lnTo>
                  <a:lnTo>
                    <a:pt x="1099566" y="323977"/>
                  </a:lnTo>
                  <a:lnTo>
                    <a:pt x="1095375" y="330327"/>
                  </a:lnTo>
                  <a:lnTo>
                    <a:pt x="1095375" y="346202"/>
                  </a:lnTo>
                  <a:lnTo>
                    <a:pt x="1099566" y="352552"/>
                  </a:lnTo>
                  <a:lnTo>
                    <a:pt x="1110234" y="352552"/>
                  </a:lnTo>
                  <a:lnTo>
                    <a:pt x="1114425" y="346202"/>
                  </a:lnTo>
                  <a:lnTo>
                    <a:pt x="1114425" y="338328"/>
                  </a:lnTo>
                  <a:lnTo>
                    <a:pt x="1114425" y="330327"/>
                  </a:lnTo>
                  <a:close/>
                </a:path>
                <a:path w="1333500" h="1000760">
                  <a:moveTo>
                    <a:pt x="1114425" y="223393"/>
                  </a:moveTo>
                  <a:lnTo>
                    <a:pt x="1110234" y="219075"/>
                  </a:lnTo>
                  <a:lnTo>
                    <a:pt x="1104900" y="219202"/>
                  </a:lnTo>
                  <a:lnTo>
                    <a:pt x="1099566" y="219202"/>
                  </a:lnTo>
                  <a:lnTo>
                    <a:pt x="1095375" y="223393"/>
                  </a:lnTo>
                  <a:lnTo>
                    <a:pt x="1095375" y="234061"/>
                  </a:lnTo>
                  <a:lnTo>
                    <a:pt x="1099566" y="238252"/>
                  </a:lnTo>
                  <a:lnTo>
                    <a:pt x="1110234" y="238252"/>
                  </a:lnTo>
                  <a:lnTo>
                    <a:pt x="1114425" y="234061"/>
                  </a:lnTo>
                  <a:lnTo>
                    <a:pt x="1114425" y="228727"/>
                  </a:lnTo>
                  <a:lnTo>
                    <a:pt x="1114425" y="223393"/>
                  </a:lnTo>
                  <a:close/>
                </a:path>
                <a:path w="1333500" h="1000760">
                  <a:moveTo>
                    <a:pt x="1114425" y="111252"/>
                  </a:moveTo>
                  <a:lnTo>
                    <a:pt x="1110234" y="104902"/>
                  </a:lnTo>
                  <a:lnTo>
                    <a:pt x="1099566" y="104902"/>
                  </a:lnTo>
                  <a:lnTo>
                    <a:pt x="1095375" y="111252"/>
                  </a:lnTo>
                  <a:lnTo>
                    <a:pt x="1095375" y="127127"/>
                  </a:lnTo>
                  <a:lnTo>
                    <a:pt x="1099566" y="133477"/>
                  </a:lnTo>
                  <a:lnTo>
                    <a:pt x="1110234" y="133477"/>
                  </a:lnTo>
                  <a:lnTo>
                    <a:pt x="1114425" y="127127"/>
                  </a:lnTo>
                  <a:lnTo>
                    <a:pt x="1114425" y="119126"/>
                  </a:lnTo>
                  <a:lnTo>
                    <a:pt x="1114425" y="111252"/>
                  </a:lnTo>
                  <a:close/>
                </a:path>
                <a:path w="1333500" h="1000760">
                  <a:moveTo>
                    <a:pt x="1114425" y="4318"/>
                  </a:moveTo>
                  <a:lnTo>
                    <a:pt x="1110234" y="0"/>
                  </a:lnTo>
                  <a:lnTo>
                    <a:pt x="1104900" y="127"/>
                  </a:lnTo>
                  <a:lnTo>
                    <a:pt x="1099566" y="127"/>
                  </a:lnTo>
                  <a:lnTo>
                    <a:pt x="1095375" y="4318"/>
                  </a:lnTo>
                  <a:lnTo>
                    <a:pt x="1095375" y="14986"/>
                  </a:lnTo>
                  <a:lnTo>
                    <a:pt x="1099566" y="19177"/>
                  </a:lnTo>
                  <a:lnTo>
                    <a:pt x="1110234" y="19177"/>
                  </a:lnTo>
                  <a:lnTo>
                    <a:pt x="1114425" y="14986"/>
                  </a:lnTo>
                  <a:lnTo>
                    <a:pt x="1114425" y="9652"/>
                  </a:lnTo>
                  <a:lnTo>
                    <a:pt x="1114425" y="4318"/>
                  </a:lnTo>
                  <a:close/>
                </a:path>
                <a:path w="1333500" h="1000760">
                  <a:moveTo>
                    <a:pt x="1228725" y="435102"/>
                  </a:moveTo>
                  <a:lnTo>
                    <a:pt x="1222121" y="428752"/>
                  </a:lnTo>
                  <a:lnTo>
                    <a:pt x="1206500" y="428752"/>
                  </a:lnTo>
                  <a:lnTo>
                    <a:pt x="1200150" y="435102"/>
                  </a:lnTo>
                  <a:lnTo>
                    <a:pt x="1200150" y="450977"/>
                  </a:lnTo>
                  <a:lnTo>
                    <a:pt x="1206500" y="457327"/>
                  </a:lnTo>
                  <a:lnTo>
                    <a:pt x="1222375" y="457327"/>
                  </a:lnTo>
                  <a:lnTo>
                    <a:pt x="1228725" y="450977"/>
                  </a:lnTo>
                  <a:lnTo>
                    <a:pt x="1228725" y="443103"/>
                  </a:lnTo>
                  <a:lnTo>
                    <a:pt x="1228725" y="435102"/>
                  </a:lnTo>
                  <a:close/>
                </a:path>
                <a:path w="1333500" h="1000760">
                  <a:moveTo>
                    <a:pt x="1228725" y="330327"/>
                  </a:moveTo>
                  <a:lnTo>
                    <a:pt x="1222121" y="323977"/>
                  </a:lnTo>
                  <a:lnTo>
                    <a:pt x="1206500" y="323977"/>
                  </a:lnTo>
                  <a:lnTo>
                    <a:pt x="1200150" y="330327"/>
                  </a:lnTo>
                  <a:lnTo>
                    <a:pt x="1200150" y="346202"/>
                  </a:lnTo>
                  <a:lnTo>
                    <a:pt x="1206500" y="352552"/>
                  </a:lnTo>
                  <a:lnTo>
                    <a:pt x="1222375" y="352552"/>
                  </a:lnTo>
                  <a:lnTo>
                    <a:pt x="1228725" y="346202"/>
                  </a:lnTo>
                  <a:lnTo>
                    <a:pt x="1228725" y="338328"/>
                  </a:lnTo>
                  <a:lnTo>
                    <a:pt x="1228725" y="330327"/>
                  </a:lnTo>
                  <a:close/>
                </a:path>
                <a:path w="1333500" h="1000760">
                  <a:moveTo>
                    <a:pt x="1228725" y="223393"/>
                  </a:moveTo>
                  <a:lnTo>
                    <a:pt x="1222121" y="219075"/>
                  </a:lnTo>
                  <a:lnTo>
                    <a:pt x="1214501" y="219202"/>
                  </a:lnTo>
                  <a:lnTo>
                    <a:pt x="1206500" y="219202"/>
                  </a:lnTo>
                  <a:lnTo>
                    <a:pt x="1200150" y="223393"/>
                  </a:lnTo>
                  <a:lnTo>
                    <a:pt x="1200150" y="234061"/>
                  </a:lnTo>
                  <a:lnTo>
                    <a:pt x="1206500" y="238252"/>
                  </a:lnTo>
                  <a:lnTo>
                    <a:pt x="1222375" y="238252"/>
                  </a:lnTo>
                  <a:lnTo>
                    <a:pt x="1228725" y="234061"/>
                  </a:lnTo>
                  <a:lnTo>
                    <a:pt x="1228725" y="228727"/>
                  </a:lnTo>
                  <a:lnTo>
                    <a:pt x="1228725" y="223393"/>
                  </a:lnTo>
                  <a:close/>
                </a:path>
                <a:path w="1333500" h="1000760">
                  <a:moveTo>
                    <a:pt x="1228725" y="111252"/>
                  </a:moveTo>
                  <a:lnTo>
                    <a:pt x="1222121" y="104902"/>
                  </a:lnTo>
                  <a:lnTo>
                    <a:pt x="1206500" y="104902"/>
                  </a:lnTo>
                  <a:lnTo>
                    <a:pt x="1200150" y="111252"/>
                  </a:lnTo>
                  <a:lnTo>
                    <a:pt x="1200150" y="127127"/>
                  </a:lnTo>
                  <a:lnTo>
                    <a:pt x="1206500" y="133477"/>
                  </a:lnTo>
                  <a:lnTo>
                    <a:pt x="1222375" y="133477"/>
                  </a:lnTo>
                  <a:lnTo>
                    <a:pt x="1228725" y="127127"/>
                  </a:lnTo>
                  <a:lnTo>
                    <a:pt x="1228725" y="119126"/>
                  </a:lnTo>
                  <a:lnTo>
                    <a:pt x="1228725" y="111252"/>
                  </a:lnTo>
                  <a:close/>
                </a:path>
                <a:path w="1333500" h="1000760">
                  <a:moveTo>
                    <a:pt x="1228725" y="4318"/>
                  </a:moveTo>
                  <a:lnTo>
                    <a:pt x="1222121" y="0"/>
                  </a:lnTo>
                  <a:lnTo>
                    <a:pt x="1214501" y="127"/>
                  </a:lnTo>
                  <a:lnTo>
                    <a:pt x="1206500" y="127"/>
                  </a:lnTo>
                  <a:lnTo>
                    <a:pt x="1200150" y="4318"/>
                  </a:lnTo>
                  <a:lnTo>
                    <a:pt x="1200150" y="14986"/>
                  </a:lnTo>
                  <a:lnTo>
                    <a:pt x="1206500" y="19177"/>
                  </a:lnTo>
                  <a:lnTo>
                    <a:pt x="1222375" y="19177"/>
                  </a:lnTo>
                  <a:lnTo>
                    <a:pt x="1228725" y="14986"/>
                  </a:lnTo>
                  <a:lnTo>
                    <a:pt x="1228725" y="9652"/>
                  </a:lnTo>
                  <a:lnTo>
                    <a:pt x="1228725" y="4318"/>
                  </a:lnTo>
                  <a:close/>
                </a:path>
                <a:path w="1333500" h="1000760">
                  <a:moveTo>
                    <a:pt x="1333500" y="435102"/>
                  </a:moveTo>
                  <a:lnTo>
                    <a:pt x="1327150" y="428752"/>
                  </a:lnTo>
                  <a:lnTo>
                    <a:pt x="1311275" y="428752"/>
                  </a:lnTo>
                  <a:lnTo>
                    <a:pt x="1304925" y="435102"/>
                  </a:lnTo>
                  <a:lnTo>
                    <a:pt x="1304925" y="450977"/>
                  </a:lnTo>
                  <a:lnTo>
                    <a:pt x="1311275" y="457327"/>
                  </a:lnTo>
                  <a:lnTo>
                    <a:pt x="1327150" y="457327"/>
                  </a:lnTo>
                  <a:lnTo>
                    <a:pt x="1333500" y="450977"/>
                  </a:lnTo>
                  <a:lnTo>
                    <a:pt x="1333500" y="443103"/>
                  </a:lnTo>
                  <a:lnTo>
                    <a:pt x="1333500" y="435102"/>
                  </a:lnTo>
                  <a:close/>
                </a:path>
                <a:path w="1333500" h="1000760">
                  <a:moveTo>
                    <a:pt x="1333500" y="330327"/>
                  </a:moveTo>
                  <a:lnTo>
                    <a:pt x="1327150" y="323977"/>
                  </a:lnTo>
                  <a:lnTo>
                    <a:pt x="1311275" y="323977"/>
                  </a:lnTo>
                  <a:lnTo>
                    <a:pt x="1304925" y="330327"/>
                  </a:lnTo>
                  <a:lnTo>
                    <a:pt x="1304925" y="346202"/>
                  </a:lnTo>
                  <a:lnTo>
                    <a:pt x="1311275" y="352552"/>
                  </a:lnTo>
                  <a:lnTo>
                    <a:pt x="1327150" y="352552"/>
                  </a:lnTo>
                  <a:lnTo>
                    <a:pt x="1333500" y="346202"/>
                  </a:lnTo>
                  <a:lnTo>
                    <a:pt x="1333500" y="338328"/>
                  </a:lnTo>
                  <a:lnTo>
                    <a:pt x="1333500" y="330327"/>
                  </a:lnTo>
                  <a:close/>
                </a:path>
                <a:path w="1333500" h="1000760">
                  <a:moveTo>
                    <a:pt x="1333500" y="223393"/>
                  </a:moveTo>
                  <a:lnTo>
                    <a:pt x="1327150" y="219202"/>
                  </a:lnTo>
                  <a:lnTo>
                    <a:pt x="1311275" y="219202"/>
                  </a:lnTo>
                  <a:lnTo>
                    <a:pt x="1304925" y="223393"/>
                  </a:lnTo>
                  <a:lnTo>
                    <a:pt x="1304925" y="234061"/>
                  </a:lnTo>
                  <a:lnTo>
                    <a:pt x="1311275" y="238252"/>
                  </a:lnTo>
                  <a:lnTo>
                    <a:pt x="1327150" y="238252"/>
                  </a:lnTo>
                  <a:lnTo>
                    <a:pt x="1333500" y="234061"/>
                  </a:lnTo>
                  <a:lnTo>
                    <a:pt x="1333500" y="228727"/>
                  </a:lnTo>
                  <a:lnTo>
                    <a:pt x="1333500" y="223393"/>
                  </a:lnTo>
                  <a:close/>
                </a:path>
                <a:path w="1333500" h="1000760">
                  <a:moveTo>
                    <a:pt x="1333500" y="111252"/>
                  </a:moveTo>
                  <a:lnTo>
                    <a:pt x="1327150" y="104902"/>
                  </a:lnTo>
                  <a:lnTo>
                    <a:pt x="1311275" y="104902"/>
                  </a:lnTo>
                  <a:lnTo>
                    <a:pt x="1304925" y="111252"/>
                  </a:lnTo>
                  <a:lnTo>
                    <a:pt x="1304925" y="127127"/>
                  </a:lnTo>
                  <a:lnTo>
                    <a:pt x="1311275" y="133477"/>
                  </a:lnTo>
                  <a:lnTo>
                    <a:pt x="1327150" y="133477"/>
                  </a:lnTo>
                  <a:lnTo>
                    <a:pt x="1333500" y="127127"/>
                  </a:lnTo>
                  <a:lnTo>
                    <a:pt x="1333500" y="119126"/>
                  </a:lnTo>
                  <a:lnTo>
                    <a:pt x="1333500" y="111252"/>
                  </a:lnTo>
                  <a:close/>
                </a:path>
                <a:path w="1333500" h="1000760">
                  <a:moveTo>
                    <a:pt x="1333500" y="4318"/>
                  </a:moveTo>
                  <a:lnTo>
                    <a:pt x="1327150" y="127"/>
                  </a:lnTo>
                  <a:lnTo>
                    <a:pt x="1311275" y="127"/>
                  </a:lnTo>
                  <a:lnTo>
                    <a:pt x="1304925" y="4318"/>
                  </a:lnTo>
                  <a:lnTo>
                    <a:pt x="1304925" y="14986"/>
                  </a:lnTo>
                  <a:lnTo>
                    <a:pt x="1311275" y="19177"/>
                  </a:lnTo>
                  <a:lnTo>
                    <a:pt x="1327150" y="19177"/>
                  </a:lnTo>
                  <a:lnTo>
                    <a:pt x="1333500" y="14986"/>
                  </a:lnTo>
                  <a:lnTo>
                    <a:pt x="1333500" y="9652"/>
                  </a:lnTo>
                  <a:lnTo>
                    <a:pt x="1333500" y="4318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38775" y="5619749"/>
              <a:ext cx="571500" cy="457200"/>
            </a:xfrm>
            <a:custGeom>
              <a:avLst/>
              <a:gdLst/>
              <a:ahLst/>
              <a:cxnLst/>
              <a:rect l="l" t="t" r="r" b="b"/>
              <a:pathLst>
                <a:path w="571500" h="457200">
                  <a:moveTo>
                    <a:pt x="28575" y="435000"/>
                  </a:moveTo>
                  <a:lnTo>
                    <a:pt x="22225" y="428434"/>
                  </a:lnTo>
                  <a:lnTo>
                    <a:pt x="14351" y="428625"/>
                  </a:lnTo>
                  <a:lnTo>
                    <a:pt x="6350" y="428625"/>
                  </a:lnTo>
                  <a:lnTo>
                    <a:pt x="0" y="435000"/>
                  </a:lnTo>
                  <a:lnTo>
                    <a:pt x="0" y="450824"/>
                  </a:lnTo>
                  <a:lnTo>
                    <a:pt x="6350" y="457200"/>
                  </a:lnTo>
                  <a:lnTo>
                    <a:pt x="22225" y="457200"/>
                  </a:lnTo>
                  <a:lnTo>
                    <a:pt x="28575" y="450824"/>
                  </a:lnTo>
                  <a:lnTo>
                    <a:pt x="28575" y="442912"/>
                  </a:lnTo>
                  <a:lnTo>
                    <a:pt x="28575" y="435000"/>
                  </a:lnTo>
                  <a:close/>
                </a:path>
                <a:path w="571500" h="457200">
                  <a:moveTo>
                    <a:pt x="28575" y="330225"/>
                  </a:moveTo>
                  <a:lnTo>
                    <a:pt x="22225" y="323850"/>
                  </a:lnTo>
                  <a:lnTo>
                    <a:pt x="6350" y="323850"/>
                  </a:lnTo>
                  <a:lnTo>
                    <a:pt x="0" y="330225"/>
                  </a:lnTo>
                  <a:lnTo>
                    <a:pt x="0" y="346049"/>
                  </a:lnTo>
                  <a:lnTo>
                    <a:pt x="6350" y="352425"/>
                  </a:lnTo>
                  <a:lnTo>
                    <a:pt x="22225" y="352425"/>
                  </a:lnTo>
                  <a:lnTo>
                    <a:pt x="28575" y="346049"/>
                  </a:lnTo>
                  <a:lnTo>
                    <a:pt x="28575" y="338137"/>
                  </a:lnTo>
                  <a:lnTo>
                    <a:pt x="28575" y="330225"/>
                  </a:lnTo>
                  <a:close/>
                </a:path>
                <a:path w="571500" h="457200">
                  <a:moveTo>
                    <a:pt x="28575" y="223316"/>
                  </a:moveTo>
                  <a:lnTo>
                    <a:pt x="22225" y="219075"/>
                  </a:lnTo>
                  <a:lnTo>
                    <a:pt x="6350" y="219075"/>
                  </a:lnTo>
                  <a:lnTo>
                    <a:pt x="0" y="223316"/>
                  </a:lnTo>
                  <a:lnTo>
                    <a:pt x="0" y="233883"/>
                  </a:lnTo>
                  <a:lnTo>
                    <a:pt x="6350" y="238125"/>
                  </a:lnTo>
                  <a:lnTo>
                    <a:pt x="22225" y="238125"/>
                  </a:lnTo>
                  <a:lnTo>
                    <a:pt x="28575" y="233883"/>
                  </a:lnTo>
                  <a:lnTo>
                    <a:pt x="28575" y="228600"/>
                  </a:lnTo>
                  <a:lnTo>
                    <a:pt x="28575" y="223316"/>
                  </a:lnTo>
                  <a:close/>
                </a:path>
                <a:path w="571500" h="457200">
                  <a:moveTo>
                    <a:pt x="28575" y="111150"/>
                  </a:moveTo>
                  <a:lnTo>
                    <a:pt x="22225" y="104775"/>
                  </a:lnTo>
                  <a:lnTo>
                    <a:pt x="6350" y="104775"/>
                  </a:lnTo>
                  <a:lnTo>
                    <a:pt x="0" y="111150"/>
                  </a:lnTo>
                  <a:lnTo>
                    <a:pt x="0" y="126974"/>
                  </a:lnTo>
                  <a:lnTo>
                    <a:pt x="6350" y="133350"/>
                  </a:lnTo>
                  <a:lnTo>
                    <a:pt x="22225" y="133350"/>
                  </a:lnTo>
                  <a:lnTo>
                    <a:pt x="28575" y="126974"/>
                  </a:lnTo>
                  <a:lnTo>
                    <a:pt x="28575" y="119062"/>
                  </a:lnTo>
                  <a:lnTo>
                    <a:pt x="28575" y="111150"/>
                  </a:lnTo>
                  <a:close/>
                </a:path>
                <a:path w="571500" h="457200">
                  <a:moveTo>
                    <a:pt x="133350" y="435000"/>
                  </a:moveTo>
                  <a:lnTo>
                    <a:pt x="129159" y="428434"/>
                  </a:lnTo>
                  <a:lnTo>
                    <a:pt x="123825" y="428625"/>
                  </a:lnTo>
                  <a:lnTo>
                    <a:pt x="118491" y="428625"/>
                  </a:lnTo>
                  <a:lnTo>
                    <a:pt x="114300" y="435000"/>
                  </a:lnTo>
                  <a:lnTo>
                    <a:pt x="114300" y="450824"/>
                  </a:lnTo>
                  <a:lnTo>
                    <a:pt x="118491" y="457200"/>
                  </a:lnTo>
                  <a:lnTo>
                    <a:pt x="129159" y="457200"/>
                  </a:lnTo>
                  <a:lnTo>
                    <a:pt x="133350" y="450824"/>
                  </a:lnTo>
                  <a:lnTo>
                    <a:pt x="133350" y="442912"/>
                  </a:lnTo>
                  <a:lnTo>
                    <a:pt x="133350" y="435000"/>
                  </a:lnTo>
                  <a:close/>
                </a:path>
                <a:path w="571500" h="457200">
                  <a:moveTo>
                    <a:pt x="133350" y="330225"/>
                  </a:moveTo>
                  <a:lnTo>
                    <a:pt x="129159" y="323850"/>
                  </a:lnTo>
                  <a:lnTo>
                    <a:pt x="118491" y="323850"/>
                  </a:lnTo>
                  <a:lnTo>
                    <a:pt x="114300" y="330225"/>
                  </a:lnTo>
                  <a:lnTo>
                    <a:pt x="114300" y="346049"/>
                  </a:lnTo>
                  <a:lnTo>
                    <a:pt x="118491" y="352425"/>
                  </a:lnTo>
                  <a:lnTo>
                    <a:pt x="129159" y="352425"/>
                  </a:lnTo>
                  <a:lnTo>
                    <a:pt x="133350" y="346049"/>
                  </a:lnTo>
                  <a:lnTo>
                    <a:pt x="133350" y="338137"/>
                  </a:lnTo>
                  <a:lnTo>
                    <a:pt x="133350" y="330225"/>
                  </a:lnTo>
                  <a:close/>
                </a:path>
                <a:path w="571500" h="457200">
                  <a:moveTo>
                    <a:pt x="133350" y="223316"/>
                  </a:moveTo>
                  <a:lnTo>
                    <a:pt x="129159" y="219075"/>
                  </a:lnTo>
                  <a:lnTo>
                    <a:pt x="118491" y="219075"/>
                  </a:lnTo>
                  <a:lnTo>
                    <a:pt x="114300" y="223316"/>
                  </a:lnTo>
                  <a:lnTo>
                    <a:pt x="114300" y="233883"/>
                  </a:lnTo>
                  <a:lnTo>
                    <a:pt x="118491" y="238125"/>
                  </a:lnTo>
                  <a:lnTo>
                    <a:pt x="129159" y="238125"/>
                  </a:lnTo>
                  <a:lnTo>
                    <a:pt x="133350" y="233883"/>
                  </a:lnTo>
                  <a:lnTo>
                    <a:pt x="133350" y="228600"/>
                  </a:lnTo>
                  <a:lnTo>
                    <a:pt x="133350" y="223316"/>
                  </a:lnTo>
                  <a:close/>
                </a:path>
                <a:path w="571500" h="457200">
                  <a:moveTo>
                    <a:pt x="133350" y="111150"/>
                  </a:moveTo>
                  <a:lnTo>
                    <a:pt x="129159" y="104775"/>
                  </a:lnTo>
                  <a:lnTo>
                    <a:pt x="118491" y="104775"/>
                  </a:lnTo>
                  <a:lnTo>
                    <a:pt x="114300" y="111150"/>
                  </a:lnTo>
                  <a:lnTo>
                    <a:pt x="114300" y="126974"/>
                  </a:lnTo>
                  <a:lnTo>
                    <a:pt x="118491" y="133350"/>
                  </a:lnTo>
                  <a:lnTo>
                    <a:pt x="129159" y="133350"/>
                  </a:lnTo>
                  <a:lnTo>
                    <a:pt x="133350" y="126974"/>
                  </a:lnTo>
                  <a:lnTo>
                    <a:pt x="133350" y="119062"/>
                  </a:lnTo>
                  <a:lnTo>
                    <a:pt x="133350" y="111150"/>
                  </a:lnTo>
                  <a:close/>
                </a:path>
                <a:path w="571500" h="457200">
                  <a:moveTo>
                    <a:pt x="133350" y="6375"/>
                  </a:moveTo>
                  <a:lnTo>
                    <a:pt x="129159" y="0"/>
                  </a:lnTo>
                  <a:lnTo>
                    <a:pt x="118491" y="0"/>
                  </a:lnTo>
                  <a:lnTo>
                    <a:pt x="114300" y="6375"/>
                  </a:lnTo>
                  <a:lnTo>
                    <a:pt x="114300" y="22199"/>
                  </a:lnTo>
                  <a:lnTo>
                    <a:pt x="118491" y="28575"/>
                  </a:lnTo>
                  <a:lnTo>
                    <a:pt x="129159" y="28575"/>
                  </a:lnTo>
                  <a:lnTo>
                    <a:pt x="133350" y="22199"/>
                  </a:lnTo>
                  <a:lnTo>
                    <a:pt x="133350" y="14287"/>
                  </a:lnTo>
                  <a:lnTo>
                    <a:pt x="133350" y="6375"/>
                  </a:lnTo>
                  <a:close/>
                </a:path>
                <a:path w="571500" h="457200">
                  <a:moveTo>
                    <a:pt x="247650" y="435000"/>
                  </a:moveTo>
                  <a:lnTo>
                    <a:pt x="241046" y="428434"/>
                  </a:lnTo>
                  <a:lnTo>
                    <a:pt x="233426" y="428625"/>
                  </a:lnTo>
                  <a:lnTo>
                    <a:pt x="225425" y="428625"/>
                  </a:lnTo>
                  <a:lnTo>
                    <a:pt x="219075" y="435000"/>
                  </a:lnTo>
                  <a:lnTo>
                    <a:pt x="219075" y="450824"/>
                  </a:lnTo>
                  <a:lnTo>
                    <a:pt x="225425" y="457200"/>
                  </a:lnTo>
                  <a:lnTo>
                    <a:pt x="241300" y="457200"/>
                  </a:lnTo>
                  <a:lnTo>
                    <a:pt x="247650" y="450824"/>
                  </a:lnTo>
                  <a:lnTo>
                    <a:pt x="247650" y="442912"/>
                  </a:lnTo>
                  <a:lnTo>
                    <a:pt x="247650" y="435000"/>
                  </a:lnTo>
                  <a:close/>
                </a:path>
                <a:path w="571500" h="457200">
                  <a:moveTo>
                    <a:pt x="247650" y="330225"/>
                  </a:moveTo>
                  <a:lnTo>
                    <a:pt x="241046" y="323850"/>
                  </a:lnTo>
                  <a:lnTo>
                    <a:pt x="225425" y="323850"/>
                  </a:lnTo>
                  <a:lnTo>
                    <a:pt x="219075" y="330225"/>
                  </a:lnTo>
                  <a:lnTo>
                    <a:pt x="219075" y="346049"/>
                  </a:lnTo>
                  <a:lnTo>
                    <a:pt x="225425" y="352425"/>
                  </a:lnTo>
                  <a:lnTo>
                    <a:pt x="241300" y="352425"/>
                  </a:lnTo>
                  <a:lnTo>
                    <a:pt x="247650" y="346049"/>
                  </a:lnTo>
                  <a:lnTo>
                    <a:pt x="247650" y="338137"/>
                  </a:lnTo>
                  <a:lnTo>
                    <a:pt x="247650" y="330225"/>
                  </a:lnTo>
                  <a:close/>
                </a:path>
                <a:path w="571500" h="457200">
                  <a:moveTo>
                    <a:pt x="247650" y="223316"/>
                  </a:moveTo>
                  <a:lnTo>
                    <a:pt x="241046" y="219075"/>
                  </a:lnTo>
                  <a:lnTo>
                    <a:pt x="225425" y="219075"/>
                  </a:lnTo>
                  <a:lnTo>
                    <a:pt x="219075" y="223316"/>
                  </a:lnTo>
                  <a:lnTo>
                    <a:pt x="219075" y="233883"/>
                  </a:lnTo>
                  <a:lnTo>
                    <a:pt x="225425" y="238125"/>
                  </a:lnTo>
                  <a:lnTo>
                    <a:pt x="241300" y="238125"/>
                  </a:lnTo>
                  <a:lnTo>
                    <a:pt x="247650" y="233883"/>
                  </a:lnTo>
                  <a:lnTo>
                    <a:pt x="247650" y="228600"/>
                  </a:lnTo>
                  <a:lnTo>
                    <a:pt x="247650" y="223316"/>
                  </a:lnTo>
                  <a:close/>
                </a:path>
                <a:path w="571500" h="457200">
                  <a:moveTo>
                    <a:pt x="247650" y="111150"/>
                  </a:moveTo>
                  <a:lnTo>
                    <a:pt x="241046" y="104775"/>
                  </a:lnTo>
                  <a:lnTo>
                    <a:pt x="225425" y="104775"/>
                  </a:lnTo>
                  <a:lnTo>
                    <a:pt x="219075" y="111150"/>
                  </a:lnTo>
                  <a:lnTo>
                    <a:pt x="219075" y="126974"/>
                  </a:lnTo>
                  <a:lnTo>
                    <a:pt x="225425" y="133350"/>
                  </a:lnTo>
                  <a:lnTo>
                    <a:pt x="241300" y="133350"/>
                  </a:lnTo>
                  <a:lnTo>
                    <a:pt x="247650" y="126974"/>
                  </a:lnTo>
                  <a:lnTo>
                    <a:pt x="247650" y="119062"/>
                  </a:lnTo>
                  <a:lnTo>
                    <a:pt x="247650" y="111150"/>
                  </a:lnTo>
                  <a:close/>
                </a:path>
                <a:path w="571500" h="457200">
                  <a:moveTo>
                    <a:pt x="247650" y="6375"/>
                  </a:moveTo>
                  <a:lnTo>
                    <a:pt x="241046" y="0"/>
                  </a:lnTo>
                  <a:lnTo>
                    <a:pt x="225425" y="0"/>
                  </a:lnTo>
                  <a:lnTo>
                    <a:pt x="219075" y="6375"/>
                  </a:lnTo>
                  <a:lnTo>
                    <a:pt x="219075" y="22199"/>
                  </a:lnTo>
                  <a:lnTo>
                    <a:pt x="225425" y="28575"/>
                  </a:lnTo>
                  <a:lnTo>
                    <a:pt x="241300" y="28575"/>
                  </a:lnTo>
                  <a:lnTo>
                    <a:pt x="247650" y="22199"/>
                  </a:lnTo>
                  <a:lnTo>
                    <a:pt x="247650" y="14287"/>
                  </a:lnTo>
                  <a:lnTo>
                    <a:pt x="247650" y="6375"/>
                  </a:lnTo>
                  <a:close/>
                </a:path>
                <a:path w="571500" h="457200">
                  <a:moveTo>
                    <a:pt x="352425" y="435000"/>
                  </a:moveTo>
                  <a:lnTo>
                    <a:pt x="348234" y="428434"/>
                  </a:lnTo>
                  <a:lnTo>
                    <a:pt x="342900" y="428625"/>
                  </a:lnTo>
                  <a:lnTo>
                    <a:pt x="337566" y="428625"/>
                  </a:lnTo>
                  <a:lnTo>
                    <a:pt x="333375" y="435000"/>
                  </a:lnTo>
                  <a:lnTo>
                    <a:pt x="333375" y="450824"/>
                  </a:lnTo>
                  <a:lnTo>
                    <a:pt x="337566" y="457200"/>
                  </a:lnTo>
                  <a:lnTo>
                    <a:pt x="348234" y="457200"/>
                  </a:lnTo>
                  <a:lnTo>
                    <a:pt x="352425" y="450824"/>
                  </a:lnTo>
                  <a:lnTo>
                    <a:pt x="352425" y="442912"/>
                  </a:lnTo>
                  <a:lnTo>
                    <a:pt x="352425" y="435000"/>
                  </a:lnTo>
                  <a:close/>
                </a:path>
                <a:path w="571500" h="457200">
                  <a:moveTo>
                    <a:pt x="352425" y="330225"/>
                  </a:moveTo>
                  <a:lnTo>
                    <a:pt x="348234" y="323850"/>
                  </a:lnTo>
                  <a:lnTo>
                    <a:pt x="337566" y="323850"/>
                  </a:lnTo>
                  <a:lnTo>
                    <a:pt x="333375" y="330225"/>
                  </a:lnTo>
                  <a:lnTo>
                    <a:pt x="333375" y="346049"/>
                  </a:lnTo>
                  <a:lnTo>
                    <a:pt x="337566" y="352425"/>
                  </a:lnTo>
                  <a:lnTo>
                    <a:pt x="348234" y="352425"/>
                  </a:lnTo>
                  <a:lnTo>
                    <a:pt x="352425" y="346049"/>
                  </a:lnTo>
                  <a:lnTo>
                    <a:pt x="352425" y="338137"/>
                  </a:lnTo>
                  <a:lnTo>
                    <a:pt x="352425" y="330225"/>
                  </a:lnTo>
                  <a:close/>
                </a:path>
                <a:path w="571500" h="457200">
                  <a:moveTo>
                    <a:pt x="352425" y="223316"/>
                  </a:moveTo>
                  <a:lnTo>
                    <a:pt x="348234" y="219075"/>
                  </a:lnTo>
                  <a:lnTo>
                    <a:pt x="337566" y="219075"/>
                  </a:lnTo>
                  <a:lnTo>
                    <a:pt x="333375" y="223316"/>
                  </a:lnTo>
                  <a:lnTo>
                    <a:pt x="333375" y="233883"/>
                  </a:lnTo>
                  <a:lnTo>
                    <a:pt x="337566" y="238125"/>
                  </a:lnTo>
                  <a:lnTo>
                    <a:pt x="348234" y="238125"/>
                  </a:lnTo>
                  <a:lnTo>
                    <a:pt x="352425" y="233883"/>
                  </a:lnTo>
                  <a:lnTo>
                    <a:pt x="352425" y="228600"/>
                  </a:lnTo>
                  <a:lnTo>
                    <a:pt x="352425" y="223316"/>
                  </a:lnTo>
                  <a:close/>
                </a:path>
                <a:path w="571500" h="457200">
                  <a:moveTo>
                    <a:pt x="352425" y="111150"/>
                  </a:moveTo>
                  <a:lnTo>
                    <a:pt x="348234" y="104775"/>
                  </a:lnTo>
                  <a:lnTo>
                    <a:pt x="337566" y="104775"/>
                  </a:lnTo>
                  <a:lnTo>
                    <a:pt x="333375" y="111150"/>
                  </a:lnTo>
                  <a:lnTo>
                    <a:pt x="333375" y="126974"/>
                  </a:lnTo>
                  <a:lnTo>
                    <a:pt x="337566" y="133350"/>
                  </a:lnTo>
                  <a:lnTo>
                    <a:pt x="348234" y="133350"/>
                  </a:lnTo>
                  <a:lnTo>
                    <a:pt x="352425" y="126974"/>
                  </a:lnTo>
                  <a:lnTo>
                    <a:pt x="352425" y="119062"/>
                  </a:lnTo>
                  <a:lnTo>
                    <a:pt x="352425" y="111150"/>
                  </a:lnTo>
                  <a:close/>
                </a:path>
                <a:path w="571500" h="457200">
                  <a:moveTo>
                    <a:pt x="352425" y="6375"/>
                  </a:moveTo>
                  <a:lnTo>
                    <a:pt x="348234" y="0"/>
                  </a:lnTo>
                  <a:lnTo>
                    <a:pt x="337566" y="0"/>
                  </a:lnTo>
                  <a:lnTo>
                    <a:pt x="333375" y="6375"/>
                  </a:lnTo>
                  <a:lnTo>
                    <a:pt x="333375" y="22199"/>
                  </a:lnTo>
                  <a:lnTo>
                    <a:pt x="337566" y="28575"/>
                  </a:lnTo>
                  <a:lnTo>
                    <a:pt x="348234" y="28575"/>
                  </a:lnTo>
                  <a:lnTo>
                    <a:pt x="352425" y="22199"/>
                  </a:lnTo>
                  <a:lnTo>
                    <a:pt x="352425" y="14287"/>
                  </a:lnTo>
                  <a:lnTo>
                    <a:pt x="352425" y="6375"/>
                  </a:lnTo>
                  <a:close/>
                </a:path>
                <a:path w="571500" h="457200">
                  <a:moveTo>
                    <a:pt x="466725" y="435000"/>
                  </a:moveTo>
                  <a:lnTo>
                    <a:pt x="460121" y="428434"/>
                  </a:lnTo>
                  <a:lnTo>
                    <a:pt x="452501" y="428625"/>
                  </a:lnTo>
                  <a:lnTo>
                    <a:pt x="444500" y="428625"/>
                  </a:lnTo>
                  <a:lnTo>
                    <a:pt x="438150" y="435000"/>
                  </a:lnTo>
                  <a:lnTo>
                    <a:pt x="438150" y="450824"/>
                  </a:lnTo>
                  <a:lnTo>
                    <a:pt x="444500" y="457200"/>
                  </a:lnTo>
                  <a:lnTo>
                    <a:pt x="460375" y="457200"/>
                  </a:lnTo>
                  <a:lnTo>
                    <a:pt x="466725" y="450824"/>
                  </a:lnTo>
                  <a:lnTo>
                    <a:pt x="466725" y="442912"/>
                  </a:lnTo>
                  <a:lnTo>
                    <a:pt x="466725" y="435000"/>
                  </a:lnTo>
                  <a:close/>
                </a:path>
                <a:path w="571500" h="457200">
                  <a:moveTo>
                    <a:pt x="466725" y="330225"/>
                  </a:moveTo>
                  <a:lnTo>
                    <a:pt x="460121" y="323850"/>
                  </a:lnTo>
                  <a:lnTo>
                    <a:pt x="444500" y="323850"/>
                  </a:lnTo>
                  <a:lnTo>
                    <a:pt x="438150" y="330225"/>
                  </a:lnTo>
                  <a:lnTo>
                    <a:pt x="438150" y="346049"/>
                  </a:lnTo>
                  <a:lnTo>
                    <a:pt x="444500" y="352425"/>
                  </a:lnTo>
                  <a:lnTo>
                    <a:pt x="460375" y="352425"/>
                  </a:lnTo>
                  <a:lnTo>
                    <a:pt x="466725" y="346049"/>
                  </a:lnTo>
                  <a:lnTo>
                    <a:pt x="466725" y="338137"/>
                  </a:lnTo>
                  <a:lnTo>
                    <a:pt x="466725" y="330225"/>
                  </a:lnTo>
                  <a:close/>
                </a:path>
                <a:path w="571500" h="457200">
                  <a:moveTo>
                    <a:pt x="466725" y="223316"/>
                  </a:moveTo>
                  <a:lnTo>
                    <a:pt x="460121" y="219075"/>
                  </a:lnTo>
                  <a:lnTo>
                    <a:pt x="444500" y="219075"/>
                  </a:lnTo>
                  <a:lnTo>
                    <a:pt x="438150" y="223316"/>
                  </a:lnTo>
                  <a:lnTo>
                    <a:pt x="438150" y="233883"/>
                  </a:lnTo>
                  <a:lnTo>
                    <a:pt x="444500" y="238125"/>
                  </a:lnTo>
                  <a:lnTo>
                    <a:pt x="460375" y="238125"/>
                  </a:lnTo>
                  <a:lnTo>
                    <a:pt x="466725" y="233883"/>
                  </a:lnTo>
                  <a:lnTo>
                    <a:pt x="466725" y="228600"/>
                  </a:lnTo>
                  <a:lnTo>
                    <a:pt x="466725" y="223316"/>
                  </a:lnTo>
                  <a:close/>
                </a:path>
                <a:path w="571500" h="457200">
                  <a:moveTo>
                    <a:pt x="466725" y="111150"/>
                  </a:moveTo>
                  <a:lnTo>
                    <a:pt x="460121" y="104775"/>
                  </a:lnTo>
                  <a:lnTo>
                    <a:pt x="444500" y="104775"/>
                  </a:lnTo>
                  <a:lnTo>
                    <a:pt x="438150" y="111150"/>
                  </a:lnTo>
                  <a:lnTo>
                    <a:pt x="438150" y="126974"/>
                  </a:lnTo>
                  <a:lnTo>
                    <a:pt x="444500" y="133350"/>
                  </a:lnTo>
                  <a:lnTo>
                    <a:pt x="460375" y="133350"/>
                  </a:lnTo>
                  <a:lnTo>
                    <a:pt x="466725" y="126974"/>
                  </a:lnTo>
                  <a:lnTo>
                    <a:pt x="466725" y="119062"/>
                  </a:lnTo>
                  <a:lnTo>
                    <a:pt x="466725" y="111150"/>
                  </a:lnTo>
                  <a:close/>
                </a:path>
                <a:path w="571500" h="457200">
                  <a:moveTo>
                    <a:pt x="466725" y="6375"/>
                  </a:moveTo>
                  <a:lnTo>
                    <a:pt x="460121" y="0"/>
                  </a:lnTo>
                  <a:lnTo>
                    <a:pt x="444500" y="0"/>
                  </a:lnTo>
                  <a:lnTo>
                    <a:pt x="438150" y="6375"/>
                  </a:lnTo>
                  <a:lnTo>
                    <a:pt x="438150" y="22199"/>
                  </a:lnTo>
                  <a:lnTo>
                    <a:pt x="444500" y="28575"/>
                  </a:lnTo>
                  <a:lnTo>
                    <a:pt x="460375" y="28575"/>
                  </a:lnTo>
                  <a:lnTo>
                    <a:pt x="466725" y="22199"/>
                  </a:lnTo>
                  <a:lnTo>
                    <a:pt x="466725" y="14287"/>
                  </a:lnTo>
                  <a:lnTo>
                    <a:pt x="466725" y="6375"/>
                  </a:lnTo>
                  <a:close/>
                </a:path>
                <a:path w="571500" h="457200">
                  <a:moveTo>
                    <a:pt x="571500" y="435025"/>
                  </a:moveTo>
                  <a:lnTo>
                    <a:pt x="565150" y="428625"/>
                  </a:lnTo>
                  <a:lnTo>
                    <a:pt x="549275" y="428625"/>
                  </a:lnTo>
                  <a:lnTo>
                    <a:pt x="542925" y="435025"/>
                  </a:lnTo>
                  <a:lnTo>
                    <a:pt x="542925" y="450799"/>
                  </a:lnTo>
                  <a:lnTo>
                    <a:pt x="549275" y="457200"/>
                  </a:lnTo>
                  <a:lnTo>
                    <a:pt x="565150" y="457200"/>
                  </a:lnTo>
                  <a:lnTo>
                    <a:pt x="571500" y="450799"/>
                  </a:lnTo>
                  <a:lnTo>
                    <a:pt x="571500" y="442912"/>
                  </a:lnTo>
                  <a:lnTo>
                    <a:pt x="571500" y="435025"/>
                  </a:lnTo>
                  <a:close/>
                </a:path>
                <a:path w="571500" h="457200">
                  <a:moveTo>
                    <a:pt x="571500" y="330225"/>
                  </a:moveTo>
                  <a:lnTo>
                    <a:pt x="565150" y="323850"/>
                  </a:lnTo>
                  <a:lnTo>
                    <a:pt x="549275" y="323850"/>
                  </a:lnTo>
                  <a:lnTo>
                    <a:pt x="542925" y="330225"/>
                  </a:lnTo>
                  <a:lnTo>
                    <a:pt x="542925" y="346049"/>
                  </a:lnTo>
                  <a:lnTo>
                    <a:pt x="549275" y="352425"/>
                  </a:lnTo>
                  <a:lnTo>
                    <a:pt x="565150" y="352425"/>
                  </a:lnTo>
                  <a:lnTo>
                    <a:pt x="571500" y="346049"/>
                  </a:lnTo>
                  <a:lnTo>
                    <a:pt x="571500" y="338137"/>
                  </a:lnTo>
                  <a:lnTo>
                    <a:pt x="571500" y="330225"/>
                  </a:lnTo>
                  <a:close/>
                </a:path>
                <a:path w="571500" h="457200">
                  <a:moveTo>
                    <a:pt x="571500" y="223316"/>
                  </a:moveTo>
                  <a:lnTo>
                    <a:pt x="565150" y="219075"/>
                  </a:lnTo>
                  <a:lnTo>
                    <a:pt x="549275" y="219075"/>
                  </a:lnTo>
                  <a:lnTo>
                    <a:pt x="542925" y="223316"/>
                  </a:lnTo>
                  <a:lnTo>
                    <a:pt x="542925" y="233883"/>
                  </a:lnTo>
                  <a:lnTo>
                    <a:pt x="549275" y="238125"/>
                  </a:lnTo>
                  <a:lnTo>
                    <a:pt x="565150" y="238125"/>
                  </a:lnTo>
                  <a:lnTo>
                    <a:pt x="571500" y="233883"/>
                  </a:lnTo>
                  <a:lnTo>
                    <a:pt x="571500" y="228600"/>
                  </a:lnTo>
                  <a:lnTo>
                    <a:pt x="571500" y="223316"/>
                  </a:lnTo>
                  <a:close/>
                </a:path>
                <a:path w="571500" h="457200">
                  <a:moveTo>
                    <a:pt x="571500" y="111150"/>
                  </a:moveTo>
                  <a:lnTo>
                    <a:pt x="565150" y="104775"/>
                  </a:lnTo>
                  <a:lnTo>
                    <a:pt x="549275" y="104775"/>
                  </a:lnTo>
                  <a:lnTo>
                    <a:pt x="542925" y="111150"/>
                  </a:lnTo>
                  <a:lnTo>
                    <a:pt x="542925" y="126974"/>
                  </a:lnTo>
                  <a:lnTo>
                    <a:pt x="549275" y="133350"/>
                  </a:lnTo>
                  <a:lnTo>
                    <a:pt x="565150" y="133350"/>
                  </a:lnTo>
                  <a:lnTo>
                    <a:pt x="571500" y="126974"/>
                  </a:lnTo>
                  <a:lnTo>
                    <a:pt x="571500" y="119062"/>
                  </a:lnTo>
                  <a:lnTo>
                    <a:pt x="571500" y="111150"/>
                  </a:lnTo>
                  <a:close/>
                </a:path>
                <a:path w="571500" h="457200">
                  <a:moveTo>
                    <a:pt x="571500" y="6400"/>
                  </a:moveTo>
                  <a:lnTo>
                    <a:pt x="565150" y="0"/>
                  </a:lnTo>
                  <a:lnTo>
                    <a:pt x="549275" y="0"/>
                  </a:lnTo>
                  <a:lnTo>
                    <a:pt x="542925" y="6400"/>
                  </a:lnTo>
                  <a:lnTo>
                    <a:pt x="542925" y="22174"/>
                  </a:lnTo>
                  <a:lnTo>
                    <a:pt x="549275" y="28575"/>
                  </a:lnTo>
                  <a:lnTo>
                    <a:pt x="565150" y="28575"/>
                  </a:lnTo>
                  <a:lnTo>
                    <a:pt x="571500" y="22174"/>
                  </a:lnTo>
                  <a:lnTo>
                    <a:pt x="571500" y="14287"/>
                  </a:lnTo>
                  <a:lnTo>
                    <a:pt x="571500" y="640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561201" y="458070"/>
            <a:ext cx="3434715" cy="2381885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5"/>
              </a:spcBef>
            </a:pPr>
            <a:r>
              <a:rPr sz="1550" dirty="0">
                <a:solidFill>
                  <a:srgbClr val="FFFFFF"/>
                </a:solidFill>
                <a:latin typeface="Tahoma"/>
                <a:cs typeface="Tahoma"/>
              </a:rPr>
              <a:t>Challenge</a:t>
            </a:r>
            <a:r>
              <a:rPr sz="1550" spc="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spc="-5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155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spcBef>
                <a:spcPts val="844"/>
              </a:spcBef>
              <a:buFont typeface="Arial MT"/>
              <a:buChar char="•"/>
              <a:tabLst>
                <a:tab pos="240665" algn="l"/>
              </a:tabLst>
            </a:pP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sz="14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consistency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across</a:t>
            </a:r>
            <a:r>
              <a:rPr sz="1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multiple</a:t>
            </a:r>
            <a:r>
              <a:rPr sz="14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roles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1550" spc="-10" dirty="0">
                <a:solidFill>
                  <a:srgbClr val="FFFFFF"/>
                </a:solidFill>
                <a:latin typeface="Tahoma"/>
                <a:cs typeface="Tahoma"/>
              </a:rPr>
              <a:t>Solution</a:t>
            </a:r>
            <a:endParaRPr sz="155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spcBef>
                <a:spcPts val="844"/>
              </a:spcBef>
              <a:buFont typeface="Arial MT"/>
              <a:buChar char="•"/>
              <a:tabLst>
                <a:tab pos="240665" algn="l"/>
              </a:tabLst>
            </a:pP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Centralized</a:t>
            </a:r>
            <a:r>
              <a:rPr sz="14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HR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r>
              <a:rPr sz="14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management</a:t>
            </a:r>
            <a:r>
              <a:rPr sz="1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system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1550" dirty="0">
                <a:solidFill>
                  <a:srgbClr val="FFFFFF"/>
                </a:solidFill>
                <a:latin typeface="Tahoma"/>
                <a:cs typeface="Tahoma"/>
              </a:rPr>
              <a:t>Challenge</a:t>
            </a:r>
            <a:r>
              <a:rPr sz="1550" spc="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155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spcBef>
                <a:spcPts val="844"/>
              </a:spcBef>
              <a:buFont typeface="Arial MT"/>
              <a:buChar char="•"/>
              <a:tabLst>
                <a:tab pos="240665" algn="l"/>
              </a:tabLst>
            </a:pP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Secure</a:t>
            </a:r>
            <a:r>
              <a:rPr sz="14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session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management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1550" spc="-10" dirty="0">
                <a:solidFill>
                  <a:srgbClr val="FFFFFF"/>
                </a:solidFill>
                <a:latin typeface="Tahoma"/>
                <a:cs typeface="Tahoma"/>
              </a:rPr>
              <a:t>Solution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61201" y="2821086"/>
            <a:ext cx="3416300" cy="1354455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85"/>
              </a:spcBef>
              <a:buFont typeface="Arial MT"/>
              <a:buChar char="•"/>
              <a:tabLst>
                <a:tab pos="240665" algn="l"/>
              </a:tabLst>
            </a:pP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Custom</a:t>
            </a:r>
            <a:r>
              <a:rPr sz="14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authorization</a:t>
            </a:r>
            <a:r>
              <a:rPr sz="14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14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role</a:t>
            </a:r>
            <a:r>
              <a:rPr sz="1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validation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1550" dirty="0">
                <a:solidFill>
                  <a:srgbClr val="FFFFFF"/>
                </a:solidFill>
                <a:latin typeface="Tahoma"/>
                <a:cs typeface="Tahoma"/>
              </a:rPr>
              <a:t>Challenge</a:t>
            </a:r>
            <a:r>
              <a:rPr sz="1550" spc="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spc="-5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155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spcBef>
                <a:spcPts val="850"/>
              </a:spcBef>
              <a:buFont typeface="Arial MT"/>
              <a:buChar char="•"/>
              <a:tabLst>
                <a:tab pos="240665" algn="l"/>
              </a:tabLst>
            </a:pP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Automated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calculations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1550" spc="-10" dirty="0">
                <a:solidFill>
                  <a:srgbClr val="FFFFFF"/>
                </a:solidFill>
                <a:latin typeface="Tahoma"/>
                <a:cs typeface="Tahoma"/>
              </a:rPr>
              <a:t>Solution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61201" y="4165409"/>
            <a:ext cx="3617595" cy="166560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15"/>
              </a:spcBef>
              <a:buFont typeface="Arial MT"/>
              <a:buChar char="•"/>
              <a:tabLst>
                <a:tab pos="240665" algn="l"/>
              </a:tabLst>
            </a:pP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Real-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time</a:t>
            </a:r>
            <a:r>
              <a:rPr sz="14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computation</a:t>
            </a:r>
            <a:r>
              <a:rPr sz="1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1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stored</a:t>
            </a:r>
            <a:r>
              <a:rPr sz="14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HR</a:t>
            </a:r>
            <a:r>
              <a:rPr sz="1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rates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550" dirty="0">
                <a:solidFill>
                  <a:srgbClr val="FFFFFF"/>
                </a:solidFill>
                <a:latin typeface="Tahoma"/>
                <a:cs typeface="Tahoma"/>
              </a:rPr>
              <a:t>Challenge</a:t>
            </a:r>
            <a:r>
              <a:rPr sz="1550" spc="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spc="-50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155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spcBef>
                <a:spcPts val="915"/>
              </a:spcBef>
              <a:buFont typeface="Arial MT"/>
              <a:buChar char="•"/>
              <a:tabLst>
                <a:tab pos="240665" algn="l"/>
              </a:tabLst>
            </a:pP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File</a:t>
            </a:r>
            <a:r>
              <a:rPr sz="14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upload</a:t>
            </a:r>
            <a:r>
              <a:rPr sz="14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display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550" spc="-10" dirty="0">
                <a:solidFill>
                  <a:srgbClr val="FFFFFF"/>
                </a:solidFill>
                <a:latin typeface="Tahoma"/>
                <a:cs typeface="Tahoma"/>
              </a:rPr>
              <a:t>Solution</a:t>
            </a:r>
            <a:endParaRPr sz="155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spcBef>
                <a:spcPts val="915"/>
              </a:spcBef>
              <a:buFont typeface="Arial MT"/>
              <a:buChar char="•"/>
              <a:tabLst>
                <a:tab pos="240665" algn="l"/>
              </a:tabLst>
            </a:pP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Button-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based</a:t>
            </a: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document</a:t>
            </a:r>
            <a:r>
              <a:rPr sz="14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viewing</a:t>
            </a:r>
            <a:r>
              <a:rPr sz="1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system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23950"/>
            <a:ext cx="1857375" cy="276225"/>
          </a:xfrm>
          <a:custGeom>
            <a:avLst/>
            <a:gdLst/>
            <a:ahLst/>
            <a:cxnLst/>
            <a:rect l="l" t="t" r="r" b="b"/>
            <a:pathLst>
              <a:path w="1857375" h="276225">
                <a:moveTo>
                  <a:pt x="1609344" y="0"/>
                </a:moveTo>
                <a:lnTo>
                  <a:pt x="1371219" y="237362"/>
                </a:lnTo>
                <a:lnTo>
                  <a:pt x="1133017" y="0"/>
                </a:lnTo>
                <a:lnTo>
                  <a:pt x="894588" y="237362"/>
                </a:lnTo>
                <a:lnTo>
                  <a:pt x="656399" y="0"/>
                </a:lnTo>
                <a:lnTo>
                  <a:pt x="418211" y="237362"/>
                </a:lnTo>
                <a:lnTo>
                  <a:pt x="180022" y="0"/>
                </a:lnTo>
                <a:lnTo>
                  <a:pt x="0" y="179450"/>
                </a:lnTo>
                <a:lnTo>
                  <a:pt x="0" y="218059"/>
                </a:lnTo>
                <a:lnTo>
                  <a:pt x="180022" y="38862"/>
                </a:lnTo>
                <a:lnTo>
                  <a:pt x="418211" y="276225"/>
                </a:lnTo>
                <a:lnTo>
                  <a:pt x="656399" y="38862"/>
                </a:lnTo>
                <a:lnTo>
                  <a:pt x="894588" y="276225"/>
                </a:lnTo>
                <a:lnTo>
                  <a:pt x="1133017" y="38862"/>
                </a:lnTo>
                <a:lnTo>
                  <a:pt x="1371219" y="276225"/>
                </a:lnTo>
                <a:lnTo>
                  <a:pt x="1609344" y="38862"/>
                </a:lnTo>
                <a:lnTo>
                  <a:pt x="1838070" y="266446"/>
                </a:lnTo>
                <a:lnTo>
                  <a:pt x="1857375" y="247141"/>
                </a:lnTo>
                <a:lnTo>
                  <a:pt x="16093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2781300" cy="2943225"/>
            <a:chOff x="0" y="0"/>
            <a:chExt cx="2781300" cy="2943225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2781300" cy="2943225"/>
            </a:xfrm>
            <a:custGeom>
              <a:avLst/>
              <a:gdLst/>
              <a:ahLst/>
              <a:cxnLst/>
              <a:rect l="l" t="t" r="r" b="b"/>
              <a:pathLst>
                <a:path w="2781300" h="2943225">
                  <a:moveTo>
                    <a:pt x="2781300" y="983107"/>
                  </a:moveTo>
                  <a:lnTo>
                    <a:pt x="2780588" y="929881"/>
                  </a:lnTo>
                  <a:lnTo>
                    <a:pt x="2778468" y="876998"/>
                  </a:lnTo>
                  <a:lnTo>
                    <a:pt x="2774962" y="824484"/>
                  </a:lnTo>
                  <a:lnTo>
                    <a:pt x="2770086" y="772350"/>
                  </a:lnTo>
                  <a:lnTo>
                    <a:pt x="2763863" y="720636"/>
                  </a:lnTo>
                  <a:lnTo>
                    <a:pt x="2756293" y="669328"/>
                  </a:lnTo>
                  <a:lnTo>
                    <a:pt x="2747416" y="618464"/>
                  </a:lnTo>
                  <a:lnTo>
                    <a:pt x="2737231" y="568058"/>
                  </a:lnTo>
                  <a:lnTo>
                    <a:pt x="2725775" y="518121"/>
                  </a:lnTo>
                  <a:lnTo>
                    <a:pt x="2713050" y="468680"/>
                  </a:lnTo>
                  <a:lnTo>
                    <a:pt x="2699080" y="419747"/>
                  </a:lnTo>
                  <a:lnTo>
                    <a:pt x="2683891" y="371360"/>
                  </a:lnTo>
                  <a:lnTo>
                    <a:pt x="2667482" y="323507"/>
                  </a:lnTo>
                  <a:lnTo>
                    <a:pt x="2649893" y="276225"/>
                  </a:lnTo>
                  <a:lnTo>
                    <a:pt x="2631122" y="229514"/>
                  </a:lnTo>
                  <a:lnTo>
                    <a:pt x="2611209" y="183413"/>
                  </a:lnTo>
                  <a:lnTo>
                    <a:pt x="2590152" y="137934"/>
                  </a:lnTo>
                  <a:lnTo>
                    <a:pt x="2567965" y="93091"/>
                  </a:lnTo>
                  <a:lnTo>
                    <a:pt x="2544699" y="48895"/>
                  </a:lnTo>
                  <a:lnTo>
                    <a:pt x="2515108" y="0"/>
                  </a:lnTo>
                  <a:lnTo>
                    <a:pt x="1646796" y="0"/>
                  </a:lnTo>
                  <a:lnTo>
                    <a:pt x="1729359" y="75057"/>
                  </a:lnTo>
                  <a:lnTo>
                    <a:pt x="1763547" y="110578"/>
                  </a:lnTo>
                  <a:lnTo>
                    <a:pt x="1796364" y="147396"/>
                  </a:lnTo>
                  <a:lnTo>
                    <a:pt x="1827771" y="185445"/>
                  </a:lnTo>
                  <a:lnTo>
                    <a:pt x="1857717" y="224701"/>
                  </a:lnTo>
                  <a:lnTo>
                    <a:pt x="1886178" y="265125"/>
                  </a:lnTo>
                  <a:lnTo>
                    <a:pt x="1913102" y="306679"/>
                  </a:lnTo>
                  <a:lnTo>
                    <a:pt x="1938439" y="349313"/>
                  </a:lnTo>
                  <a:lnTo>
                    <a:pt x="1962162" y="392976"/>
                  </a:lnTo>
                  <a:lnTo>
                    <a:pt x="1984235" y="437642"/>
                  </a:lnTo>
                  <a:lnTo>
                    <a:pt x="2004593" y="483273"/>
                  </a:lnTo>
                  <a:lnTo>
                    <a:pt x="2023211" y="529818"/>
                  </a:lnTo>
                  <a:lnTo>
                    <a:pt x="2040051" y="577227"/>
                  </a:lnTo>
                  <a:lnTo>
                    <a:pt x="2055050" y="625487"/>
                  </a:lnTo>
                  <a:lnTo>
                    <a:pt x="2068195" y="674522"/>
                  </a:lnTo>
                  <a:lnTo>
                    <a:pt x="2079434" y="724319"/>
                  </a:lnTo>
                  <a:lnTo>
                    <a:pt x="2088718" y="774827"/>
                  </a:lnTo>
                  <a:lnTo>
                    <a:pt x="2096008" y="825995"/>
                  </a:lnTo>
                  <a:lnTo>
                    <a:pt x="2101265" y="877798"/>
                  </a:lnTo>
                  <a:lnTo>
                    <a:pt x="2104453" y="930186"/>
                  </a:lnTo>
                  <a:lnTo>
                    <a:pt x="2105533" y="983107"/>
                  </a:lnTo>
                  <a:lnTo>
                    <a:pt x="2104644" y="1031252"/>
                  </a:lnTo>
                  <a:lnTo>
                    <a:pt x="2102002" y="1078941"/>
                  </a:lnTo>
                  <a:lnTo>
                    <a:pt x="2097646" y="1126159"/>
                  </a:lnTo>
                  <a:lnTo>
                    <a:pt x="2091601" y="1172870"/>
                  </a:lnTo>
                  <a:lnTo>
                    <a:pt x="2083904" y="1219034"/>
                  </a:lnTo>
                  <a:lnTo>
                    <a:pt x="2074570" y="1264627"/>
                  </a:lnTo>
                  <a:lnTo>
                    <a:pt x="2063648" y="1309624"/>
                  </a:lnTo>
                  <a:lnTo>
                    <a:pt x="2051164" y="1353985"/>
                  </a:lnTo>
                  <a:lnTo>
                    <a:pt x="2037130" y="1397673"/>
                  </a:lnTo>
                  <a:lnTo>
                    <a:pt x="2021611" y="1440675"/>
                  </a:lnTo>
                  <a:lnTo>
                    <a:pt x="2004618" y="1482953"/>
                  </a:lnTo>
                  <a:lnTo>
                    <a:pt x="1986178" y="1524469"/>
                  </a:lnTo>
                  <a:lnTo>
                    <a:pt x="1966328" y="1565198"/>
                  </a:lnTo>
                  <a:lnTo>
                    <a:pt x="1945106" y="1605114"/>
                  </a:lnTo>
                  <a:lnTo>
                    <a:pt x="1922538" y="1644167"/>
                  </a:lnTo>
                  <a:lnTo>
                    <a:pt x="1898650" y="1682343"/>
                  </a:lnTo>
                  <a:lnTo>
                    <a:pt x="1873478" y="1719618"/>
                  </a:lnTo>
                  <a:lnTo>
                    <a:pt x="1847049" y="1755940"/>
                  </a:lnTo>
                  <a:lnTo>
                    <a:pt x="1828139" y="1780120"/>
                  </a:lnTo>
                  <a:lnTo>
                    <a:pt x="1609344" y="1562100"/>
                  </a:lnTo>
                  <a:lnTo>
                    <a:pt x="1371219" y="1799463"/>
                  </a:lnTo>
                  <a:lnTo>
                    <a:pt x="1133017" y="1562100"/>
                  </a:lnTo>
                  <a:lnTo>
                    <a:pt x="894588" y="1799463"/>
                  </a:lnTo>
                  <a:lnTo>
                    <a:pt x="656399" y="1562100"/>
                  </a:lnTo>
                  <a:lnTo>
                    <a:pt x="418211" y="1799463"/>
                  </a:lnTo>
                  <a:lnTo>
                    <a:pt x="180022" y="1562100"/>
                  </a:lnTo>
                  <a:lnTo>
                    <a:pt x="0" y="1741551"/>
                  </a:lnTo>
                  <a:lnTo>
                    <a:pt x="0" y="1780286"/>
                  </a:lnTo>
                  <a:lnTo>
                    <a:pt x="180022" y="1600962"/>
                  </a:lnTo>
                  <a:lnTo>
                    <a:pt x="418211" y="1838325"/>
                  </a:lnTo>
                  <a:lnTo>
                    <a:pt x="656399" y="1600962"/>
                  </a:lnTo>
                  <a:lnTo>
                    <a:pt x="894588" y="1838325"/>
                  </a:lnTo>
                  <a:lnTo>
                    <a:pt x="1133017" y="1600962"/>
                  </a:lnTo>
                  <a:lnTo>
                    <a:pt x="1371219" y="1838325"/>
                  </a:lnTo>
                  <a:lnTo>
                    <a:pt x="1609344" y="1600962"/>
                  </a:lnTo>
                  <a:lnTo>
                    <a:pt x="1810740" y="1801596"/>
                  </a:lnTo>
                  <a:lnTo>
                    <a:pt x="1760550" y="1858924"/>
                  </a:lnTo>
                  <a:lnTo>
                    <a:pt x="1729422" y="1891169"/>
                  </a:lnTo>
                  <a:lnTo>
                    <a:pt x="1697189" y="1922297"/>
                  </a:lnTo>
                  <a:lnTo>
                    <a:pt x="1663890" y="1952307"/>
                  </a:lnTo>
                  <a:lnTo>
                    <a:pt x="1629562" y="1981149"/>
                  </a:lnTo>
                  <a:lnTo>
                    <a:pt x="1594218" y="2008809"/>
                  </a:lnTo>
                  <a:lnTo>
                    <a:pt x="1557896" y="2035238"/>
                  </a:lnTo>
                  <a:lnTo>
                    <a:pt x="1520634" y="2060422"/>
                  </a:lnTo>
                  <a:lnTo>
                    <a:pt x="1482471" y="2084311"/>
                  </a:lnTo>
                  <a:lnTo>
                    <a:pt x="1443405" y="2106892"/>
                  </a:lnTo>
                  <a:lnTo>
                    <a:pt x="1403502" y="2128113"/>
                  </a:lnTo>
                  <a:lnTo>
                    <a:pt x="1362786" y="2147963"/>
                  </a:lnTo>
                  <a:lnTo>
                    <a:pt x="1321269" y="2166404"/>
                  </a:lnTo>
                  <a:lnTo>
                    <a:pt x="1279004" y="2183409"/>
                  </a:lnTo>
                  <a:lnTo>
                    <a:pt x="1236002" y="2198928"/>
                  </a:lnTo>
                  <a:lnTo>
                    <a:pt x="1192314" y="2212962"/>
                  </a:lnTo>
                  <a:lnTo>
                    <a:pt x="1147953" y="2225446"/>
                  </a:lnTo>
                  <a:lnTo>
                    <a:pt x="1102969" y="2236381"/>
                  </a:lnTo>
                  <a:lnTo>
                    <a:pt x="1057376" y="2245703"/>
                  </a:lnTo>
                  <a:lnTo>
                    <a:pt x="1011212" y="2253411"/>
                  </a:lnTo>
                  <a:lnTo>
                    <a:pt x="964514" y="2259457"/>
                  </a:lnTo>
                  <a:lnTo>
                    <a:pt x="917308" y="2263813"/>
                  </a:lnTo>
                  <a:lnTo>
                    <a:pt x="869619" y="2266454"/>
                  </a:lnTo>
                  <a:lnTo>
                    <a:pt x="821486" y="2267331"/>
                  </a:lnTo>
                  <a:lnTo>
                    <a:pt x="770026" y="2266327"/>
                  </a:lnTo>
                  <a:lnTo>
                    <a:pt x="719074" y="2263317"/>
                  </a:lnTo>
                  <a:lnTo>
                    <a:pt x="668680" y="2258339"/>
                  </a:lnTo>
                  <a:lnTo>
                    <a:pt x="618871" y="2251443"/>
                  </a:lnTo>
                  <a:lnTo>
                    <a:pt x="569696" y="2242667"/>
                  </a:lnTo>
                  <a:lnTo>
                    <a:pt x="521182" y="2232037"/>
                  </a:lnTo>
                  <a:lnTo>
                    <a:pt x="473367" y="2219591"/>
                  </a:lnTo>
                  <a:lnTo>
                    <a:pt x="426300" y="2205380"/>
                  </a:lnTo>
                  <a:lnTo>
                    <a:pt x="380009" y="2189442"/>
                  </a:lnTo>
                  <a:lnTo>
                    <a:pt x="334543" y="2171801"/>
                  </a:lnTo>
                  <a:lnTo>
                    <a:pt x="289928" y="2152497"/>
                  </a:lnTo>
                  <a:lnTo>
                    <a:pt x="246202" y="2131568"/>
                  </a:lnTo>
                  <a:lnTo>
                    <a:pt x="203403" y="2109063"/>
                  </a:lnTo>
                  <a:lnTo>
                    <a:pt x="161582" y="2085009"/>
                  </a:lnTo>
                  <a:lnTo>
                    <a:pt x="120764" y="2059444"/>
                  </a:lnTo>
                  <a:lnTo>
                    <a:pt x="81000" y="2032419"/>
                  </a:lnTo>
                  <a:lnTo>
                    <a:pt x="42316" y="2003958"/>
                  </a:lnTo>
                  <a:lnTo>
                    <a:pt x="4749" y="1974088"/>
                  </a:lnTo>
                  <a:lnTo>
                    <a:pt x="0" y="1969770"/>
                  </a:lnTo>
                  <a:lnTo>
                    <a:pt x="0" y="2760980"/>
                  </a:lnTo>
                  <a:lnTo>
                    <a:pt x="58635" y="2789174"/>
                  </a:lnTo>
                  <a:lnTo>
                    <a:pt x="102870" y="2807258"/>
                  </a:lnTo>
                  <a:lnTo>
                    <a:pt x="147637" y="2824276"/>
                  </a:lnTo>
                  <a:lnTo>
                    <a:pt x="192913" y="2840228"/>
                  </a:lnTo>
                  <a:lnTo>
                    <a:pt x="238696" y="2855099"/>
                  </a:lnTo>
                  <a:lnTo>
                    <a:pt x="284962" y="2868866"/>
                  </a:lnTo>
                  <a:lnTo>
                    <a:pt x="331698" y="2881515"/>
                  </a:lnTo>
                  <a:lnTo>
                    <a:pt x="378891" y="2893034"/>
                  </a:lnTo>
                  <a:lnTo>
                    <a:pt x="426516" y="2903397"/>
                  </a:lnTo>
                  <a:lnTo>
                    <a:pt x="474573" y="2912605"/>
                  </a:lnTo>
                  <a:lnTo>
                    <a:pt x="523024" y="2920644"/>
                  </a:lnTo>
                  <a:lnTo>
                    <a:pt x="571881" y="2927477"/>
                  </a:lnTo>
                  <a:lnTo>
                    <a:pt x="621106" y="2933103"/>
                  </a:lnTo>
                  <a:lnTo>
                    <a:pt x="670699" y="2937510"/>
                  </a:lnTo>
                  <a:lnTo>
                    <a:pt x="720636" y="2940685"/>
                  </a:lnTo>
                  <a:lnTo>
                    <a:pt x="770902" y="2942590"/>
                  </a:lnTo>
                  <a:lnTo>
                    <a:pt x="821486" y="2943225"/>
                  </a:lnTo>
                  <a:lnTo>
                    <a:pt x="869810" y="2942640"/>
                  </a:lnTo>
                  <a:lnTo>
                    <a:pt x="917841" y="2940901"/>
                  </a:lnTo>
                  <a:lnTo>
                    <a:pt x="965581" y="2938018"/>
                  </a:lnTo>
                  <a:lnTo>
                    <a:pt x="1013002" y="2933992"/>
                  </a:lnTo>
                  <a:lnTo>
                    <a:pt x="1060094" y="2928848"/>
                  </a:lnTo>
                  <a:lnTo>
                    <a:pt x="1106855" y="2922600"/>
                  </a:lnTo>
                  <a:lnTo>
                    <a:pt x="1153248" y="2915259"/>
                  </a:lnTo>
                  <a:lnTo>
                    <a:pt x="1199286" y="2906839"/>
                  </a:lnTo>
                  <a:lnTo>
                    <a:pt x="1244930" y="2897352"/>
                  </a:lnTo>
                  <a:lnTo>
                    <a:pt x="1290193" y="2886824"/>
                  </a:lnTo>
                  <a:lnTo>
                    <a:pt x="1335036" y="2875242"/>
                  </a:lnTo>
                  <a:lnTo>
                    <a:pt x="1379461" y="2862643"/>
                  </a:lnTo>
                  <a:lnTo>
                    <a:pt x="1423454" y="2849029"/>
                  </a:lnTo>
                  <a:lnTo>
                    <a:pt x="1467002" y="2834411"/>
                  </a:lnTo>
                  <a:lnTo>
                    <a:pt x="1510080" y="2818815"/>
                  </a:lnTo>
                  <a:lnTo>
                    <a:pt x="1552689" y="2802255"/>
                  </a:lnTo>
                  <a:lnTo>
                    <a:pt x="1594815" y="2784729"/>
                  </a:lnTo>
                  <a:lnTo>
                    <a:pt x="1636420" y="2766250"/>
                  </a:lnTo>
                  <a:lnTo>
                    <a:pt x="1677530" y="2746845"/>
                  </a:lnTo>
                  <a:lnTo>
                    <a:pt x="1718094" y="2726525"/>
                  </a:lnTo>
                  <a:lnTo>
                    <a:pt x="1758124" y="2705303"/>
                  </a:lnTo>
                  <a:lnTo>
                    <a:pt x="1797596" y="2683192"/>
                  </a:lnTo>
                  <a:lnTo>
                    <a:pt x="1836508" y="2660192"/>
                  </a:lnTo>
                  <a:lnTo>
                    <a:pt x="1874824" y="2636329"/>
                  </a:lnTo>
                  <a:lnTo>
                    <a:pt x="1912556" y="2611628"/>
                  </a:lnTo>
                  <a:lnTo>
                    <a:pt x="1949678" y="2586075"/>
                  </a:lnTo>
                  <a:lnTo>
                    <a:pt x="1986165" y="2559697"/>
                  </a:lnTo>
                  <a:lnTo>
                    <a:pt x="2022030" y="2532519"/>
                  </a:lnTo>
                  <a:lnTo>
                    <a:pt x="2057234" y="2504541"/>
                  </a:lnTo>
                  <a:lnTo>
                    <a:pt x="2091778" y="2475776"/>
                  </a:lnTo>
                  <a:lnTo>
                    <a:pt x="2125649" y="2446248"/>
                  </a:lnTo>
                  <a:lnTo>
                    <a:pt x="2158835" y="2415959"/>
                  </a:lnTo>
                  <a:lnTo>
                    <a:pt x="2191308" y="2384920"/>
                  </a:lnTo>
                  <a:lnTo>
                    <a:pt x="2223071" y="2353157"/>
                  </a:lnTo>
                  <a:lnTo>
                    <a:pt x="2254097" y="2320671"/>
                  </a:lnTo>
                  <a:lnTo>
                    <a:pt x="2284387" y="2287486"/>
                  </a:lnTo>
                  <a:lnTo>
                    <a:pt x="2313914" y="2253615"/>
                  </a:lnTo>
                  <a:lnTo>
                    <a:pt x="2342667" y="2219058"/>
                  </a:lnTo>
                  <a:lnTo>
                    <a:pt x="2370645" y="2183854"/>
                  </a:lnTo>
                  <a:lnTo>
                    <a:pt x="2397823" y="2147989"/>
                  </a:lnTo>
                  <a:lnTo>
                    <a:pt x="2424188" y="2111489"/>
                  </a:lnTo>
                  <a:lnTo>
                    <a:pt x="2449728" y="2074367"/>
                  </a:lnTo>
                  <a:lnTo>
                    <a:pt x="2474442" y="2036635"/>
                  </a:lnTo>
                  <a:lnTo>
                    <a:pt x="2498293" y="1998306"/>
                  </a:lnTo>
                  <a:lnTo>
                    <a:pt x="2521293" y="1959394"/>
                  </a:lnTo>
                  <a:lnTo>
                    <a:pt x="2543403" y="1919909"/>
                  </a:lnTo>
                  <a:lnTo>
                    <a:pt x="2564625" y="1879879"/>
                  </a:lnTo>
                  <a:lnTo>
                    <a:pt x="2584945" y="1839290"/>
                  </a:lnTo>
                  <a:lnTo>
                    <a:pt x="2604338" y="1798193"/>
                  </a:lnTo>
                  <a:lnTo>
                    <a:pt x="2622816" y="1756562"/>
                  </a:lnTo>
                  <a:lnTo>
                    <a:pt x="2640330" y="1714436"/>
                  </a:lnTo>
                  <a:lnTo>
                    <a:pt x="2656903" y="1671828"/>
                  </a:lnTo>
                  <a:lnTo>
                    <a:pt x="2672499" y="1628736"/>
                  </a:lnTo>
                  <a:lnTo>
                    <a:pt x="2687104" y="1585188"/>
                  </a:lnTo>
                  <a:lnTo>
                    <a:pt x="2700718" y="1541195"/>
                  </a:lnTo>
                  <a:lnTo>
                    <a:pt x="2713317" y="1496758"/>
                  </a:lnTo>
                  <a:lnTo>
                    <a:pt x="2724886" y="1451902"/>
                  </a:lnTo>
                  <a:lnTo>
                    <a:pt x="2735427" y="1406639"/>
                  </a:lnTo>
                  <a:lnTo>
                    <a:pt x="2744914" y="1360982"/>
                  </a:lnTo>
                  <a:lnTo>
                    <a:pt x="2753322" y="1314945"/>
                  </a:lnTo>
                  <a:lnTo>
                    <a:pt x="2760662" y="1268526"/>
                  </a:lnTo>
                  <a:lnTo>
                    <a:pt x="2766911" y="1221765"/>
                  </a:lnTo>
                  <a:lnTo>
                    <a:pt x="2772054" y="1174673"/>
                  </a:lnTo>
                  <a:lnTo>
                    <a:pt x="2776080" y="1127239"/>
                  </a:lnTo>
                  <a:lnTo>
                    <a:pt x="2778963" y="1079487"/>
                  </a:lnTo>
                  <a:lnTo>
                    <a:pt x="2780715" y="1031443"/>
                  </a:lnTo>
                  <a:lnTo>
                    <a:pt x="2781300" y="9831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2781300" cy="2943225"/>
            </a:xfrm>
            <a:custGeom>
              <a:avLst/>
              <a:gdLst/>
              <a:ahLst/>
              <a:cxnLst/>
              <a:rect l="l" t="t" r="r" b="b"/>
              <a:pathLst>
                <a:path w="2781300" h="2943225">
                  <a:moveTo>
                    <a:pt x="2515108" y="0"/>
                  </a:moveTo>
                  <a:lnTo>
                    <a:pt x="1646808" y="0"/>
                  </a:lnTo>
                  <a:lnTo>
                    <a:pt x="1729358" y="75056"/>
                  </a:lnTo>
                  <a:lnTo>
                    <a:pt x="1763548" y="110576"/>
                  </a:lnTo>
                  <a:lnTo>
                    <a:pt x="1796367" y="147384"/>
                  </a:lnTo>
                  <a:lnTo>
                    <a:pt x="1827773" y="185439"/>
                  </a:lnTo>
                  <a:lnTo>
                    <a:pt x="1857726" y="224699"/>
                  </a:lnTo>
                  <a:lnTo>
                    <a:pt x="1886184" y="265124"/>
                  </a:lnTo>
                  <a:lnTo>
                    <a:pt x="1913105" y="306672"/>
                  </a:lnTo>
                  <a:lnTo>
                    <a:pt x="1938448" y="349301"/>
                  </a:lnTo>
                  <a:lnTo>
                    <a:pt x="1962173" y="392971"/>
                  </a:lnTo>
                  <a:lnTo>
                    <a:pt x="1984237" y="437640"/>
                  </a:lnTo>
                  <a:lnTo>
                    <a:pt x="2004599" y="483266"/>
                  </a:lnTo>
                  <a:lnTo>
                    <a:pt x="2023218" y="529809"/>
                  </a:lnTo>
                  <a:lnTo>
                    <a:pt x="2040053" y="577227"/>
                  </a:lnTo>
                  <a:lnTo>
                    <a:pt x="2055062" y="625478"/>
                  </a:lnTo>
                  <a:lnTo>
                    <a:pt x="2068204" y="674522"/>
                  </a:lnTo>
                  <a:lnTo>
                    <a:pt x="2079438" y="724316"/>
                  </a:lnTo>
                  <a:lnTo>
                    <a:pt x="2088722" y="774820"/>
                  </a:lnTo>
                  <a:lnTo>
                    <a:pt x="2096014" y="825993"/>
                  </a:lnTo>
                  <a:lnTo>
                    <a:pt x="2101275" y="877792"/>
                  </a:lnTo>
                  <a:lnTo>
                    <a:pt x="2104461" y="930177"/>
                  </a:lnTo>
                  <a:lnTo>
                    <a:pt x="2105533" y="983107"/>
                  </a:lnTo>
                  <a:lnTo>
                    <a:pt x="2104647" y="1031246"/>
                  </a:lnTo>
                  <a:lnTo>
                    <a:pt x="2102010" y="1078939"/>
                  </a:lnTo>
                  <a:lnTo>
                    <a:pt x="2097654" y="1126153"/>
                  </a:lnTo>
                  <a:lnTo>
                    <a:pt x="2091609" y="1172860"/>
                  </a:lnTo>
                  <a:lnTo>
                    <a:pt x="2083907" y="1219026"/>
                  </a:lnTo>
                  <a:lnTo>
                    <a:pt x="2074578" y="1264621"/>
                  </a:lnTo>
                  <a:lnTo>
                    <a:pt x="2063653" y="1309614"/>
                  </a:lnTo>
                  <a:lnTo>
                    <a:pt x="2051164" y="1353975"/>
                  </a:lnTo>
                  <a:lnTo>
                    <a:pt x="2037141" y="1397671"/>
                  </a:lnTo>
                  <a:lnTo>
                    <a:pt x="2021616" y="1440672"/>
                  </a:lnTo>
                  <a:lnTo>
                    <a:pt x="2004620" y="1482947"/>
                  </a:lnTo>
                  <a:lnTo>
                    <a:pt x="1986183" y="1524464"/>
                  </a:lnTo>
                  <a:lnTo>
                    <a:pt x="1966337" y="1565193"/>
                  </a:lnTo>
                  <a:lnTo>
                    <a:pt x="1945113" y="1605103"/>
                  </a:lnTo>
                  <a:lnTo>
                    <a:pt x="1922542" y="1644163"/>
                  </a:lnTo>
                  <a:lnTo>
                    <a:pt x="1898654" y="1682340"/>
                  </a:lnTo>
                  <a:lnTo>
                    <a:pt x="1873482" y="1719606"/>
                  </a:lnTo>
                  <a:lnTo>
                    <a:pt x="1847055" y="1755927"/>
                  </a:lnTo>
                  <a:lnTo>
                    <a:pt x="1819405" y="1791274"/>
                  </a:lnTo>
                  <a:lnTo>
                    <a:pt x="1790563" y="1825616"/>
                  </a:lnTo>
                  <a:lnTo>
                    <a:pt x="1760561" y="1858920"/>
                  </a:lnTo>
                  <a:lnTo>
                    <a:pt x="1729428" y="1891157"/>
                  </a:lnTo>
                  <a:lnTo>
                    <a:pt x="1697197" y="1922294"/>
                  </a:lnTo>
                  <a:lnTo>
                    <a:pt x="1663898" y="1952302"/>
                  </a:lnTo>
                  <a:lnTo>
                    <a:pt x="1629562" y="1981148"/>
                  </a:lnTo>
                  <a:lnTo>
                    <a:pt x="1594220" y="2008803"/>
                  </a:lnTo>
                  <a:lnTo>
                    <a:pt x="1557904" y="2035234"/>
                  </a:lnTo>
                  <a:lnTo>
                    <a:pt x="1520644" y="2060412"/>
                  </a:lnTo>
                  <a:lnTo>
                    <a:pt x="1482472" y="2084303"/>
                  </a:lnTo>
                  <a:lnTo>
                    <a:pt x="1443418" y="2106879"/>
                  </a:lnTo>
                  <a:lnTo>
                    <a:pt x="1403514" y="2128107"/>
                  </a:lnTo>
                  <a:lnTo>
                    <a:pt x="1362790" y="2147957"/>
                  </a:lnTo>
                  <a:lnTo>
                    <a:pt x="1321277" y="2166397"/>
                  </a:lnTo>
                  <a:lnTo>
                    <a:pt x="1279008" y="2183397"/>
                  </a:lnTo>
                  <a:lnTo>
                    <a:pt x="1236012" y="2198925"/>
                  </a:lnTo>
                  <a:lnTo>
                    <a:pt x="1192320" y="2212950"/>
                  </a:lnTo>
                  <a:lnTo>
                    <a:pt x="1147965" y="2225442"/>
                  </a:lnTo>
                  <a:lnTo>
                    <a:pt x="1102976" y="2236369"/>
                  </a:lnTo>
                  <a:lnTo>
                    <a:pt x="1057386" y="2245700"/>
                  </a:lnTo>
                  <a:lnTo>
                    <a:pt x="1011224" y="2253404"/>
                  </a:lnTo>
                  <a:lnTo>
                    <a:pt x="964522" y="2259450"/>
                  </a:lnTo>
                  <a:lnTo>
                    <a:pt x="917311" y="2263808"/>
                  </a:lnTo>
                  <a:lnTo>
                    <a:pt x="869622" y="2266445"/>
                  </a:lnTo>
                  <a:lnTo>
                    <a:pt x="821486" y="2267330"/>
                  </a:lnTo>
                  <a:lnTo>
                    <a:pt x="770026" y="2266318"/>
                  </a:lnTo>
                  <a:lnTo>
                    <a:pt x="719080" y="2263307"/>
                  </a:lnTo>
                  <a:lnTo>
                    <a:pt x="668685" y="2258335"/>
                  </a:lnTo>
                  <a:lnTo>
                    <a:pt x="618879" y="2251440"/>
                  </a:lnTo>
                  <a:lnTo>
                    <a:pt x="569700" y="2242658"/>
                  </a:lnTo>
                  <a:lnTo>
                    <a:pt x="521187" y="2232029"/>
                  </a:lnTo>
                  <a:lnTo>
                    <a:pt x="473377" y="2219590"/>
                  </a:lnTo>
                  <a:lnTo>
                    <a:pt x="426308" y="2205378"/>
                  </a:lnTo>
                  <a:lnTo>
                    <a:pt x="380019" y="2189432"/>
                  </a:lnTo>
                  <a:lnTo>
                    <a:pt x="334547" y="2171789"/>
                  </a:lnTo>
                  <a:lnTo>
                    <a:pt x="289930" y="2152486"/>
                  </a:lnTo>
                  <a:lnTo>
                    <a:pt x="246206" y="2131563"/>
                  </a:lnTo>
                  <a:lnTo>
                    <a:pt x="203414" y="2109056"/>
                  </a:lnTo>
                  <a:lnTo>
                    <a:pt x="161591" y="2085003"/>
                  </a:lnTo>
                  <a:lnTo>
                    <a:pt x="120775" y="2059441"/>
                  </a:lnTo>
                  <a:lnTo>
                    <a:pt x="81005" y="2032410"/>
                  </a:lnTo>
                  <a:lnTo>
                    <a:pt x="42318" y="2003946"/>
                  </a:lnTo>
                  <a:lnTo>
                    <a:pt x="4752" y="1974088"/>
                  </a:lnTo>
                  <a:lnTo>
                    <a:pt x="0" y="1969770"/>
                  </a:lnTo>
                  <a:lnTo>
                    <a:pt x="0" y="2760979"/>
                  </a:lnTo>
                  <a:lnTo>
                    <a:pt x="58646" y="2789174"/>
                  </a:lnTo>
                  <a:lnTo>
                    <a:pt x="102879" y="2807249"/>
                  </a:lnTo>
                  <a:lnTo>
                    <a:pt x="147644" y="2824270"/>
                  </a:lnTo>
                  <a:lnTo>
                    <a:pt x="192925" y="2840222"/>
                  </a:lnTo>
                  <a:lnTo>
                    <a:pt x="238705" y="2855088"/>
                  </a:lnTo>
                  <a:lnTo>
                    <a:pt x="284971" y="2868854"/>
                  </a:lnTo>
                  <a:lnTo>
                    <a:pt x="331706" y="2881504"/>
                  </a:lnTo>
                  <a:lnTo>
                    <a:pt x="378895" y="2893023"/>
                  </a:lnTo>
                  <a:lnTo>
                    <a:pt x="426522" y="2903394"/>
                  </a:lnTo>
                  <a:lnTo>
                    <a:pt x="474573" y="2912603"/>
                  </a:lnTo>
                  <a:lnTo>
                    <a:pt x="523032" y="2920635"/>
                  </a:lnTo>
                  <a:lnTo>
                    <a:pt x="571883" y="2927473"/>
                  </a:lnTo>
                  <a:lnTo>
                    <a:pt x="621111" y="2933102"/>
                  </a:lnTo>
                  <a:lnTo>
                    <a:pt x="670701" y="2937508"/>
                  </a:lnTo>
                  <a:lnTo>
                    <a:pt x="720637" y="2940673"/>
                  </a:lnTo>
                  <a:lnTo>
                    <a:pt x="770904" y="2942584"/>
                  </a:lnTo>
                  <a:lnTo>
                    <a:pt x="821486" y="2943225"/>
                  </a:lnTo>
                  <a:lnTo>
                    <a:pt x="869811" y="2942640"/>
                  </a:lnTo>
                  <a:lnTo>
                    <a:pt x="917849" y="2940896"/>
                  </a:lnTo>
                  <a:lnTo>
                    <a:pt x="965586" y="2938007"/>
                  </a:lnTo>
                  <a:lnTo>
                    <a:pt x="1013009" y="2933984"/>
                  </a:lnTo>
                  <a:lnTo>
                    <a:pt x="1060105" y="2928842"/>
                  </a:lnTo>
                  <a:lnTo>
                    <a:pt x="1106859" y="2922594"/>
                  </a:lnTo>
                  <a:lnTo>
                    <a:pt x="1153259" y="2915254"/>
                  </a:lnTo>
                  <a:lnTo>
                    <a:pt x="1199291" y="2906835"/>
                  </a:lnTo>
                  <a:lnTo>
                    <a:pt x="1244942" y="2897350"/>
                  </a:lnTo>
                  <a:lnTo>
                    <a:pt x="1290198" y="2886813"/>
                  </a:lnTo>
                  <a:lnTo>
                    <a:pt x="1335047" y="2875237"/>
                  </a:lnTo>
                  <a:lnTo>
                    <a:pt x="1379473" y="2862636"/>
                  </a:lnTo>
                  <a:lnTo>
                    <a:pt x="1423465" y="2849022"/>
                  </a:lnTo>
                  <a:lnTo>
                    <a:pt x="1467009" y="2834411"/>
                  </a:lnTo>
                  <a:lnTo>
                    <a:pt x="1510090" y="2818814"/>
                  </a:lnTo>
                  <a:lnTo>
                    <a:pt x="1552697" y="2802245"/>
                  </a:lnTo>
                  <a:lnTo>
                    <a:pt x="1594815" y="2784719"/>
                  </a:lnTo>
                  <a:lnTo>
                    <a:pt x="1636431" y="2766247"/>
                  </a:lnTo>
                  <a:lnTo>
                    <a:pt x="1677532" y="2746844"/>
                  </a:lnTo>
                  <a:lnTo>
                    <a:pt x="1718104" y="2726523"/>
                  </a:lnTo>
                  <a:lnTo>
                    <a:pt x="1758133" y="2705297"/>
                  </a:lnTo>
                  <a:lnTo>
                    <a:pt x="1797607" y="2683180"/>
                  </a:lnTo>
                  <a:lnTo>
                    <a:pt x="1836512" y="2660185"/>
                  </a:lnTo>
                  <a:lnTo>
                    <a:pt x="1874835" y="2636326"/>
                  </a:lnTo>
                  <a:lnTo>
                    <a:pt x="1912561" y="2611616"/>
                  </a:lnTo>
                  <a:lnTo>
                    <a:pt x="1949678" y="2586069"/>
                  </a:lnTo>
                  <a:lnTo>
                    <a:pt x="1986173" y="2559697"/>
                  </a:lnTo>
                  <a:lnTo>
                    <a:pt x="2022031" y="2532515"/>
                  </a:lnTo>
                  <a:lnTo>
                    <a:pt x="2057240" y="2504535"/>
                  </a:lnTo>
                  <a:lnTo>
                    <a:pt x="2091786" y="2475772"/>
                  </a:lnTo>
                  <a:lnTo>
                    <a:pt x="2125655" y="2446238"/>
                  </a:lnTo>
                  <a:lnTo>
                    <a:pt x="2158835" y="2415947"/>
                  </a:lnTo>
                  <a:lnTo>
                    <a:pt x="2191311" y="2384913"/>
                  </a:lnTo>
                  <a:lnTo>
                    <a:pt x="2223071" y="2353148"/>
                  </a:lnTo>
                  <a:lnTo>
                    <a:pt x="2254101" y="2320667"/>
                  </a:lnTo>
                  <a:lnTo>
                    <a:pt x="2284387" y="2287482"/>
                  </a:lnTo>
                  <a:lnTo>
                    <a:pt x="2313917" y="2253608"/>
                  </a:lnTo>
                  <a:lnTo>
                    <a:pt x="2342676" y="2219056"/>
                  </a:lnTo>
                  <a:lnTo>
                    <a:pt x="2370651" y="2183842"/>
                  </a:lnTo>
                  <a:lnTo>
                    <a:pt x="2397829" y="2147978"/>
                  </a:lnTo>
                  <a:lnTo>
                    <a:pt x="2424197" y="2111478"/>
                  </a:lnTo>
                  <a:lnTo>
                    <a:pt x="2449740" y="2074355"/>
                  </a:lnTo>
                  <a:lnTo>
                    <a:pt x="2474447" y="2036623"/>
                  </a:lnTo>
                  <a:lnTo>
                    <a:pt x="2498302" y="1998294"/>
                  </a:lnTo>
                  <a:lnTo>
                    <a:pt x="2521293" y="1959383"/>
                  </a:lnTo>
                  <a:lnTo>
                    <a:pt x="2543407" y="1919903"/>
                  </a:lnTo>
                  <a:lnTo>
                    <a:pt x="2564630" y="1879867"/>
                  </a:lnTo>
                  <a:lnTo>
                    <a:pt x="2584948" y="1839289"/>
                  </a:lnTo>
                  <a:lnTo>
                    <a:pt x="2604348" y="1798182"/>
                  </a:lnTo>
                  <a:lnTo>
                    <a:pt x="2622817" y="1756560"/>
                  </a:lnTo>
                  <a:lnTo>
                    <a:pt x="2640341" y="1714435"/>
                  </a:lnTo>
                  <a:lnTo>
                    <a:pt x="2656907" y="1671821"/>
                  </a:lnTo>
                  <a:lnTo>
                    <a:pt x="2672502" y="1628733"/>
                  </a:lnTo>
                  <a:lnTo>
                    <a:pt x="2687111" y="1585182"/>
                  </a:lnTo>
                  <a:lnTo>
                    <a:pt x="2700722" y="1541184"/>
                  </a:lnTo>
                  <a:lnTo>
                    <a:pt x="2713322" y="1496750"/>
                  </a:lnTo>
                  <a:lnTo>
                    <a:pt x="2724896" y="1451895"/>
                  </a:lnTo>
                  <a:lnTo>
                    <a:pt x="2735432" y="1406631"/>
                  </a:lnTo>
                  <a:lnTo>
                    <a:pt x="2744915" y="1360973"/>
                  </a:lnTo>
                  <a:lnTo>
                    <a:pt x="2753333" y="1314933"/>
                  </a:lnTo>
                  <a:lnTo>
                    <a:pt x="2760672" y="1268526"/>
                  </a:lnTo>
                  <a:lnTo>
                    <a:pt x="2766919" y="1221764"/>
                  </a:lnTo>
                  <a:lnTo>
                    <a:pt x="2772060" y="1174661"/>
                  </a:lnTo>
                  <a:lnTo>
                    <a:pt x="2776082" y="1127230"/>
                  </a:lnTo>
                  <a:lnTo>
                    <a:pt x="2778972" y="1079485"/>
                  </a:lnTo>
                  <a:lnTo>
                    <a:pt x="2780715" y="1031440"/>
                  </a:lnTo>
                  <a:lnTo>
                    <a:pt x="2781300" y="983107"/>
                  </a:lnTo>
                  <a:lnTo>
                    <a:pt x="2780590" y="929875"/>
                  </a:lnTo>
                  <a:lnTo>
                    <a:pt x="2778474" y="876993"/>
                  </a:lnTo>
                  <a:lnTo>
                    <a:pt x="2774969" y="824478"/>
                  </a:lnTo>
                  <a:lnTo>
                    <a:pt x="2770093" y="772349"/>
                  </a:lnTo>
                  <a:lnTo>
                    <a:pt x="2763865" y="720623"/>
                  </a:lnTo>
                  <a:lnTo>
                    <a:pt x="2756301" y="669319"/>
                  </a:lnTo>
                  <a:lnTo>
                    <a:pt x="2747421" y="618453"/>
                  </a:lnTo>
                  <a:lnTo>
                    <a:pt x="2737242" y="568046"/>
                  </a:lnTo>
                  <a:lnTo>
                    <a:pt x="2725782" y="518113"/>
                  </a:lnTo>
                  <a:lnTo>
                    <a:pt x="2713059" y="468674"/>
                  </a:lnTo>
                  <a:lnTo>
                    <a:pt x="2699092" y="419747"/>
                  </a:lnTo>
                  <a:lnTo>
                    <a:pt x="2683898" y="371348"/>
                  </a:lnTo>
                  <a:lnTo>
                    <a:pt x="2667495" y="323497"/>
                  </a:lnTo>
                  <a:lnTo>
                    <a:pt x="2649901" y="276212"/>
                  </a:lnTo>
                  <a:lnTo>
                    <a:pt x="2631134" y="229510"/>
                  </a:lnTo>
                  <a:lnTo>
                    <a:pt x="2611212" y="183409"/>
                  </a:lnTo>
                  <a:lnTo>
                    <a:pt x="2590154" y="137927"/>
                  </a:lnTo>
                  <a:lnTo>
                    <a:pt x="2567977" y="93083"/>
                  </a:lnTo>
                  <a:lnTo>
                    <a:pt x="2544699" y="48895"/>
                  </a:lnTo>
                  <a:lnTo>
                    <a:pt x="2515108" y="0"/>
                  </a:lnTo>
                  <a:close/>
                </a:path>
              </a:pathLst>
            </a:custGeom>
            <a:solidFill>
              <a:srgbClr val="E97031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714563" y="714375"/>
            <a:ext cx="10477500" cy="6143625"/>
            <a:chOff x="1714563" y="714375"/>
            <a:chExt cx="10477500" cy="6143625"/>
          </a:xfrm>
        </p:grpSpPr>
        <p:sp>
          <p:nvSpPr>
            <p:cNvPr id="8" name="object 8"/>
            <p:cNvSpPr/>
            <p:nvPr/>
          </p:nvSpPr>
          <p:spPr>
            <a:xfrm>
              <a:off x="9763125" y="4533900"/>
              <a:ext cx="2428875" cy="2324100"/>
            </a:xfrm>
            <a:custGeom>
              <a:avLst/>
              <a:gdLst/>
              <a:ahLst/>
              <a:cxnLst/>
              <a:rect l="l" t="t" r="r" b="b"/>
              <a:pathLst>
                <a:path w="2428875" h="2324100">
                  <a:moveTo>
                    <a:pt x="1750568" y="0"/>
                  </a:moveTo>
                  <a:lnTo>
                    <a:pt x="1702380" y="648"/>
                  </a:lnTo>
                  <a:lnTo>
                    <a:pt x="1654515" y="2583"/>
                  </a:lnTo>
                  <a:lnTo>
                    <a:pt x="1606988" y="5787"/>
                  </a:lnTo>
                  <a:lnTo>
                    <a:pt x="1559817" y="10244"/>
                  </a:lnTo>
                  <a:lnTo>
                    <a:pt x="1513018" y="15938"/>
                  </a:lnTo>
                  <a:lnTo>
                    <a:pt x="1466607" y="22851"/>
                  </a:lnTo>
                  <a:lnTo>
                    <a:pt x="1420601" y="30967"/>
                  </a:lnTo>
                  <a:lnTo>
                    <a:pt x="1375018" y="40269"/>
                  </a:lnTo>
                  <a:lnTo>
                    <a:pt x="1329873" y="50741"/>
                  </a:lnTo>
                  <a:lnTo>
                    <a:pt x="1285184" y="62366"/>
                  </a:lnTo>
                  <a:lnTo>
                    <a:pt x="1240966" y="75127"/>
                  </a:lnTo>
                  <a:lnTo>
                    <a:pt x="1197238" y="89008"/>
                  </a:lnTo>
                  <a:lnTo>
                    <a:pt x="1154014" y="103992"/>
                  </a:lnTo>
                  <a:lnTo>
                    <a:pt x="1111313" y="120062"/>
                  </a:lnTo>
                  <a:lnTo>
                    <a:pt x="1069151" y="137203"/>
                  </a:lnTo>
                  <a:lnTo>
                    <a:pt x="1027544" y="155396"/>
                  </a:lnTo>
                  <a:lnTo>
                    <a:pt x="986509" y="174626"/>
                  </a:lnTo>
                  <a:lnTo>
                    <a:pt x="946064" y="194875"/>
                  </a:lnTo>
                  <a:lnTo>
                    <a:pt x="906223" y="216128"/>
                  </a:lnTo>
                  <a:lnTo>
                    <a:pt x="867005" y="238368"/>
                  </a:lnTo>
                  <a:lnTo>
                    <a:pt x="828426" y="261577"/>
                  </a:lnTo>
                  <a:lnTo>
                    <a:pt x="790502" y="285740"/>
                  </a:lnTo>
                  <a:lnTo>
                    <a:pt x="753250" y="310839"/>
                  </a:lnTo>
                  <a:lnTo>
                    <a:pt x="716688" y="336858"/>
                  </a:lnTo>
                  <a:lnTo>
                    <a:pt x="680831" y="363780"/>
                  </a:lnTo>
                  <a:lnTo>
                    <a:pt x="645696" y="391590"/>
                  </a:lnTo>
                  <a:lnTo>
                    <a:pt x="611301" y="420269"/>
                  </a:lnTo>
                  <a:lnTo>
                    <a:pt x="577661" y="449801"/>
                  </a:lnTo>
                  <a:lnTo>
                    <a:pt x="544793" y="480171"/>
                  </a:lnTo>
                  <a:lnTo>
                    <a:pt x="512714" y="511360"/>
                  </a:lnTo>
                  <a:lnTo>
                    <a:pt x="481441" y="543353"/>
                  </a:lnTo>
                  <a:lnTo>
                    <a:pt x="450991" y="576133"/>
                  </a:lnTo>
                  <a:lnTo>
                    <a:pt x="421379" y="609683"/>
                  </a:lnTo>
                  <a:lnTo>
                    <a:pt x="392624" y="643986"/>
                  </a:lnTo>
                  <a:lnTo>
                    <a:pt x="364740" y="679026"/>
                  </a:lnTo>
                  <a:lnTo>
                    <a:pt x="337746" y="714787"/>
                  </a:lnTo>
                  <a:lnTo>
                    <a:pt x="311658" y="751251"/>
                  </a:lnTo>
                  <a:lnTo>
                    <a:pt x="286492" y="788402"/>
                  </a:lnTo>
                  <a:lnTo>
                    <a:pt x="262266" y="826223"/>
                  </a:lnTo>
                  <a:lnTo>
                    <a:pt x="238995" y="864698"/>
                  </a:lnTo>
                  <a:lnTo>
                    <a:pt x="216696" y="903810"/>
                  </a:lnTo>
                  <a:lnTo>
                    <a:pt x="195387" y="943543"/>
                  </a:lnTo>
                  <a:lnTo>
                    <a:pt x="175084" y="983879"/>
                  </a:lnTo>
                  <a:lnTo>
                    <a:pt x="155804" y="1024802"/>
                  </a:lnTo>
                  <a:lnTo>
                    <a:pt x="137562" y="1066295"/>
                  </a:lnTo>
                  <a:lnTo>
                    <a:pt x="120377" y="1108343"/>
                  </a:lnTo>
                  <a:lnTo>
                    <a:pt x="104264" y="1150927"/>
                  </a:lnTo>
                  <a:lnTo>
                    <a:pt x="89241" y="1194032"/>
                  </a:lnTo>
                  <a:lnTo>
                    <a:pt x="75323" y="1237641"/>
                  </a:lnTo>
                  <a:lnTo>
                    <a:pt x="62529" y="1281737"/>
                  </a:lnTo>
                  <a:lnTo>
                    <a:pt x="50873" y="1326303"/>
                  </a:lnTo>
                  <a:lnTo>
                    <a:pt x="40374" y="1371324"/>
                  </a:lnTo>
                  <a:lnTo>
                    <a:pt x="31048" y="1416781"/>
                  </a:lnTo>
                  <a:lnTo>
                    <a:pt x="22910" y="1462660"/>
                  </a:lnTo>
                  <a:lnTo>
                    <a:pt x="15979" y="1508942"/>
                  </a:lnTo>
                  <a:lnTo>
                    <a:pt x="10271" y="1555612"/>
                  </a:lnTo>
                  <a:lnTo>
                    <a:pt x="5802" y="1602652"/>
                  </a:lnTo>
                  <a:lnTo>
                    <a:pt x="2590" y="1650046"/>
                  </a:lnTo>
                  <a:lnTo>
                    <a:pt x="650" y="1697778"/>
                  </a:lnTo>
                  <a:lnTo>
                    <a:pt x="0" y="1745830"/>
                  </a:lnTo>
                  <a:lnTo>
                    <a:pt x="822" y="1799869"/>
                  </a:lnTo>
                  <a:lnTo>
                    <a:pt x="3275" y="1853500"/>
                  </a:lnTo>
                  <a:lnTo>
                    <a:pt x="7334" y="1906698"/>
                  </a:lnTo>
                  <a:lnTo>
                    <a:pt x="12976" y="1959440"/>
                  </a:lnTo>
                  <a:lnTo>
                    <a:pt x="20177" y="2011702"/>
                  </a:lnTo>
                  <a:lnTo>
                    <a:pt x="28913" y="2063461"/>
                  </a:lnTo>
                  <a:lnTo>
                    <a:pt x="39161" y="2114692"/>
                  </a:lnTo>
                  <a:lnTo>
                    <a:pt x="50897" y="2165372"/>
                  </a:lnTo>
                  <a:lnTo>
                    <a:pt x="64098" y="2215477"/>
                  </a:lnTo>
                  <a:lnTo>
                    <a:pt x="78740" y="2264984"/>
                  </a:lnTo>
                  <a:lnTo>
                    <a:pt x="100456" y="2324100"/>
                  </a:lnTo>
                  <a:lnTo>
                    <a:pt x="2428875" y="2324100"/>
                  </a:lnTo>
                  <a:lnTo>
                    <a:pt x="2428875" y="136017"/>
                  </a:lnTo>
                  <a:lnTo>
                    <a:pt x="2271141" y="78486"/>
                  </a:lnTo>
                  <a:lnTo>
                    <a:pt x="2221493" y="63882"/>
                  </a:lnTo>
                  <a:lnTo>
                    <a:pt x="2171244" y="50718"/>
                  </a:lnTo>
                  <a:lnTo>
                    <a:pt x="2120420" y="39018"/>
                  </a:lnTo>
                  <a:lnTo>
                    <a:pt x="2069044" y="28803"/>
                  </a:lnTo>
                  <a:lnTo>
                    <a:pt x="2017141" y="20097"/>
                  </a:lnTo>
                  <a:lnTo>
                    <a:pt x="1964734" y="12923"/>
                  </a:lnTo>
                  <a:lnTo>
                    <a:pt x="1911849" y="7303"/>
                  </a:lnTo>
                  <a:lnTo>
                    <a:pt x="1858510" y="3261"/>
                  </a:lnTo>
                  <a:lnTo>
                    <a:pt x="1804742" y="819"/>
                  </a:lnTo>
                  <a:lnTo>
                    <a:pt x="17505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763125" y="4533900"/>
              <a:ext cx="2428875" cy="2324100"/>
            </a:xfrm>
            <a:custGeom>
              <a:avLst/>
              <a:gdLst/>
              <a:ahLst/>
              <a:cxnLst/>
              <a:rect l="l" t="t" r="r" b="b"/>
              <a:pathLst>
                <a:path w="2428875" h="2324100">
                  <a:moveTo>
                    <a:pt x="1750568" y="0"/>
                  </a:moveTo>
                  <a:lnTo>
                    <a:pt x="1702380" y="648"/>
                  </a:lnTo>
                  <a:lnTo>
                    <a:pt x="1654515" y="2583"/>
                  </a:lnTo>
                  <a:lnTo>
                    <a:pt x="1606988" y="5787"/>
                  </a:lnTo>
                  <a:lnTo>
                    <a:pt x="1559817" y="10244"/>
                  </a:lnTo>
                  <a:lnTo>
                    <a:pt x="1513018" y="15938"/>
                  </a:lnTo>
                  <a:lnTo>
                    <a:pt x="1466607" y="22851"/>
                  </a:lnTo>
                  <a:lnTo>
                    <a:pt x="1420601" y="30967"/>
                  </a:lnTo>
                  <a:lnTo>
                    <a:pt x="1375018" y="40269"/>
                  </a:lnTo>
                  <a:lnTo>
                    <a:pt x="1329873" y="50741"/>
                  </a:lnTo>
                  <a:lnTo>
                    <a:pt x="1285184" y="62366"/>
                  </a:lnTo>
                  <a:lnTo>
                    <a:pt x="1240966" y="75127"/>
                  </a:lnTo>
                  <a:lnTo>
                    <a:pt x="1197238" y="89008"/>
                  </a:lnTo>
                  <a:lnTo>
                    <a:pt x="1154014" y="103992"/>
                  </a:lnTo>
                  <a:lnTo>
                    <a:pt x="1111313" y="120062"/>
                  </a:lnTo>
                  <a:lnTo>
                    <a:pt x="1069151" y="137203"/>
                  </a:lnTo>
                  <a:lnTo>
                    <a:pt x="1027544" y="155396"/>
                  </a:lnTo>
                  <a:lnTo>
                    <a:pt x="986509" y="174626"/>
                  </a:lnTo>
                  <a:lnTo>
                    <a:pt x="946064" y="194875"/>
                  </a:lnTo>
                  <a:lnTo>
                    <a:pt x="906223" y="216128"/>
                  </a:lnTo>
                  <a:lnTo>
                    <a:pt x="867005" y="238368"/>
                  </a:lnTo>
                  <a:lnTo>
                    <a:pt x="828426" y="261577"/>
                  </a:lnTo>
                  <a:lnTo>
                    <a:pt x="790502" y="285740"/>
                  </a:lnTo>
                  <a:lnTo>
                    <a:pt x="753250" y="310839"/>
                  </a:lnTo>
                  <a:lnTo>
                    <a:pt x="716688" y="336858"/>
                  </a:lnTo>
                  <a:lnTo>
                    <a:pt x="680831" y="363780"/>
                  </a:lnTo>
                  <a:lnTo>
                    <a:pt x="645696" y="391590"/>
                  </a:lnTo>
                  <a:lnTo>
                    <a:pt x="611301" y="420269"/>
                  </a:lnTo>
                  <a:lnTo>
                    <a:pt x="577661" y="449801"/>
                  </a:lnTo>
                  <a:lnTo>
                    <a:pt x="544793" y="480171"/>
                  </a:lnTo>
                  <a:lnTo>
                    <a:pt x="512714" y="511360"/>
                  </a:lnTo>
                  <a:lnTo>
                    <a:pt x="481441" y="543353"/>
                  </a:lnTo>
                  <a:lnTo>
                    <a:pt x="450991" y="576133"/>
                  </a:lnTo>
                  <a:lnTo>
                    <a:pt x="421379" y="609683"/>
                  </a:lnTo>
                  <a:lnTo>
                    <a:pt x="392624" y="643986"/>
                  </a:lnTo>
                  <a:lnTo>
                    <a:pt x="364740" y="679026"/>
                  </a:lnTo>
                  <a:lnTo>
                    <a:pt x="337746" y="714787"/>
                  </a:lnTo>
                  <a:lnTo>
                    <a:pt x="311658" y="751251"/>
                  </a:lnTo>
                  <a:lnTo>
                    <a:pt x="286492" y="788402"/>
                  </a:lnTo>
                  <a:lnTo>
                    <a:pt x="262266" y="826223"/>
                  </a:lnTo>
                  <a:lnTo>
                    <a:pt x="238995" y="864698"/>
                  </a:lnTo>
                  <a:lnTo>
                    <a:pt x="216696" y="903810"/>
                  </a:lnTo>
                  <a:lnTo>
                    <a:pt x="195387" y="943543"/>
                  </a:lnTo>
                  <a:lnTo>
                    <a:pt x="175084" y="983879"/>
                  </a:lnTo>
                  <a:lnTo>
                    <a:pt x="155804" y="1024802"/>
                  </a:lnTo>
                  <a:lnTo>
                    <a:pt x="137562" y="1066295"/>
                  </a:lnTo>
                  <a:lnTo>
                    <a:pt x="120377" y="1108343"/>
                  </a:lnTo>
                  <a:lnTo>
                    <a:pt x="104264" y="1150927"/>
                  </a:lnTo>
                  <a:lnTo>
                    <a:pt x="89241" y="1194032"/>
                  </a:lnTo>
                  <a:lnTo>
                    <a:pt x="75323" y="1237641"/>
                  </a:lnTo>
                  <a:lnTo>
                    <a:pt x="62529" y="1281737"/>
                  </a:lnTo>
                  <a:lnTo>
                    <a:pt x="50873" y="1326303"/>
                  </a:lnTo>
                  <a:lnTo>
                    <a:pt x="40374" y="1371324"/>
                  </a:lnTo>
                  <a:lnTo>
                    <a:pt x="31048" y="1416781"/>
                  </a:lnTo>
                  <a:lnTo>
                    <a:pt x="22910" y="1462660"/>
                  </a:lnTo>
                  <a:lnTo>
                    <a:pt x="15979" y="1508942"/>
                  </a:lnTo>
                  <a:lnTo>
                    <a:pt x="10271" y="1555612"/>
                  </a:lnTo>
                  <a:lnTo>
                    <a:pt x="5802" y="1602652"/>
                  </a:lnTo>
                  <a:lnTo>
                    <a:pt x="2590" y="1650046"/>
                  </a:lnTo>
                  <a:lnTo>
                    <a:pt x="650" y="1697778"/>
                  </a:lnTo>
                  <a:lnTo>
                    <a:pt x="0" y="1745830"/>
                  </a:lnTo>
                  <a:lnTo>
                    <a:pt x="822" y="1799869"/>
                  </a:lnTo>
                  <a:lnTo>
                    <a:pt x="3275" y="1853500"/>
                  </a:lnTo>
                  <a:lnTo>
                    <a:pt x="7334" y="1906698"/>
                  </a:lnTo>
                  <a:lnTo>
                    <a:pt x="12976" y="1959440"/>
                  </a:lnTo>
                  <a:lnTo>
                    <a:pt x="20177" y="2011702"/>
                  </a:lnTo>
                  <a:lnTo>
                    <a:pt x="28913" y="2063461"/>
                  </a:lnTo>
                  <a:lnTo>
                    <a:pt x="39161" y="2114692"/>
                  </a:lnTo>
                  <a:lnTo>
                    <a:pt x="50897" y="2165372"/>
                  </a:lnTo>
                  <a:lnTo>
                    <a:pt x="64098" y="2215477"/>
                  </a:lnTo>
                  <a:lnTo>
                    <a:pt x="78740" y="2264984"/>
                  </a:lnTo>
                  <a:lnTo>
                    <a:pt x="100456" y="2324100"/>
                  </a:lnTo>
                  <a:lnTo>
                    <a:pt x="2428875" y="2324100"/>
                  </a:lnTo>
                  <a:lnTo>
                    <a:pt x="2428875" y="136017"/>
                  </a:lnTo>
                  <a:lnTo>
                    <a:pt x="2271141" y="78486"/>
                  </a:lnTo>
                  <a:lnTo>
                    <a:pt x="2221493" y="63882"/>
                  </a:lnTo>
                  <a:lnTo>
                    <a:pt x="2171244" y="50718"/>
                  </a:lnTo>
                  <a:lnTo>
                    <a:pt x="2120420" y="39018"/>
                  </a:lnTo>
                  <a:lnTo>
                    <a:pt x="2069044" y="28803"/>
                  </a:lnTo>
                  <a:lnTo>
                    <a:pt x="2017141" y="20097"/>
                  </a:lnTo>
                  <a:lnTo>
                    <a:pt x="1964734" y="12923"/>
                  </a:lnTo>
                  <a:lnTo>
                    <a:pt x="1911849" y="7303"/>
                  </a:lnTo>
                  <a:lnTo>
                    <a:pt x="1858510" y="3261"/>
                  </a:lnTo>
                  <a:lnTo>
                    <a:pt x="1804742" y="819"/>
                  </a:lnTo>
                  <a:lnTo>
                    <a:pt x="1750568" y="0"/>
                  </a:lnTo>
                  <a:close/>
                </a:path>
              </a:pathLst>
            </a:custGeom>
            <a:solidFill>
              <a:srgbClr val="4EA72D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24101" y="823912"/>
              <a:ext cx="8753475" cy="5400675"/>
            </a:xfrm>
            <a:custGeom>
              <a:avLst/>
              <a:gdLst/>
              <a:ahLst/>
              <a:cxnLst/>
              <a:rect l="l" t="t" r="r" b="b"/>
              <a:pathLst>
                <a:path w="8753475" h="5400675">
                  <a:moveTo>
                    <a:pt x="8753475" y="0"/>
                  </a:moveTo>
                  <a:lnTo>
                    <a:pt x="0" y="0"/>
                  </a:lnTo>
                  <a:lnTo>
                    <a:pt x="0" y="5400675"/>
                  </a:lnTo>
                  <a:lnTo>
                    <a:pt x="8753475" y="5400675"/>
                  </a:lnTo>
                  <a:lnTo>
                    <a:pt x="87534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824101" y="823912"/>
              <a:ext cx="8753475" cy="5400675"/>
            </a:xfrm>
            <a:custGeom>
              <a:avLst/>
              <a:gdLst/>
              <a:ahLst/>
              <a:cxnLst/>
              <a:rect l="l" t="t" r="r" b="b"/>
              <a:pathLst>
                <a:path w="8753475" h="5400675">
                  <a:moveTo>
                    <a:pt x="0" y="5400675"/>
                  </a:moveTo>
                  <a:lnTo>
                    <a:pt x="8753475" y="5400675"/>
                  </a:lnTo>
                  <a:lnTo>
                    <a:pt x="8753475" y="0"/>
                  </a:lnTo>
                  <a:lnTo>
                    <a:pt x="0" y="0"/>
                  </a:lnTo>
                  <a:lnTo>
                    <a:pt x="0" y="5400675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24101" y="823912"/>
              <a:ext cx="8753475" cy="5400675"/>
            </a:xfrm>
            <a:custGeom>
              <a:avLst/>
              <a:gdLst/>
              <a:ahLst/>
              <a:cxnLst/>
              <a:rect l="l" t="t" r="r" b="b"/>
              <a:pathLst>
                <a:path w="8753475" h="5400675">
                  <a:moveTo>
                    <a:pt x="8753475" y="0"/>
                  </a:moveTo>
                  <a:lnTo>
                    <a:pt x="0" y="0"/>
                  </a:lnTo>
                  <a:lnTo>
                    <a:pt x="0" y="5400675"/>
                  </a:lnTo>
                  <a:lnTo>
                    <a:pt x="8753475" y="5400675"/>
                  </a:lnTo>
                  <a:lnTo>
                    <a:pt x="8753475" y="0"/>
                  </a:lnTo>
                  <a:close/>
                </a:path>
              </a:pathLst>
            </a:custGeom>
            <a:solidFill>
              <a:srgbClr val="E97031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24101" y="823912"/>
              <a:ext cx="8753475" cy="5400675"/>
            </a:xfrm>
            <a:custGeom>
              <a:avLst/>
              <a:gdLst/>
              <a:ahLst/>
              <a:cxnLst/>
              <a:rect l="l" t="t" r="r" b="b"/>
              <a:pathLst>
                <a:path w="8753475" h="5400675">
                  <a:moveTo>
                    <a:pt x="0" y="5400675"/>
                  </a:moveTo>
                  <a:lnTo>
                    <a:pt x="8753475" y="5400675"/>
                  </a:lnTo>
                  <a:lnTo>
                    <a:pt x="8753475" y="0"/>
                  </a:lnTo>
                  <a:lnTo>
                    <a:pt x="0" y="0"/>
                  </a:lnTo>
                  <a:lnTo>
                    <a:pt x="0" y="5400675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28851" y="728662"/>
              <a:ext cx="8743950" cy="5410200"/>
            </a:xfrm>
            <a:custGeom>
              <a:avLst/>
              <a:gdLst/>
              <a:ahLst/>
              <a:cxnLst/>
              <a:rect l="l" t="t" r="r" b="b"/>
              <a:pathLst>
                <a:path w="8743950" h="5410200">
                  <a:moveTo>
                    <a:pt x="8743950" y="0"/>
                  </a:moveTo>
                  <a:lnTo>
                    <a:pt x="0" y="0"/>
                  </a:lnTo>
                  <a:lnTo>
                    <a:pt x="0" y="5410200"/>
                  </a:lnTo>
                  <a:lnTo>
                    <a:pt x="8743950" y="5410200"/>
                  </a:lnTo>
                  <a:lnTo>
                    <a:pt x="87439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28851" y="728662"/>
              <a:ext cx="8743950" cy="5410200"/>
            </a:xfrm>
            <a:custGeom>
              <a:avLst/>
              <a:gdLst/>
              <a:ahLst/>
              <a:cxnLst/>
              <a:rect l="l" t="t" r="r" b="b"/>
              <a:pathLst>
                <a:path w="8743950" h="5410200">
                  <a:moveTo>
                    <a:pt x="0" y="5410200"/>
                  </a:moveTo>
                  <a:lnTo>
                    <a:pt x="8743950" y="5410200"/>
                  </a:lnTo>
                  <a:lnTo>
                    <a:pt x="8743950" y="0"/>
                  </a:lnTo>
                  <a:lnTo>
                    <a:pt x="0" y="0"/>
                  </a:lnTo>
                  <a:lnTo>
                    <a:pt x="0" y="5410200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201416" y="2513647"/>
            <a:ext cx="5809615" cy="159385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005205" marR="5080" indent="-993140">
              <a:lnSpc>
                <a:spcPts val="5860"/>
              </a:lnSpc>
              <a:spcBef>
                <a:spcPts val="820"/>
              </a:spcBef>
            </a:pPr>
            <a:r>
              <a:rPr sz="5400" spc="-315" dirty="0"/>
              <a:t>Future</a:t>
            </a:r>
            <a:r>
              <a:rPr sz="5400" spc="-610" dirty="0"/>
              <a:t> </a:t>
            </a:r>
            <a:r>
              <a:rPr sz="5400" spc="-215" dirty="0"/>
              <a:t>Enhancement </a:t>
            </a:r>
            <a:r>
              <a:rPr sz="5400" spc="-265" dirty="0"/>
              <a:t>Opportunities</a:t>
            </a:r>
            <a:endParaRPr sz="5400"/>
          </a:p>
        </p:txBody>
      </p:sp>
      <p:grpSp>
        <p:nvGrpSpPr>
          <p:cNvPr id="17" name="object 17"/>
          <p:cNvGrpSpPr/>
          <p:nvPr/>
        </p:nvGrpSpPr>
        <p:grpSpPr>
          <a:xfrm>
            <a:off x="1419288" y="4781613"/>
            <a:ext cx="647700" cy="647700"/>
            <a:chOff x="1419288" y="4781613"/>
            <a:chExt cx="647700" cy="647700"/>
          </a:xfrm>
        </p:grpSpPr>
        <p:sp>
          <p:nvSpPr>
            <p:cNvPr id="18" name="object 18"/>
            <p:cNvSpPr/>
            <p:nvPr/>
          </p:nvSpPr>
          <p:spPr>
            <a:xfrm>
              <a:off x="1433575" y="4795901"/>
              <a:ext cx="619125" cy="619125"/>
            </a:xfrm>
            <a:custGeom>
              <a:avLst/>
              <a:gdLst/>
              <a:ahLst/>
              <a:cxnLst/>
              <a:rect l="l" t="t" r="r" b="b"/>
              <a:pathLst>
                <a:path w="619125" h="619125">
                  <a:moveTo>
                    <a:pt x="309499" y="0"/>
                  </a:moveTo>
                  <a:lnTo>
                    <a:pt x="263761" y="3355"/>
                  </a:lnTo>
                  <a:lnTo>
                    <a:pt x="220107" y="13103"/>
                  </a:lnTo>
                  <a:lnTo>
                    <a:pt x="179017" y="28763"/>
                  </a:lnTo>
                  <a:lnTo>
                    <a:pt x="140968" y="49859"/>
                  </a:lnTo>
                  <a:lnTo>
                    <a:pt x="106440" y="75911"/>
                  </a:lnTo>
                  <a:lnTo>
                    <a:pt x="75911" y="106440"/>
                  </a:lnTo>
                  <a:lnTo>
                    <a:pt x="49859" y="140968"/>
                  </a:lnTo>
                  <a:lnTo>
                    <a:pt x="28763" y="179017"/>
                  </a:lnTo>
                  <a:lnTo>
                    <a:pt x="13103" y="220107"/>
                  </a:lnTo>
                  <a:lnTo>
                    <a:pt x="3355" y="263761"/>
                  </a:lnTo>
                  <a:lnTo>
                    <a:pt x="0" y="309499"/>
                  </a:lnTo>
                  <a:lnTo>
                    <a:pt x="3355" y="355239"/>
                  </a:lnTo>
                  <a:lnTo>
                    <a:pt x="13103" y="398901"/>
                  </a:lnTo>
                  <a:lnTo>
                    <a:pt x="28763" y="440003"/>
                  </a:lnTo>
                  <a:lnTo>
                    <a:pt x="49859" y="478067"/>
                  </a:lnTo>
                  <a:lnTo>
                    <a:pt x="75911" y="512612"/>
                  </a:lnTo>
                  <a:lnTo>
                    <a:pt x="106440" y="543158"/>
                  </a:lnTo>
                  <a:lnTo>
                    <a:pt x="140968" y="569227"/>
                  </a:lnTo>
                  <a:lnTo>
                    <a:pt x="179017" y="590337"/>
                  </a:lnTo>
                  <a:lnTo>
                    <a:pt x="220107" y="606010"/>
                  </a:lnTo>
                  <a:lnTo>
                    <a:pt x="263761" y="615766"/>
                  </a:lnTo>
                  <a:lnTo>
                    <a:pt x="309499" y="619125"/>
                  </a:lnTo>
                  <a:lnTo>
                    <a:pt x="355239" y="615766"/>
                  </a:lnTo>
                  <a:lnTo>
                    <a:pt x="398901" y="606010"/>
                  </a:lnTo>
                  <a:lnTo>
                    <a:pt x="440003" y="590337"/>
                  </a:lnTo>
                  <a:lnTo>
                    <a:pt x="478067" y="569227"/>
                  </a:lnTo>
                  <a:lnTo>
                    <a:pt x="512612" y="543158"/>
                  </a:lnTo>
                  <a:lnTo>
                    <a:pt x="543158" y="512612"/>
                  </a:lnTo>
                  <a:lnTo>
                    <a:pt x="569227" y="478067"/>
                  </a:lnTo>
                  <a:lnTo>
                    <a:pt x="590337" y="440003"/>
                  </a:lnTo>
                  <a:lnTo>
                    <a:pt x="606010" y="398901"/>
                  </a:lnTo>
                  <a:lnTo>
                    <a:pt x="615766" y="355239"/>
                  </a:lnTo>
                  <a:lnTo>
                    <a:pt x="619125" y="309499"/>
                  </a:lnTo>
                  <a:lnTo>
                    <a:pt x="615766" y="263761"/>
                  </a:lnTo>
                  <a:lnTo>
                    <a:pt x="606010" y="220107"/>
                  </a:lnTo>
                  <a:lnTo>
                    <a:pt x="590337" y="179017"/>
                  </a:lnTo>
                  <a:lnTo>
                    <a:pt x="569227" y="140968"/>
                  </a:lnTo>
                  <a:lnTo>
                    <a:pt x="543158" y="106440"/>
                  </a:lnTo>
                  <a:lnTo>
                    <a:pt x="512612" y="75911"/>
                  </a:lnTo>
                  <a:lnTo>
                    <a:pt x="478067" y="49859"/>
                  </a:lnTo>
                  <a:lnTo>
                    <a:pt x="440003" y="28763"/>
                  </a:lnTo>
                  <a:lnTo>
                    <a:pt x="398901" y="13103"/>
                  </a:lnTo>
                  <a:lnTo>
                    <a:pt x="355239" y="3355"/>
                  </a:lnTo>
                  <a:lnTo>
                    <a:pt x="3094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33575" y="4795901"/>
              <a:ext cx="619125" cy="619125"/>
            </a:xfrm>
            <a:custGeom>
              <a:avLst/>
              <a:gdLst/>
              <a:ahLst/>
              <a:cxnLst/>
              <a:rect l="l" t="t" r="r" b="b"/>
              <a:pathLst>
                <a:path w="619125" h="619125">
                  <a:moveTo>
                    <a:pt x="0" y="309499"/>
                  </a:moveTo>
                  <a:lnTo>
                    <a:pt x="3355" y="263761"/>
                  </a:lnTo>
                  <a:lnTo>
                    <a:pt x="13103" y="220107"/>
                  </a:lnTo>
                  <a:lnTo>
                    <a:pt x="28763" y="179017"/>
                  </a:lnTo>
                  <a:lnTo>
                    <a:pt x="49859" y="140968"/>
                  </a:lnTo>
                  <a:lnTo>
                    <a:pt x="75911" y="106440"/>
                  </a:lnTo>
                  <a:lnTo>
                    <a:pt x="106440" y="75911"/>
                  </a:lnTo>
                  <a:lnTo>
                    <a:pt x="140968" y="49859"/>
                  </a:lnTo>
                  <a:lnTo>
                    <a:pt x="179017" y="28763"/>
                  </a:lnTo>
                  <a:lnTo>
                    <a:pt x="220107" y="13103"/>
                  </a:lnTo>
                  <a:lnTo>
                    <a:pt x="263761" y="3355"/>
                  </a:lnTo>
                  <a:lnTo>
                    <a:pt x="309499" y="0"/>
                  </a:lnTo>
                  <a:lnTo>
                    <a:pt x="355239" y="3355"/>
                  </a:lnTo>
                  <a:lnTo>
                    <a:pt x="398901" y="13103"/>
                  </a:lnTo>
                  <a:lnTo>
                    <a:pt x="440003" y="28763"/>
                  </a:lnTo>
                  <a:lnTo>
                    <a:pt x="478067" y="49859"/>
                  </a:lnTo>
                  <a:lnTo>
                    <a:pt x="512612" y="75911"/>
                  </a:lnTo>
                  <a:lnTo>
                    <a:pt x="543158" y="106440"/>
                  </a:lnTo>
                  <a:lnTo>
                    <a:pt x="569227" y="140968"/>
                  </a:lnTo>
                  <a:lnTo>
                    <a:pt x="590337" y="179017"/>
                  </a:lnTo>
                  <a:lnTo>
                    <a:pt x="606010" y="220107"/>
                  </a:lnTo>
                  <a:lnTo>
                    <a:pt x="615766" y="263761"/>
                  </a:lnTo>
                  <a:lnTo>
                    <a:pt x="619125" y="309499"/>
                  </a:lnTo>
                  <a:lnTo>
                    <a:pt x="615766" y="355239"/>
                  </a:lnTo>
                  <a:lnTo>
                    <a:pt x="606010" y="398901"/>
                  </a:lnTo>
                  <a:lnTo>
                    <a:pt x="590337" y="440003"/>
                  </a:lnTo>
                  <a:lnTo>
                    <a:pt x="569227" y="478067"/>
                  </a:lnTo>
                  <a:lnTo>
                    <a:pt x="543158" y="512612"/>
                  </a:lnTo>
                  <a:lnTo>
                    <a:pt x="512612" y="543158"/>
                  </a:lnTo>
                  <a:lnTo>
                    <a:pt x="478067" y="569227"/>
                  </a:lnTo>
                  <a:lnTo>
                    <a:pt x="440003" y="590337"/>
                  </a:lnTo>
                  <a:lnTo>
                    <a:pt x="398901" y="606010"/>
                  </a:lnTo>
                  <a:lnTo>
                    <a:pt x="355239" y="615766"/>
                  </a:lnTo>
                  <a:lnTo>
                    <a:pt x="309499" y="619125"/>
                  </a:lnTo>
                  <a:lnTo>
                    <a:pt x="263761" y="615766"/>
                  </a:lnTo>
                  <a:lnTo>
                    <a:pt x="220107" y="606010"/>
                  </a:lnTo>
                  <a:lnTo>
                    <a:pt x="179017" y="590337"/>
                  </a:lnTo>
                  <a:lnTo>
                    <a:pt x="140968" y="569227"/>
                  </a:lnTo>
                  <a:lnTo>
                    <a:pt x="106440" y="543158"/>
                  </a:lnTo>
                  <a:lnTo>
                    <a:pt x="75911" y="512612"/>
                  </a:lnTo>
                  <a:lnTo>
                    <a:pt x="49859" y="478067"/>
                  </a:lnTo>
                  <a:lnTo>
                    <a:pt x="28763" y="440003"/>
                  </a:lnTo>
                  <a:lnTo>
                    <a:pt x="13103" y="398901"/>
                  </a:lnTo>
                  <a:lnTo>
                    <a:pt x="3355" y="355239"/>
                  </a:lnTo>
                  <a:lnTo>
                    <a:pt x="0" y="309499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33575" y="4795901"/>
              <a:ext cx="619125" cy="619125"/>
            </a:xfrm>
            <a:custGeom>
              <a:avLst/>
              <a:gdLst/>
              <a:ahLst/>
              <a:cxnLst/>
              <a:rect l="l" t="t" r="r" b="b"/>
              <a:pathLst>
                <a:path w="619125" h="619125">
                  <a:moveTo>
                    <a:pt x="309499" y="0"/>
                  </a:moveTo>
                  <a:lnTo>
                    <a:pt x="263761" y="3355"/>
                  </a:lnTo>
                  <a:lnTo>
                    <a:pt x="220107" y="13103"/>
                  </a:lnTo>
                  <a:lnTo>
                    <a:pt x="179017" y="28763"/>
                  </a:lnTo>
                  <a:lnTo>
                    <a:pt x="140968" y="49859"/>
                  </a:lnTo>
                  <a:lnTo>
                    <a:pt x="106440" y="75911"/>
                  </a:lnTo>
                  <a:lnTo>
                    <a:pt x="75911" y="106440"/>
                  </a:lnTo>
                  <a:lnTo>
                    <a:pt x="49859" y="140968"/>
                  </a:lnTo>
                  <a:lnTo>
                    <a:pt x="28763" y="179017"/>
                  </a:lnTo>
                  <a:lnTo>
                    <a:pt x="13103" y="220107"/>
                  </a:lnTo>
                  <a:lnTo>
                    <a:pt x="3355" y="263761"/>
                  </a:lnTo>
                  <a:lnTo>
                    <a:pt x="0" y="309499"/>
                  </a:lnTo>
                  <a:lnTo>
                    <a:pt x="3355" y="355239"/>
                  </a:lnTo>
                  <a:lnTo>
                    <a:pt x="13103" y="398901"/>
                  </a:lnTo>
                  <a:lnTo>
                    <a:pt x="28763" y="440003"/>
                  </a:lnTo>
                  <a:lnTo>
                    <a:pt x="49859" y="478067"/>
                  </a:lnTo>
                  <a:lnTo>
                    <a:pt x="75911" y="512612"/>
                  </a:lnTo>
                  <a:lnTo>
                    <a:pt x="106440" y="543158"/>
                  </a:lnTo>
                  <a:lnTo>
                    <a:pt x="140968" y="569227"/>
                  </a:lnTo>
                  <a:lnTo>
                    <a:pt x="179017" y="590337"/>
                  </a:lnTo>
                  <a:lnTo>
                    <a:pt x="220107" y="606010"/>
                  </a:lnTo>
                  <a:lnTo>
                    <a:pt x="263761" y="615766"/>
                  </a:lnTo>
                  <a:lnTo>
                    <a:pt x="309499" y="619125"/>
                  </a:lnTo>
                  <a:lnTo>
                    <a:pt x="355239" y="615766"/>
                  </a:lnTo>
                  <a:lnTo>
                    <a:pt x="398901" y="606010"/>
                  </a:lnTo>
                  <a:lnTo>
                    <a:pt x="440003" y="590337"/>
                  </a:lnTo>
                  <a:lnTo>
                    <a:pt x="478067" y="569227"/>
                  </a:lnTo>
                  <a:lnTo>
                    <a:pt x="512612" y="543158"/>
                  </a:lnTo>
                  <a:lnTo>
                    <a:pt x="543158" y="512612"/>
                  </a:lnTo>
                  <a:lnTo>
                    <a:pt x="569227" y="478067"/>
                  </a:lnTo>
                  <a:lnTo>
                    <a:pt x="590337" y="440003"/>
                  </a:lnTo>
                  <a:lnTo>
                    <a:pt x="606010" y="398901"/>
                  </a:lnTo>
                  <a:lnTo>
                    <a:pt x="615766" y="355239"/>
                  </a:lnTo>
                  <a:lnTo>
                    <a:pt x="619125" y="309499"/>
                  </a:lnTo>
                  <a:lnTo>
                    <a:pt x="615766" y="263761"/>
                  </a:lnTo>
                  <a:lnTo>
                    <a:pt x="606010" y="220107"/>
                  </a:lnTo>
                  <a:lnTo>
                    <a:pt x="590337" y="179017"/>
                  </a:lnTo>
                  <a:lnTo>
                    <a:pt x="569227" y="140968"/>
                  </a:lnTo>
                  <a:lnTo>
                    <a:pt x="543158" y="106440"/>
                  </a:lnTo>
                  <a:lnTo>
                    <a:pt x="512612" y="75911"/>
                  </a:lnTo>
                  <a:lnTo>
                    <a:pt x="478067" y="49859"/>
                  </a:lnTo>
                  <a:lnTo>
                    <a:pt x="440003" y="28763"/>
                  </a:lnTo>
                  <a:lnTo>
                    <a:pt x="398901" y="13103"/>
                  </a:lnTo>
                  <a:lnTo>
                    <a:pt x="355239" y="3355"/>
                  </a:lnTo>
                  <a:lnTo>
                    <a:pt x="309499" y="0"/>
                  </a:lnTo>
                  <a:close/>
                </a:path>
              </a:pathLst>
            </a:custGeom>
            <a:solidFill>
              <a:srgbClr val="4EA72D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433575" y="4795901"/>
              <a:ext cx="619125" cy="619125"/>
            </a:xfrm>
            <a:custGeom>
              <a:avLst/>
              <a:gdLst/>
              <a:ahLst/>
              <a:cxnLst/>
              <a:rect l="l" t="t" r="r" b="b"/>
              <a:pathLst>
                <a:path w="619125" h="619125">
                  <a:moveTo>
                    <a:pt x="0" y="309499"/>
                  </a:moveTo>
                  <a:lnTo>
                    <a:pt x="3355" y="263761"/>
                  </a:lnTo>
                  <a:lnTo>
                    <a:pt x="13103" y="220107"/>
                  </a:lnTo>
                  <a:lnTo>
                    <a:pt x="28763" y="179017"/>
                  </a:lnTo>
                  <a:lnTo>
                    <a:pt x="49859" y="140968"/>
                  </a:lnTo>
                  <a:lnTo>
                    <a:pt x="75911" y="106440"/>
                  </a:lnTo>
                  <a:lnTo>
                    <a:pt x="106440" y="75911"/>
                  </a:lnTo>
                  <a:lnTo>
                    <a:pt x="140968" y="49859"/>
                  </a:lnTo>
                  <a:lnTo>
                    <a:pt x="179017" y="28763"/>
                  </a:lnTo>
                  <a:lnTo>
                    <a:pt x="220107" y="13103"/>
                  </a:lnTo>
                  <a:lnTo>
                    <a:pt x="263761" y="3355"/>
                  </a:lnTo>
                  <a:lnTo>
                    <a:pt x="309499" y="0"/>
                  </a:lnTo>
                  <a:lnTo>
                    <a:pt x="355239" y="3355"/>
                  </a:lnTo>
                  <a:lnTo>
                    <a:pt x="398901" y="13103"/>
                  </a:lnTo>
                  <a:lnTo>
                    <a:pt x="440003" y="28763"/>
                  </a:lnTo>
                  <a:lnTo>
                    <a:pt x="478067" y="49859"/>
                  </a:lnTo>
                  <a:lnTo>
                    <a:pt x="512612" y="75911"/>
                  </a:lnTo>
                  <a:lnTo>
                    <a:pt x="543158" y="106440"/>
                  </a:lnTo>
                  <a:lnTo>
                    <a:pt x="569227" y="140968"/>
                  </a:lnTo>
                  <a:lnTo>
                    <a:pt x="590337" y="179017"/>
                  </a:lnTo>
                  <a:lnTo>
                    <a:pt x="606010" y="220107"/>
                  </a:lnTo>
                  <a:lnTo>
                    <a:pt x="615766" y="263761"/>
                  </a:lnTo>
                  <a:lnTo>
                    <a:pt x="619125" y="309499"/>
                  </a:lnTo>
                  <a:lnTo>
                    <a:pt x="615766" y="355239"/>
                  </a:lnTo>
                  <a:lnTo>
                    <a:pt x="606010" y="398901"/>
                  </a:lnTo>
                  <a:lnTo>
                    <a:pt x="590337" y="440003"/>
                  </a:lnTo>
                  <a:lnTo>
                    <a:pt x="569227" y="478067"/>
                  </a:lnTo>
                  <a:lnTo>
                    <a:pt x="543158" y="512612"/>
                  </a:lnTo>
                  <a:lnTo>
                    <a:pt x="512612" y="543158"/>
                  </a:lnTo>
                  <a:lnTo>
                    <a:pt x="478067" y="569227"/>
                  </a:lnTo>
                  <a:lnTo>
                    <a:pt x="440003" y="590337"/>
                  </a:lnTo>
                  <a:lnTo>
                    <a:pt x="398901" y="606010"/>
                  </a:lnTo>
                  <a:lnTo>
                    <a:pt x="355239" y="615766"/>
                  </a:lnTo>
                  <a:lnTo>
                    <a:pt x="309499" y="619125"/>
                  </a:lnTo>
                  <a:lnTo>
                    <a:pt x="263761" y="615766"/>
                  </a:lnTo>
                  <a:lnTo>
                    <a:pt x="220107" y="606010"/>
                  </a:lnTo>
                  <a:lnTo>
                    <a:pt x="179017" y="590337"/>
                  </a:lnTo>
                  <a:lnTo>
                    <a:pt x="140968" y="569227"/>
                  </a:lnTo>
                  <a:lnTo>
                    <a:pt x="106440" y="543158"/>
                  </a:lnTo>
                  <a:lnTo>
                    <a:pt x="75911" y="512612"/>
                  </a:lnTo>
                  <a:lnTo>
                    <a:pt x="49859" y="478067"/>
                  </a:lnTo>
                  <a:lnTo>
                    <a:pt x="28763" y="440003"/>
                  </a:lnTo>
                  <a:lnTo>
                    <a:pt x="13103" y="398901"/>
                  </a:lnTo>
                  <a:lnTo>
                    <a:pt x="3355" y="355239"/>
                  </a:lnTo>
                  <a:lnTo>
                    <a:pt x="0" y="309499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40120" y="393065"/>
            <a:ext cx="3263900" cy="109220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>
              <a:lnSpc>
                <a:spcPts val="3979"/>
              </a:lnSpc>
              <a:spcBef>
                <a:spcPts val="595"/>
              </a:spcBef>
            </a:pPr>
            <a:r>
              <a:rPr sz="3650" spc="-125" dirty="0"/>
              <a:t>Feedback-</a:t>
            </a:r>
            <a:r>
              <a:rPr sz="3650" spc="-140" dirty="0"/>
              <a:t>Driven </a:t>
            </a:r>
            <a:r>
              <a:rPr sz="3650" spc="-60" dirty="0"/>
              <a:t>Improvements</a:t>
            </a:r>
            <a:endParaRPr sz="3650"/>
          </a:p>
        </p:txBody>
      </p:sp>
      <p:sp>
        <p:nvSpPr>
          <p:cNvPr id="3" name="object 3"/>
          <p:cNvSpPr/>
          <p:nvPr/>
        </p:nvSpPr>
        <p:spPr>
          <a:xfrm>
            <a:off x="495300" y="971550"/>
            <a:ext cx="1914525" cy="276225"/>
          </a:xfrm>
          <a:custGeom>
            <a:avLst/>
            <a:gdLst/>
            <a:ahLst/>
            <a:cxnLst/>
            <a:rect l="l" t="t" r="r" b="b"/>
            <a:pathLst>
              <a:path w="1914525" h="276225">
                <a:moveTo>
                  <a:pt x="1668526" y="0"/>
                </a:moveTo>
                <a:lnTo>
                  <a:pt x="1432179" y="237109"/>
                </a:lnTo>
                <a:lnTo>
                  <a:pt x="1195958" y="0"/>
                </a:lnTo>
                <a:lnTo>
                  <a:pt x="957326" y="237109"/>
                </a:lnTo>
                <a:lnTo>
                  <a:pt x="720991" y="0"/>
                </a:lnTo>
                <a:lnTo>
                  <a:pt x="484720" y="237109"/>
                </a:lnTo>
                <a:lnTo>
                  <a:pt x="246011" y="0"/>
                </a:lnTo>
                <a:lnTo>
                  <a:pt x="0" y="246887"/>
                </a:lnTo>
                <a:lnTo>
                  <a:pt x="19481" y="266446"/>
                </a:lnTo>
                <a:lnTo>
                  <a:pt x="246011" y="39115"/>
                </a:lnTo>
                <a:lnTo>
                  <a:pt x="484720" y="276225"/>
                </a:lnTo>
                <a:lnTo>
                  <a:pt x="720991" y="39115"/>
                </a:lnTo>
                <a:lnTo>
                  <a:pt x="957326" y="276225"/>
                </a:lnTo>
                <a:lnTo>
                  <a:pt x="1195958" y="39115"/>
                </a:lnTo>
                <a:lnTo>
                  <a:pt x="1432179" y="276225"/>
                </a:lnTo>
                <a:lnTo>
                  <a:pt x="1668526" y="39115"/>
                </a:lnTo>
                <a:lnTo>
                  <a:pt x="1897507" y="266446"/>
                </a:lnTo>
                <a:lnTo>
                  <a:pt x="1914525" y="246887"/>
                </a:lnTo>
                <a:lnTo>
                  <a:pt x="16685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5300" y="1409700"/>
            <a:ext cx="1914525" cy="276225"/>
          </a:xfrm>
          <a:custGeom>
            <a:avLst/>
            <a:gdLst/>
            <a:ahLst/>
            <a:cxnLst/>
            <a:rect l="l" t="t" r="r" b="b"/>
            <a:pathLst>
              <a:path w="1914525" h="276225">
                <a:moveTo>
                  <a:pt x="1668526" y="0"/>
                </a:moveTo>
                <a:lnTo>
                  <a:pt x="1432179" y="239522"/>
                </a:lnTo>
                <a:lnTo>
                  <a:pt x="1195958" y="0"/>
                </a:lnTo>
                <a:lnTo>
                  <a:pt x="957326" y="239522"/>
                </a:lnTo>
                <a:lnTo>
                  <a:pt x="720991" y="0"/>
                </a:lnTo>
                <a:lnTo>
                  <a:pt x="484720" y="239522"/>
                </a:lnTo>
                <a:lnTo>
                  <a:pt x="246011" y="0"/>
                </a:lnTo>
                <a:lnTo>
                  <a:pt x="0" y="249300"/>
                </a:lnTo>
                <a:lnTo>
                  <a:pt x="19481" y="266446"/>
                </a:lnTo>
                <a:lnTo>
                  <a:pt x="246011" y="39115"/>
                </a:lnTo>
                <a:lnTo>
                  <a:pt x="484720" y="276225"/>
                </a:lnTo>
                <a:lnTo>
                  <a:pt x="720991" y="39115"/>
                </a:lnTo>
                <a:lnTo>
                  <a:pt x="957326" y="276225"/>
                </a:lnTo>
                <a:lnTo>
                  <a:pt x="1195958" y="39115"/>
                </a:lnTo>
                <a:lnTo>
                  <a:pt x="1432179" y="276225"/>
                </a:lnTo>
                <a:lnTo>
                  <a:pt x="1668526" y="39115"/>
                </a:lnTo>
                <a:lnTo>
                  <a:pt x="1897507" y="266446"/>
                </a:lnTo>
                <a:lnTo>
                  <a:pt x="1914525" y="249300"/>
                </a:lnTo>
                <a:lnTo>
                  <a:pt x="16685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733425" y="4743513"/>
            <a:ext cx="390525" cy="390525"/>
            <a:chOff x="733425" y="4743513"/>
            <a:chExt cx="390525" cy="390525"/>
          </a:xfrm>
        </p:grpSpPr>
        <p:sp>
          <p:nvSpPr>
            <p:cNvPr id="6" name="object 6"/>
            <p:cNvSpPr/>
            <p:nvPr/>
          </p:nvSpPr>
          <p:spPr>
            <a:xfrm>
              <a:off x="747712" y="4757801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975" y="0"/>
                  </a:moveTo>
                  <a:lnTo>
                    <a:pt x="132864" y="6455"/>
                  </a:lnTo>
                  <a:lnTo>
                    <a:pt x="89633" y="24680"/>
                  </a:lnTo>
                  <a:lnTo>
                    <a:pt x="53006" y="52959"/>
                  </a:lnTo>
                  <a:lnTo>
                    <a:pt x="24708" y="89577"/>
                  </a:lnTo>
                  <a:lnTo>
                    <a:pt x="6464" y="132820"/>
                  </a:lnTo>
                  <a:lnTo>
                    <a:pt x="0" y="180975"/>
                  </a:lnTo>
                  <a:lnTo>
                    <a:pt x="6464" y="229085"/>
                  </a:lnTo>
                  <a:lnTo>
                    <a:pt x="24708" y="272316"/>
                  </a:lnTo>
                  <a:lnTo>
                    <a:pt x="53006" y="308943"/>
                  </a:lnTo>
                  <a:lnTo>
                    <a:pt x="89633" y="337241"/>
                  </a:lnTo>
                  <a:lnTo>
                    <a:pt x="132864" y="355485"/>
                  </a:lnTo>
                  <a:lnTo>
                    <a:pt x="180975" y="361950"/>
                  </a:lnTo>
                  <a:lnTo>
                    <a:pt x="229085" y="355485"/>
                  </a:lnTo>
                  <a:lnTo>
                    <a:pt x="272316" y="337241"/>
                  </a:lnTo>
                  <a:lnTo>
                    <a:pt x="308943" y="308943"/>
                  </a:lnTo>
                  <a:lnTo>
                    <a:pt x="337241" y="272316"/>
                  </a:lnTo>
                  <a:lnTo>
                    <a:pt x="355485" y="229085"/>
                  </a:lnTo>
                  <a:lnTo>
                    <a:pt x="361950" y="180975"/>
                  </a:lnTo>
                  <a:lnTo>
                    <a:pt x="355485" y="132820"/>
                  </a:lnTo>
                  <a:lnTo>
                    <a:pt x="337241" y="89577"/>
                  </a:lnTo>
                  <a:lnTo>
                    <a:pt x="308943" y="52958"/>
                  </a:lnTo>
                  <a:lnTo>
                    <a:pt x="272316" y="24680"/>
                  </a:lnTo>
                  <a:lnTo>
                    <a:pt x="229085" y="6455"/>
                  </a:lnTo>
                  <a:lnTo>
                    <a:pt x="1809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47712" y="4757801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0" y="180975"/>
                  </a:moveTo>
                  <a:lnTo>
                    <a:pt x="6464" y="132820"/>
                  </a:lnTo>
                  <a:lnTo>
                    <a:pt x="24708" y="89577"/>
                  </a:lnTo>
                  <a:lnTo>
                    <a:pt x="53006" y="52959"/>
                  </a:lnTo>
                  <a:lnTo>
                    <a:pt x="89633" y="24680"/>
                  </a:lnTo>
                  <a:lnTo>
                    <a:pt x="132864" y="6455"/>
                  </a:lnTo>
                  <a:lnTo>
                    <a:pt x="180975" y="0"/>
                  </a:lnTo>
                  <a:lnTo>
                    <a:pt x="229085" y="6455"/>
                  </a:lnTo>
                  <a:lnTo>
                    <a:pt x="272316" y="24680"/>
                  </a:lnTo>
                  <a:lnTo>
                    <a:pt x="308943" y="52958"/>
                  </a:lnTo>
                  <a:lnTo>
                    <a:pt x="337241" y="89577"/>
                  </a:lnTo>
                  <a:lnTo>
                    <a:pt x="355485" y="132820"/>
                  </a:lnTo>
                  <a:lnTo>
                    <a:pt x="361950" y="180975"/>
                  </a:lnTo>
                  <a:lnTo>
                    <a:pt x="355485" y="229085"/>
                  </a:lnTo>
                  <a:lnTo>
                    <a:pt x="337241" y="272316"/>
                  </a:lnTo>
                  <a:lnTo>
                    <a:pt x="308943" y="308943"/>
                  </a:lnTo>
                  <a:lnTo>
                    <a:pt x="272316" y="337241"/>
                  </a:lnTo>
                  <a:lnTo>
                    <a:pt x="229085" y="355485"/>
                  </a:lnTo>
                  <a:lnTo>
                    <a:pt x="180975" y="361950"/>
                  </a:lnTo>
                  <a:lnTo>
                    <a:pt x="132864" y="355485"/>
                  </a:lnTo>
                  <a:lnTo>
                    <a:pt x="89633" y="337241"/>
                  </a:lnTo>
                  <a:lnTo>
                    <a:pt x="53006" y="308943"/>
                  </a:lnTo>
                  <a:lnTo>
                    <a:pt x="24708" y="272316"/>
                  </a:lnTo>
                  <a:lnTo>
                    <a:pt x="6464" y="229085"/>
                  </a:lnTo>
                  <a:lnTo>
                    <a:pt x="0" y="180975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47712" y="4757801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975" y="0"/>
                  </a:moveTo>
                  <a:lnTo>
                    <a:pt x="132864" y="6455"/>
                  </a:lnTo>
                  <a:lnTo>
                    <a:pt x="89633" y="24680"/>
                  </a:lnTo>
                  <a:lnTo>
                    <a:pt x="53006" y="52959"/>
                  </a:lnTo>
                  <a:lnTo>
                    <a:pt x="24708" y="89577"/>
                  </a:lnTo>
                  <a:lnTo>
                    <a:pt x="6464" y="132820"/>
                  </a:lnTo>
                  <a:lnTo>
                    <a:pt x="0" y="180975"/>
                  </a:lnTo>
                  <a:lnTo>
                    <a:pt x="6464" y="229085"/>
                  </a:lnTo>
                  <a:lnTo>
                    <a:pt x="24708" y="272316"/>
                  </a:lnTo>
                  <a:lnTo>
                    <a:pt x="53006" y="308943"/>
                  </a:lnTo>
                  <a:lnTo>
                    <a:pt x="89633" y="337241"/>
                  </a:lnTo>
                  <a:lnTo>
                    <a:pt x="132864" y="355485"/>
                  </a:lnTo>
                  <a:lnTo>
                    <a:pt x="180975" y="361950"/>
                  </a:lnTo>
                  <a:lnTo>
                    <a:pt x="229085" y="355485"/>
                  </a:lnTo>
                  <a:lnTo>
                    <a:pt x="272316" y="337241"/>
                  </a:lnTo>
                  <a:lnTo>
                    <a:pt x="308943" y="308943"/>
                  </a:lnTo>
                  <a:lnTo>
                    <a:pt x="337241" y="272316"/>
                  </a:lnTo>
                  <a:lnTo>
                    <a:pt x="355485" y="229085"/>
                  </a:lnTo>
                  <a:lnTo>
                    <a:pt x="361950" y="180975"/>
                  </a:lnTo>
                  <a:lnTo>
                    <a:pt x="355485" y="132820"/>
                  </a:lnTo>
                  <a:lnTo>
                    <a:pt x="337241" y="89577"/>
                  </a:lnTo>
                  <a:lnTo>
                    <a:pt x="308943" y="52958"/>
                  </a:lnTo>
                  <a:lnTo>
                    <a:pt x="272316" y="24680"/>
                  </a:lnTo>
                  <a:lnTo>
                    <a:pt x="229085" y="6455"/>
                  </a:lnTo>
                  <a:lnTo>
                    <a:pt x="180975" y="0"/>
                  </a:lnTo>
                  <a:close/>
                </a:path>
              </a:pathLst>
            </a:custGeom>
            <a:solidFill>
              <a:srgbClr val="E97031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47712" y="4757801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0" y="180975"/>
                  </a:moveTo>
                  <a:lnTo>
                    <a:pt x="6464" y="132820"/>
                  </a:lnTo>
                  <a:lnTo>
                    <a:pt x="24708" y="89577"/>
                  </a:lnTo>
                  <a:lnTo>
                    <a:pt x="53006" y="52959"/>
                  </a:lnTo>
                  <a:lnTo>
                    <a:pt x="89633" y="24680"/>
                  </a:lnTo>
                  <a:lnTo>
                    <a:pt x="132864" y="6455"/>
                  </a:lnTo>
                  <a:lnTo>
                    <a:pt x="180975" y="0"/>
                  </a:lnTo>
                  <a:lnTo>
                    <a:pt x="229085" y="6455"/>
                  </a:lnTo>
                  <a:lnTo>
                    <a:pt x="272316" y="24680"/>
                  </a:lnTo>
                  <a:lnTo>
                    <a:pt x="308943" y="52958"/>
                  </a:lnTo>
                  <a:lnTo>
                    <a:pt x="337241" y="89577"/>
                  </a:lnTo>
                  <a:lnTo>
                    <a:pt x="355485" y="132820"/>
                  </a:lnTo>
                  <a:lnTo>
                    <a:pt x="361950" y="180975"/>
                  </a:lnTo>
                  <a:lnTo>
                    <a:pt x="355485" y="229085"/>
                  </a:lnTo>
                  <a:lnTo>
                    <a:pt x="337241" y="272316"/>
                  </a:lnTo>
                  <a:lnTo>
                    <a:pt x="308943" y="308943"/>
                  </a:lnTo>
                  <a:lnTo>
                    <a:pt x="272316" y="337241"/>
                  </a:lnTo>
                  <a:lnTo>
                    <a:pt x="229085" y="355485"/>
                  </a:lnTo>
                  <a:lnTo>
                    <a:pt x="180975" y="361950"/>
                  </a:lnTo>
                  <a:lnTo>
                    <a:pt x="132864" y="355485"/>
                  </a:lnTo>
                  <a:lnTo>
                    <a:pt x="89633" y="337241"/>
                  </a:lnTo>
                  <a:lnTo>
                    <a:pt x="53006" y="308943"/>
                  </a:lnTo>
                  <a:lnTo>
                    <a:pt x="24708" y="272316"/>
                  </a:lnTo>
                  <a:lnTo>
                    <a:pt x="6464" y="229085"/>
                  </a:lnTo>
                  <a:lnTo>
                    <a:pt x="0" y="180975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2276475"/>
            <a:ext cx="3552825" cy="2305050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4105275" y="4905375"/>
            <a:ext cx="981075" cy="971550"/>
            <a:chOff x="4105275" y="4905375"/>
            <a:chExt cx="981075" cy="97155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2425" y="4962525"/>
              <a:ext cx="209550" cy="20002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105275" y="4905374"/>
              <a:ext cx="981075" cy="971550"/>
            </a:xfrm>
            <a:custGeom>
              <a:avLst/>
              <a:gdLst/>
              <a:ahLst/>
              <a:cxnLst/>
              <a:rect l="l" t="t" r="r" b="b"/>
              <a:pathLst>
                <a:path w="981075" h="971550">
                  <a:moveTo>
                    <a:pt x="428625" y="0"/>
                  </a:moveTo>
                  <a:lnTo>
                    <a:pt x="390779" y="6350"/>
                  </a:lnTo>
                  <a:lnTo>
                    <a:pt x="15875" y="381254"/>
                  </a:lnTo>
                  <a:lnTo>
                    <a:pt x="9525" y="419100"/>
                  </a:lnTo>
                  <a:lnTo>
                    <a:pt x="428625" y="0"/>
                  </a:lnTo>
                  <a:close/>
                </a:path>
                <a:path w="981075" h="971550">
                  <a:moveTo>
                    <a:pt x="542925" y="2286"/>
                  </a:moveTo>
                  <a:lnTo>
                    <a:pt x="520928" y="215"/>
                  </a:lnTo>
                  <a:lnTo>
                    <a:pt x="513588" y="0"/>
                  </a:lnTo>
                  <a:lnTo>
                    <a:pt x="0" y="504571"/>
                  </a:lnTo>
                  <a:lnTo>
                    <a:pt x="203" y="511810"/>
                  </a:lnTo>
                  <a:lnTo>
                    <a:pt x="762" y="519036"/>
                  </a:lnTo>
                  <a:lnTo>
                    <a:pt x="2286" y="533400"/>
                  </a:lnTo>
                  <a:lnTo>
                    <a:pt x="542925" y="2286"/>
                  </a:lnTo>
                  <a:close/>
                </a:path>
                <a:path w="981075" h="971550">
                  <a:moveTo>
                    <a:pt x="638175" y="16637"/>
                  </a:moveTo>
                  <a:lnTo>
                    <a:pt x="619848" y="11620"/>
                  </a:lnTo>
                  <a:lnTo>
                    <a:pt x="613664" y="9525"/>
                  </a:lnTo>
                  <a:lnTo>
                    <a:pt x="19050" y="604012"/>
                  </a:lnTo>
                  <a:lnTo>
                    <a:pt x="22352" y="616483"/>
                  </a:lnTo>
                  <a:lnTo>
                    <a:pt x="26035" y="628650"/>
                  </a:lnTo>
                  <a:lnTo>
                    <a:pt x="638175" y="16637"/>
                  </a:lnTo>
                  <a:close/>
                </a:path>
                <a:path w="981075" h="971550">
                  <a:moveTo>
                    <a:pt x="714375" y="48514"/>
                  </a:moveTo>
                  <a:lnTo>
                    <a:pt x="700659" y="41275"/>
                  </a:lnTo>
                  <a:lnTo>
                    <a:pt x="693420" y="38100"/>
                  </a:lnTo>
                  <a:lnTo>
                    <a:pt x="47625" y="693178"/>
                  </a:lnTo>
                  <a:lnTo>
                    <a:pt x="50800" y="700417"/>
                  </a:lnTo>
                  <a:lnTo>
                    <a:pt x="54229" y="707478"/>
                  </a:lnTo>
                  <a:lnTo>
                    <a:pt x="57912" y="714375"/>
                  </a:lnTo>
                  <a:lnTo>
                    <a:pt x="714375" y="48514"/>
                  </a:lnTo>
                  <a:close/>
                </a:path>
                <a:path w="981075" h="971550">
                  <a:moveTo>
                    <a:pt x="781050" y="98933"/>
                  </a:moveTo>
                  <a:lnTo>
                    <a:pt x="762762" y="85725"/>
                  </a:lnTo>
                  <a:lnTo>
                    <a:pt x="85725" y="763638"/>
                  </a:lnTo>
                  <a:lnTo>
                    <a:pt x="90043" y="768858"/>
                  </a:lnTo>
                  <a:lnTo>
                    <a:pt x="98933" y="781050"/>
                  </a:lnTo>
                  <a:lnTo>
                    <a:pt x="781050" y="98933"/>
                  </a:lnTo>
                  <a:close/>
                </a:path>
                <a:path w="981075" h="971550">
                  <a:moveTo>
                    <a:pt x="847725" y="149098"/>
                  </a:moveTo>
                  <a:lnTo>
                    <a:pt x="839851" y="141224"/>
                  </a:lnTo>
                  <a:lnTo>
                    <a:pt x="837311" y="138176"/>
                  </a:lnTo>
                  <a:lnTo>
                    <a:pt x="831850" y="133350"/>
                  </a:lnTo>
                  <a:lnTo>
                    <a:pt x="142875" y="822337"/>
                  </a:lnTo>
                  <a:lnTo>
                    <a:pt x="145288" y="824953"/>
                  </a:lnTo>
                  <a:lnTo>
                    <a:pt x="158623" y="838200"/>
                  </a:lnTo>
                  <a:lnTo>
                    <a:pt x="847725" y="149098"/>
                  </a:lnTo>
                  <a:close/>
                </a:path>
                <a:path w="981075" h="971550">
                  <a:moveTo>
                    <a:pt x="895350" y="207899"/>
                  </a:moveTo>
                  <a:lnTo>
                    <a:pt x="891032" y="202565"/>
                  </a:lnTo>
                  <a:lnTo>
                    <a:pt x="886587" y="196469"/>
                  </a:lnTo>
                  <a:lnTo>
                    <a:pt x="881888" y="190500"/>
                  </a:lnTo>
                  <a:lnTo>
                    <a:pt x="200025" y="872413"/>
                  </a:lnTo>
                  <a:lnTo>
                    <a:pt x="205105" y="877112"/>
                  </a:lnTo>
                  <a:lnTo>
                    <a:pt x="217424" y="885825"/>
                  </a:lnTo>
                  <a:lnTo>
                    <a:pt x="895350" y="207899"/>
                  </a:lnTo>
                  <a:close/>
                </a:path>
                <a:path w="981075" h="971550">
                  <a:moveTo>
                    <a:pt x="933450" y="278765"/>
                  </a:moveTo>
                  <a:lnTo>
                    <a:pt x="926846" y="264414"/>
                  </a:lnTo>
                  <a:lnTo>
                    <a:pt x="923163" y="257175"/>
                  </a:lnTo>
                  <a:lnTo>
                    <a:pt x="266700" y="923036"/>
                  </a:lnTo>
                  <a:lnTo>
                    <a:pt x="273812" y="926744"/>
                  </a:lnTo>
                  <a:lnTo>
                    <a:pt x="287909" y="933450"/>
                  </a:lnTo>
                  <a:lnTo>
                    <a:pt x="933450" y="278765"/>
                  </a:lnTo>
                  <a:close/>
                </a:path>
                <a:path w="981075" h="971550">
                  <a:moveTo>
                    <a:pt x="962025" y="367538"/>
                  </a:moveTo>
                  <a:lnTo>
                    <a:pt x="958710" y="355079"/>
                  </a:lnTo>
                  <a:lnTo>
                    <a:pt x="955040" y="342900"/>
                  </a:lnTo>
                  <a:lnTo>
                    <a:pt x="342900" y="955027"/>
                  </a:lnTo>
                  <a:lnTo>
                    <a:pt x="348945" y="956945"/>
                  </a:lnTo>
                  <a:lnTo>
                    <a:pt x="367538" y="962025"/>
                  </a:lnTo>
                  <a:lnTo>
                    <a:pt x="962025" y="367538"/>
                  </a:lnTo>
                  <a:close/>
                </a:path>
                <a:path w="981075" h="971550">
                  <a:moveTo>
                    <a:pt x="971550" y="542925"/>
                  </a:moveTo>
                  <a:lnTo>
                    <a:pt x="552450" y="971550"/>
                  </a:lnTo>
                  <a:lnTo>
                    <a:pt x="571334" y="968743"/>
                  </a:lnTo>
                  <a:lnTo>
                    <a:pt x="590042" y="964996"/>
                  </a:lnTo>
                  <a:lnTo>
                    <a:pt x="965327" y="581152"/>
                  </a:lnTo>
                  <a:lnTo>
                    <a:pt x="968806" y="562140"/>
                  </a:lnTo>
                  <a:lnTo>
                    <a:pt x="971550" y="542925"/>
                  </a:lnTo>
                  <a:close/>
                </a:path>
                <a:path w="981075" h="971550">
                  <a:moveTo>
                    <a:pt x="981075" y="466979"/>
                  </a:moveTo>
                  <a:lnTo>
                    <a:pt x="980643" y="459816"/>
                  </a:lnTo>
                  <a:lnTo>
                    <a:pt x="978789" y="438150"/>
                  </a:lnTo>
                  <a:lnTo>
                    <a:pt x="438150" y="969302"/>
                  </a:lnTo>
                  <a:lnTo>
                    <a:pt x="460197" y="971346"/>
                  </a:lnTo>
                  <a:lnTo>
                    <a:pt x="467487" y="971550"/>
                  </a:lnTo>
                  <a:lnTo>
                    <a:pt x="981075" y="4669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19650" y="5619750"/>
              <a:ext cx="209550" cy="200025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6040120" y="1716024"/>
            <a:ext cx="4955540" cy="134620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469900" marR="5080" indent="-457834">
              <a:lnSpc>
                <a:spcPts val="3080"/>
              </a:lnSpc>
              <a:spcBef>
                <a:spcPts val="415"/>
              </a:spcBef>
              <a:buAutoNum type="arabicPeriod"/>
              <a:tabLst>
                <a:tab pos="469900" algn="l"/>
              </a:tabLst>
            </a:pPr>
            <a:r>
              <a:rPr sz="2750" spc="-25" dirty="0">
                <a:solidFill>
                  <a:srgbClr val="FFFFFF"/>
                </a:solidFill>
                <a:latin typeface="Tahoma"/>
                <a:cs typeface="Tahoma"/>
              </a:rPr>
              <a:t>Adding</a:t>
            </a:r>
            <a:r>
              <a:rPr sz="275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50" dirty="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sz="2750" spc="-2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50" dirty="0">
                <a:solidFill>
                  <a:srgbClr val="FFFFFF"/>
                </a:solidFill>
                <a:latin typeface="Tahoma"/>
                <a:cs typeface="Tahoma"/>
              </a:rPr>
              <a:t>option</a:t>
            </a:r>
            <a:r>
              <a:rPr sz="275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50" spc="-3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75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Tahoma"/>
                <a:cs typeface="Tahoma"/>
              </a:rPr>
              <a:t>attach </a:t>
            </a:r>
            <a:r>
              <a:rPr sz="2750" dirty="0">
                <a:solidFill>
                  <a:srgbClr val="FFFFFF"/>
                </a:solidFill>
                <a:latin typeface="Tahoma"/>
                <a:cs typeface="Tahoma"/>
              </a:rPr>
              <a:t>document</a:t>
            </a:r>
            <a:r>
              <a:rPr sz="27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50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275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50" spc="-3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75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50" spc="90" dirty="0">
                <a:solidFill>
                  <a:srgbClr val="FFFFFF"/>
                </a:solidFill>
                <a:latin typeface="Tahoma"/>
                <a:cs typeface="Tahoma"/>
              </a:rPr>
              <a:t>Claim</a:t>
            </a:r>
            <a:r>
              <a:rPr sz="275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50" spc="-20" dirty="0">
                <a:solidFill>
                  <a:srgbClr val="FFFFFF"/>
                </a:solidFill>
                <a:latin typeface="Tahoma"/>
                <a:cs typeface="Tahoma"/>
              </a:rPr>
              <a:t>Form</a:t>
            </a:r>
            <a:endParaRPr sz="2750">
              <a:latin typeface="Tahoma"/>
              <a:cs typeface="Tahoma"/>
            </a:endParaRPr>
          </a:p>
          <a:p>
            <a:pPr marL="241300" lvl="1" indent="-228600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241300" algn="l"/>
              </a:tabLst>
            </a:pPr>
            <a:r>
              <a:rPr sz="2750" dirty="0">
                <a:solidFill>
                  <a:srgbClr val="FFFFFF"/>
                </a:solidFill>
                <a:latin typeface="Tahoma"/>
                <a:cs typeface="Tahoma"/>
              </a:rPr>
              <a:t>Before</a:t>
            </a:r>
            <a:r>
              <a:rPr sz="27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Tahoma"/>
                <a:cs typeface="Tahoma"/>
              </a:rPr>
              <a:t>applying</a:t>
            </a:r>
            <a:r>
              <a:rPr sz="2750" spc="-3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Tahoma"/>
                <a:cs typeface="Tahoma"/>
              </a:rPr>
              <a:t>adjustments</a:t>
            </a:r>
            <a:endParaRPr sz="27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1012" y="576326"/>
            <a:ext cx="5715635" cy="5715000"/>
          </a:xfrm>
          <a:custGeom>
            <a:avLst/>
            <a:gdLst/>
            <a:ahLst/>
            <a:cxnLst/>
            <a:rect l="l" t="t" r="r" b="b"/>
            <a:pathLst>
              <a:path w="5715635" h="5715000">
                <a:moveTo>
                  <a:pt x="0" y="2857500"/>
                </a:moveTo>
                <a:lnTo>
                  <a:pt x="398" y="2809281"/>
                </a:lnTo>
                <a:lnTo>
                  <a:pt x="1590" y="2761255"/>
                </a:lnTo>
                <a:lnTo>
                  <a:pt x="3568" y="2713429"/>
                </a:lnTo>
                <a:lnTo>
                  <a:pt x="6327" y="2665808"/>
                </a:lnTo>
                <a:lnTo>
                  <a:pt x="9860" y="2618399"/>
                </a:lnTo>
                <a:lnTo>
                  <a:pt x="14161" y="2571208"/>
                </a:lnTo>
                <a:lnTo>
                  <a:pt x="19224" y="2524241"/>
                </a:lnTo>
                <a:lnTo>
                  <a:pt x="25042" y="2477504"/>
                </a:lnTo>
                <a:lnTo>
                  <a:pt x="31610" y="2431005"/>
                </a:lnTo>
                <a:lnTo>
                  <a:pt x="38920" y="2384748"/>
                </a:lnTo>
                <a:lnTo>
                  <a:pt x="46968" y="2338741"/>
                </a:lnTo>
                <a:lnTo>
                  <a:pt x="55746" y="2292989"/>
                </a:lnTo>
                <a:lnTo>
                  <a:pt x="65248" y="2247499"/>
                </a:lnTo>
                <a:lnTo>
                  <a:pt x="75468" y="2202277"/>
                </a:lnTo>
                <a:lnTo>
                  <a:pt x="86400" y="2157330"/>
                </a:lnTo>
                <a:lnTo>
                  <a:pt x="98037" y="2112662"/>
                </a:lnTo>
                <a:lnTo>
                  <a:pt x="110373" y="2068282"/>
                </a:lnTo>
                <a:lnTo>
                  <a:pt x="123403" y="2024194"/>
                </a:lnTo>
                <a:lnTo>
                  <a:pt x="137119" y="1980406"/>
                </a:lnTo>
                <a:lnTo>
                  <a:pt x="151516" y="1936924"/>
                </a:lnTo>
                <a:lnTo>
                  <a:pt x="166587" y="1893753"/>
                </a:lnTo>
                <a:lnTo>
                  <a:pt x="182326" y="1850900"/>
                </a:lnTo>
                <a:lnTo>
                  <a:pt x="198727" y="1808371"/>
                </a:lnTo>
                <a:lnTo>
                  <a:pt x="215783" y="1766173"/>
                </a:lnTo>
                <a:lnTo>
                  <a:pt x="233489" y="1724312"/>
                </a:lnTo>
                <a:lnTo>
                  <a:pt x="251837" y="1682793"/>
                </a:lnTo>
                <a:lnTo>
                  <a:pt x="270823" y="1641624"/>
                </a:lnTo>
                <a:lnTo>
                  <a:pt x="290439" y="1600810"/>
                </a:lnTo>
                <a:lnTo>
                  <a:pt x="310679" y="1560359"/>
                </a:lnTo>
                <a:lnTo>
                  <a:pt x="331537" y="1520275"/>
                </a:lnTo>
                <a:lnTo>
                  <a:pt x="353006" y="1480565"/>
                </a:lnTo>
                <a:lnTo>
                  <a:pt x="375082" y="1441236"/>
                </a:lnTo>
                <a:lnTo>
                  <a:pt x="397756" y="1402294"/>
                </a:lnTo>
                <a:lnTo>
                  <a:pt x="421024" y="1363744"/>
                </a:lnTo>
                <a:lnTo>
                  <a:pt x="444878" y="1325594"/>
                </a:lnTo>
                <a:lnTo>
                  <a:pt x="469313" y="1287850"/>
                </a:lnTo>
                <a:lnTo>
                  <a:pt x="494322" y="1250517"/>
                </a:lnTo>
                <a:lnTo>
                  <a:pt x="519899" y="1213602"/>
                </a:lnTo>
                <a:lnTo>
                  <a:pt x="546037" y="1177111"/>
                </a:lnTo>
                <a:lnTo>
                  <a:pt x="572732" y="1141051"/>
                </a:lnTo>
                <a:lnTo>
                  <a:pt x="599975" y="1105428"/>
                </a:lnTo>
                <a:lnTo>
                  <a:pt x="627761" y="1070247"/>
                </a:lnTo>
                <a:lnTo>
                  <a:pt x="656085" y="1035516"/>
                </a:lnTo>
                <a:lnTo>
                  <a:pt x="684938" y="1001241"/>
                </a:lnTo>
                <a:lnTo>
                  <a:pt x="714316" y="967427"/>
                </a:lnTo>
                <a:lnTo>
                  <a:pt x="744212" y="934081"/>
                </a:lnTo>
                <a:lnTo>
                  <a:pt x="774620" y="901209"/>
                </a:lnTo>
                <a:lnTo>
                  <a:pt x="805533" y="868818"/>
                </a:lnTo>
                <a:lnTo>
                  <a:pt x="836945" y="836914"/>
                </a:lnTo>
                <a:lnTo>
                  <a:pt x="868851" y="805502"/>
                </a:lnTo>
                <a:lnTo>
                  <a:pt x="901243" y="774590"/>
                </a:lnTo>
                <a:lnTo>
                  <a:pt x="934116" y="744183"/>
                </a:lnTo>
                <a:lnTo>
                  <a:pt x="967462" y="714288"/>
                </a:lnTo>
                <a:lnTo>
                  <a:pt x="1001277" y="684911"/>
                </a:lnTo>
                <a:lnTo>
                  <a:pt x="1035554" y="656059"/>
                </a:lnTo>
                <a:lnTo>
                  <a:pt x="1070286" y="627736"/>
                </a:lnTo>
                <a:lnTo>
                  <a:pt x="1105467" y="599951"/>
                </a:lnTo>
                <a:lnTo>
                  <a:pt x="1141092" y="572708"/>
                </a:lnTo>
                <a:lnTo>
                  <a:pt x="1177153" y="546015"/>
                </a:lnTo>
                <a:lnTo>
                  <a:pt x="1213644" y="519877"/>
                </a:lnTo>
                <a:lnTo>
                  <a:pt x="1250560" y="494301"/>
                </a:lnTo>
                <a:lnTo>
                  <a:pt x="1287894" y="469293"/>
                </a:lnTo>
                <a:lnTo>
                  <a:pt x="1325639" y="444859"/>
                </a:lnTo>
                <a:lnTo>
                  <a:pt x="1363790" y="421006"/>
                </a:lnTo>
                <a:lnTo>
                  <a:pt x="1402340" y="397739"/>
                </a:lnTo>
                <a:lnTo>
                  <a:pt x="1441284" y="375066"/>
                </a:lnTo>
                <a:lnTo>
                  <a:pt x="1480614" y="352991"/>
                </a:lnTo>
                <a:lnTo>
                  <a:pt x="1520324" y="331522"/>
                </a:lnTo>
                <a:lnTo>
                  <a:pt x="1560409" y="310665"/>
                </a:lnTo>
                <a:lnTo>
                  <a:pt x="1600861" y="290426"/>
                </a:lnTo>
                <a:lnTo>
                  <a:pt x="1641676" y="270811"/>
                </a:lnTo>
                <a:lnTo>
                  <a:pt x="1682846" y="251826"/>
                </a:lnTo>
                <a:lnTo>
                  <a:pt x="1724365" y="233479"/>
                </a:lnTo>
                <a:lnTo>
                  <a:pt x="1766227" y="215774"/>
                </a:lnTo>
                <a:lnTo>
                  <a:pt x="1808426" y="198718"/>
                </a:lnTo>
                <a:lnTo>
                  <a:pt x="1850955" y="182318"/>
                </a:lnTo>
                <a:lnTo>
                  <a:pt x="1893809" y="166580"/>
                </a:lnTo>
                <a:lnTo>
                  <a:pt x="1936980" y="151509"/>
                </a:lnTo>
                <a:lnTo>
                  <a:pt x="1980463" y="137113"/>
                </a:lnTo>
                <a:lnTo>
                  <a:pt x="2024252" y="123397"/>
                </a:lnTo>
                <a:lnTo>
                  <a:pt x="2068340" y="110368"/>
                </a:lnTo>
                <a:lnTo>
                  <a:pt x="2112721" y="98032"/>
                </a:lnTo>
                <a:lnTo>
                  <a:pt x="2157389" y="86395"/>
                </a:lnTo>
                <a:lnTo>
                  <a:pt x="2202337" y="75464"/>
                </a:lnTo>
                <a:lnTo>
                  <a:pt x="2247560" y="65245"/>
                </a:lnTo>
                <a:lnTo>
                  <a:pt x="2293050" y="55743"/>
                </a:lnTo>
                <a:lnTo>
                  <a:pt x="2338802" y="46965"/>
                </a:lnTo>
                <a:lnTo>
                  <a:pt x="2384810" y="38919"/>
                </a:lnTo>
                <a:lnTo>
                  <a:pt x="2431067" y="31608"/>
                </a:lnTo>
                <a:lnTo>
                  <a:pt x="2477567" y="25041"/>
                </a:lnTo>
                <a:lnTo>
                  <a:pt x="2524303" y="19223"/>
                </a:lnTo>
                <a:lnTo>
                  <a:pt x="2571270" y="14160"/>
                </a:lnTo>
                <a:lnTo>
                  <a:pt x="2618462" y="9859"/>
                </a:lnTo>
                <a:lnTo>
                  <a:pt x="2665871" y="6327"/>
                </a:lnTo>
                <a:lnTo>
                  <a:pt x="2713492" y="3568"/>
                </a:lnTo>
                <a:lnTo>
                  <a:pt x="2761319" y="1590"/>
                </a:lnTo>
                <a:lnTo>
                  <a:pt x="2809344" y="398"/>
                </a:lnTo>
                <a:lnTo>
                  <a:pt x="2857563" y="0"/>
                </a:lnTo>
                <a:lnTo>
                  <a:pt x="2905778" y="398"/>
                </a:lnTo>
                <a:lnTo>
                  <a:pt x="2953800" y="1590"/>
                </a:lnTo>
                <a:lnTo>
                  <a:pt x="3001623" y="3568"/>
                </a:lnTo>
                <a:lnTo>
                  <a:pt x="3049240" y="6327"/>
                </a:lnTo>
                <a:lnTo>
                  <a:pt x="3096646" y="9859"/>
                </a:lnTo>
                <a:lnTo>
                  <a:pt x="3143834" y="14160"/>
                </a:lnTo>
                <a:lnTo>
                  <a:pt x="3190798" y="19223"/>
                </a:lnTo>
                <a:lnTo>
                  <a:pt x="3237532" y="25041"/>
                </a:lnTo>
                <a:lnTo>
                  <a:pt x="3284029" y="31608"/>
                </a:lnTo>
                <a:lnTo>
                  <a:pt x="3330283" y="38919"/>
                </a:lnTo>
                <a:lnTo>
                  <a:pt x="3376288" y="46965"/>
                </a:lnTo>
                <a:lnTo>
                  <a:pt x="3422037" y="55743"/>
                </a:lnTo>
                <a:lnTo>
                  <a:pt x="3467525" y="65245"/>
                </a:lnTo>
                <a:lnTo>
                  <a:pt x="3512745" y="75464"/>
                </a:lnTo>
                <a:lnTo>
                  <a:pt x="3557691" y="86395"/>
                </a:lnTo>
                <a:lnTo>
                  <a:pt x="3602357" y="98032"/>
                </a:lnTo>
                <a:lnTo>
                  <a:pt x="3646735" y="110368"/>
                </a:lnTo>
                <a:lnTo>
                  <a:pt x="3690821" y="123397"/>
                </a:lnTo>
                <a:lnTo>
                  <a:pt x="3734608" y="137113"/>
                </a:lnTo>
                <a:lnTo>
                  <a:pt x="3778090" y="151509"/>
                </a:lnTo>
                <a:lnTo>
                  <a:pt x="3821259" y="166580"/>
                </a:lnTo>
                <a:lnTo>
                  <a:pt x="3864111" y="182318"/>
                </a:lnTo>
                <a:lnTo>
                  <a:pt x="3906639" y="198718"/>
                </a:lnTo>
                <a:lnTo>
                  <a:pt x="3948836" y="215774"/>
                </a:lnTo>
                <a:lnTo>
                  <a:pt x="3990697" y="233479"/>
                </a:lnTo>
                <a:lnTo>
                  <a:pt x="4032215" y="251826"/>
                </a:lnTo>
                <a:lnTo>
                  <a:pt x="4073383" y="270811"/>
                </a:lnTo>
                <a:lnTo>
                  <a:pt x="4114197" y="290426"/>
                </a:lnTo>
                <a:lnTo>
                  <a:pt x="4154648" y="310665"/>
                </a:lnTo>
                <a:lnTo>
                  <a:pt x="4194732" y="331522"/>
                </a:lnTo>
                <a:lnTo>
                  <a:pt x="4234441" y="352991"/>
                </a:lnTo>
                <a:lnTo>
                  <a:pt x="4273770" y="375066"/>
                </a:lnTo>
                <a:lnTo>
                  <a:pt x="4312712" y="397739"/>
                </a:lnTo>
                <a:lnTo>
                  <a:pt x="4351262" y="421006"/>
                </a:lnTo>
                <a:lnTo>
                  <a:pt x="4389412" y="444859"/>
                </a:lnTo>
                <a:lnTo>
                  <a:pt x="4427157" y="469293"/>
                </a:lnTo>
                <a:lnTo>
                  <a:pt x="4464490" y="494301"/>
                </a:lnTo>
                <a:lnTo>
                  <a:pt x="4501405" y="519877"/>
                </a:lnTo>
                <a:lnTo>
                  <a:pt x="4537896" y="546015"/>
                </a:lnTo>
                <a:lnTo>
                  <a:pt x="4573957" y="572708"/>
                </a:lnTo>
                <a:lnTo>
                  <a:pt x="4609581" y="599951"/>
                </a:lnTo>
                <a:lnTo>
                  <a:pt x="4644762" y="627736"/>
                </a:lnTo>
                <a:lnTo>
                  <a:pt x="4679494" y="656059"/>
                </a:lnTo>
                <a:lnTo>
                  <a:pt x="4713770" y="684911"/>
                </a:lnTo>
                <a:lnTo>
                  <a:pt x="4747585" y="714288"/>
                </a:lnTo>
                <a:lnTo>
                  <a:pt x="4780931" y="744183"/>
                </a:lnTo>
                <a:lnTo>
                  <a:pt x="4813804" y="774590"/>
                </a:lnTo>
                <a:lnTo>
                  <a:pt x="4846196" y="805502"/>
                </a:lnTo>
                <a:lnTo>
                  <a:pt x="4878101" y="836914"/>
                </a:lnTo>
                <a:lnTo>
                  <a:pt x="4909514" y="868818"/>
                </a:lnTo>
                <a:lnTo>
                  <a:pt x="4940427" y="901209"/>
                </a:lnTo>
                <a:lnTo>
                  <a:pt x="4970835" y="934081"/>
                </a:lnTo>
                <a:lnTo>
                  <a:pt x="5000731" y="967427"/>
                </a:lnTo>
                <a:lnTo>
                  <a:pt x="5030109" y="1001241"/>
                </a:lnTo>
                <a:lnTo>
                  <a:pt x="5058963" y="1035516"/>
                </a:lnTo>
                <a:lnTo>
                  <a:pt x="5087286" y="1070247"/>
                </a:lnTo>
                <a:lnTo>
                  <a:pt x="5115073" y="1105428"/>
                </a:lnTo>
                <a:lnTo>
                  <a:pt x="5142317" y="1141051"/>
                </a:lnTo>
                <a:lnTo>
                  <a:pt x="5169011" y="1177111"/>
                </a:lnTo>
                <a:lnTo>
                  <a:pt x="5195150" y="1213602"/>
                </a:lnTo>
                <a:lnTo>
                  <a:pt x="5220727" y="1250517"/>
                </a:lnTo>
                <a:lnTo>
                  <a:pt x="5245737" y="1287850"/>
                </a:lnTo>
                <a:lnTo>
                  <a:pt x="5270172" y="1325594"/>
                </a:lnTo>
                <a:lnTo>
                  <a:pt x="5294027" y="1363744"/>
                </a:lnTo>
                <a:lnTo>
                  <a:pt x="5317294" y="1402294"/>
                </a:lnTo>
                <a:lnTo>
                  <a:pt x="5339969" y="1441236"/>
                </a:lnTo>
                <a:lnTo>
                  <a:pt x="5362045" y="1480565"/>
                </a:lnTo>
                <a:lnTo>
                  <a:pt x="5383515" y="1520275"/>
                </a:lnTo>
                <a:lnTo>
                  <a:pt x="5404374" y="1560359"/>
                </a:lnTo>
                <a:lnTo>
                  <a:pt x="5424614" y="1600810"/>
                </a:lnTo>
                <a:lnTo>
                  <a:pt x="5444231" y="1641624"/>
                </a:lnTo>
                <a:lnTo>
                  <a:pt x="5463216" y="1682793"/>
                </a:lnTo>
                <a:lnTo>
                  <a:pt x="5481565" y="1724312"/>
                </a:lnTo>
                <a:lnTo>
                  <a:pt x="5499271" y="1766173"/>
                </a:lnTo>
                <a:lnTo>
                  <a:pt x="5516328" y="1808371"/>
                </a:lnTo>
                <a:lnTo>
                  <a:pt x="5532730" y="1850900"/>
                </a:lnTo>
                <a:lnTo>
                  <a:pt x="5548469" y="1893753"/>
                </a:lnTo>
                <a:lnTo>
                  <a:pt x="5563541" y="1936924"/>
                </a:lnTo>
                <a:lnTo>
                  <a:pt x="5577938" y="1980406"/>
                </a:lnTo>
                <a:lnTo>
                  <a:pt x="5591655" y="2024194"/>
                </a:lnTo>
                <a:lnTo>
                  <a:pt x="5604685" y="2068282"/>
                </a:lnTo>
                <a:lnTo>
                  <a:pt x="5617022" y="2112662"/>
                </a:lnTo>
                <a:lnTo>
                  <a:pt x="5628659" y="2157330"/>
                </a:lnTo>
                <a:lnTo>
                  <a:pt x="5639592" y="2202277"/>
                </a:lnTo>
                <a:lnTo>
                  <a:pt x="5649812" y="2247499"/>
                </a:lnTo>
                <a:lnTo>
                  <a:pt x="5659315" y="2292989"/>
                </a:lnTo>
                <a:lnTo>
                  <a:pt x="5668093" y="2338741"/>
                </a:lnTo>
                <a:lnTo>
                  <a:pt x="5676140" y="2384748"/>
                </a:lnTo>
                <a:lnTo>
                  <a:pt x="5683451" y="2431005"/>
                </a:lnTo>
                <a:lnTo>
                  <a:pt x="5690019" y="2477504"/>
                </a:lnTo>
                <a:lnTo>
                  <a:pt x="5695838" y="2524241"/>
                </a:lnTo>
                <a:lnTo>
                  <a:pt x="5700901" y="2571208"/>
                </a:lnTo>
                <a:lnTo>
                  <a:pt x="5705202" y="2618399"/>
                </a:lnTo>
                <a:lnTo>
                  <a:pt x="5708735" y="2665808"/>
                </a:lnTo>
                <a:lnTo>
                  <a:pt x="5711494" y="2713429"/>
                </a:lnTo>
                <a:lnTo>
                  <a:pt x="5713473" y="2761255"/>
                </a:lnTo>
                <a:lnTo>
                  <a:pt x="5714664" y="2809281"/>
                </a:lnTo>
                <a:lnTo>
                  <a:pt x="5715063" y="2857500"/>
                </a:lnTo>
                <a:lnTo>
                  <a:pt x="5714664" y="2905714"/>
                </a:lnTo>
                <a:lnTo>
                  <a:pt x="5713473" y="2953736"/>
                </a:lnTo>
                <a:lnTo>
                  <a:pt x="5711494" y="3001559"/>
                </a:lnTo>
                <a:lnTo>
                  <a:pt x="5708735" y="3049177"/>
                </a:lnTo>
                <a:lnTo>
                  <a:pt x="5705202" y="3096582"/>
                </a:lnTo>
                <a:lnTo>
                  <a:pt x="5700901" y="3143770"/>
                </a:lnTo>
                <a:lnTo>
                  <a:pt x="5695838" y="3190734"/>
                </a:lnTo>
                <a:lnTo>
                  <a:pt x="5690019" y="3237467"/>
                </a:lnTo>
                <a:lnTo>
                  <a:pt x="5683451" y="3283964"/>
                </a:lnTo>
                <a:lnTo>
                  <a:pt x="5676140" y="3330218"/>
                </a:lnTo>
                <a:lnTo>
                  <a:pt x="5668093" y="3376222"/>
                </a:lnTo>
                <a:lnTo>
                  <a:pt x="5659315" y="3421971"/>
                </a:lnTo>
                <a:lnTo>
                  <a:pt x="5649812" y="3467459"/>
                </a:lnTo>
                <a:lnTo>
                  <a:pt x="5639592" y="3512678"/>
                </a:lnTo>
                <a:lnTo>
                  <a:pt x="5628659" y="3557624"/>
                </a:lnTo>
                <a:lnTo>
                  <a:pt x="5617022" y="3602289"/>
                </a:lnTo>
                <a:lnTo>
                  <a:pt x="5604685" y="3646667"/>
                </a:lnTo>
                <a:lnTo>
                  <a:pt x="5591655" y="3690752"/>
                </a:lnTo>
                <a:lnTo>
                  <a:pt x="5577938" y="3734539"/>
                </a:lnTo>
                <a:lnTo>
                  <a:pt x="5563541" y="3778019"/>
                </a:lnTo>
                <a:lnTo>
                  <a:pt x="5548469" y="3821188"/>
                </a:lnTo>
                <a:lnTo>
                  <a:pt x="5532730" y="3864040"/>
                </a:lnTo>
                <a:lnTo>
                  <a:pt x="5516328" y="3906567"/>
                </a:lnTo>
                <a:lnTo>
                  <a:pt x="5499271" y="3948763"/>
                </a:lnTo>
                <a:lnTo>
                  <a:pt x="5481565" y="3990623"/>
                </a:lnTo>
                <a:lnTo>
                  <a:pt x="5463216" y="4032140"/>
                </a:lnTo>
                <a:lnTo>
                  <a:pt x="5444231" y="4073308"/>
                </a:lnTo>
                <a:lnTo>
                  <a:pt x="5424614" y="4114120"/>
                </a:lnTo>
                <a:lnTo>
                  <a:pt x="5404374" y="4154571"/>
                </a:lnTo>
                <a:lnTo>
                  <a:pt x="5383515" y="4194654"/>
                </a:lnTo>
                <a:lnTo>
                  <a:pt x="5362045" y="4234363"/>
                </a:lnTo>
                <a:lnTo>
                  <a:pt x="5339969" y="4273691"/>
                </a:lnTo>
                <a:lnTo>
                  <a:pt x="5317294" y="4312632"/>
                </a:lnTo>
                <a:lnTo>
                  <a:pt x="5294027" y="4351181"/>
                </a:lnTo>
                <a:lnTo>
                  <a:pt x="5270172" y="4389330"/>
                </a:lnTo>
                <a:lnTo>
                  <a:pt x="5245737" y="4427074"/>
                </a:lnTo>
                <a:lnTo>
                  <a:pt x="5220727" y="4464406"/>
                </a:lnTo>
                <a:lnTo>
                  <a:pt x="5195150" y="4501321"/>
                </a:lnTo>
                <a:lnTo>
                  <a:pt x="5169011" y="4537811"/>
                </a:lnTo>
                <a:lnTo>
                  <a:pt x="5142317" y="4573870"/>
                </a:lnTo>
                <a:lnTo>
                  <a:pt x="5115073" y="4609493"/>
                </a:lnTo>
                <a:lnTo>
                  <a:pt x="5087286" y="4644673"/>
                </a:lnTo>
                <a:lnTo>
                  <a:pt x="5058963" y="4679404"/>
                </a:lnTo>
                <a:lnTo>
                  <a:pt x="5030109" y="4713680"/>
                </a:lnTo>
                <a:lnTo>
                  <a:pt x="5000731" y="4747493"/>
                </a:lnTo>
                <a:lnTo>
                  <a:pt x="4970835" y="4780839"/>
                </a:lnTo>
                <a:lnTo>
                  <a:pt x="4940427" y="4813711"/>
                </a:lnTo>
                <a:lnTo>
                  <a:pt x="4909514" y="4846102"/>
                </a:lnTo>
                <a:lnTo>
                  <a:pt x="4878101" y="4878006"/>
                </a:lnTo>
                <a:lnTo>
                  <a:pt x="4846196" y="4909417"/>
                </a:lnTo>
                <a:lnTo>
                  <a:pt x="4813804" y="4940330"/>
                </a:lnTo>
                <a:lnTo>
                  <a:pt x="4780931" y="4970736"/>
                </a:lnTo>
                <a:lnTo>
                  <a:pt x="4747585" y="5000632"/>
                </a:lnTo>
                <a:lnTo>
                  <a:pt x="4713770" y="5030009"/>
                </a:lnTo>
                <a:lnTo>
                  <a:pt x="4679494" y="5058862"/>
                </a:lnTo>
                <a:lnTo>
                  <a:pt x="4644762" y="5087184"/>
                </a:lnTo>
                <a:lnTo>
                  <a:pt x="4609581" y="5114970"/>
                </a:lnTo>
                <a:lnTo>
                  <a:pt x="4573957" y="5142213"/>
                </a:lnTo>
                <a:lnTo>
                  <a:pt x="4537896" y="5168906"/>
                </a:lnTo>
                <a:lnTo>
                  <a:pt x="4501405" y="5195044"/>
                </a:lnTo>
                <a:lnTo>
                  <a:pt x="4464490" y="5220621"/>
                </a:lnTo>
                <a:lnTo>
                  <a:pt x="4427157" y="5245629"/>
                </a:lnTo>
                <a:lnTo>
                  <a:pt x="4389412" y="5270063"/>
                </a:lnTo>
                <a:lnTo>
                  <a:pt x="4351262" y="5293917"/>
                </a:lnTo>
                <a:lnTo>
                  <a:pt x="4312712" y="5317184"/>
                </a:lnTo>
                <a:lnTo>
                  <a:pt x="4273770" y="5339858"/>
                </a:lnTo>
                <a:lnTo>
                  <a:pt x="4234441" y="5361933"/>
                </a:lnTo>
                <a:lnTo>
                  <a:pt x="4194732" y="5383403"/>
                </a:lnTo>
                <a:lnTo>
                  <a:pt x="4154648" y="5404260"/>
                </a:lnTo>
                <a:lnTo>
                  <a:pt x="4114197" y="5424500"/>
                </a:lnTo>
                <a:lnTo>
                  <a:pt x="4073383" y="5444115"/>
                </a:lnTo>
                <a:lnTo>
                  <a:pt x="4032215" y="5463100"/>
                </a:lnTo>
                <a:lnTo>
                  <a:pt x="3990697" y="5481449"/>
                </a:lnTo>
                <a:lnTo>
                  <a:pt x="3948836" y="5499154"/>
                </a:lnTo>
                <a:lnTo>
                  <a:pt x="3906639" y="5516210"/>
                </a:lnTo>
                <a:lnTo>
                  <a:pt x="3864111" y="5532611"/>
                </a:lnTo>
                <a:lnTo>
                  <a:pt x="3821259" y="5548350"/>
                </a:lnTo>
                <a:lnTo>
                  <a:pt x="3778090" y="5563420"/>
                </a:lnTo>
                <a:lnTo>
                  <a:pt x="3734608" y="5577817"/>
                </a:lnTo>
                <a:lnTo>
                  <a:pt x="3690821" y="5591533"/>
                </a:lnTo>
                <a:lnTo>
                  <a:pt x="3646735" y="5604563"/>
                </a:lnTo>
                <a:lnTo>
                  <a:pt x="3602357" y="5616899"/>
                </a:lnTo>
                <a:lnTo>
                  <a:pt x="3557691" y="5628536"/>
                </a:lnTo>
                <a:lnTo>
                  <a:pt x="3512745" y="5639468"/>
                </a:lnTo>
                <a:lnTo>
                  <a:pt x="3467525" y="5649688"/>
                </a:lnTo>
                <a:lnTo>
                  <a:pt x="3422037" y="5659190"/>
                </a:lnTo>
                <a:lnTo>
                  <a:pt x="3376288" y="5667968"/>
                </a:lnTo>
                <a:lnTo>
                  <a:pt x="3330283" y="5676015"/>
                </a:lnTo>
                <a:lnTo>
                  <a:pt x="3284029" y="5683326"/>
                </a:lnTo>
                <a:lnTo>
                  <a:pt x="3237532" y="5689893"/>
                </a:lnTo>
                <a:lnTo>
                  <a:pt x="3190798" y="5695712"/>
                </a:lnTo>
                <a:lnTo>
                  <a:pt x="3143834" y="5700775"/>
                </a:lnTo>
                <a:lnTo>
                  <a:pt x="3096646" y="5705076"/>
                </a:lnTo>
                <a:lnTo>
                  <a:pt x="3049240" y="5708609"/>
                </a:lnTo>
                <a:lnTo>
                  <a:pt x="3001623" y="5711367"/>
                </a:lnTo>
                <a:lnTo>
                  <a:pt x="2953800" y="5713346"/>
                </a:lnTo>
                <a:lnTo>
                  <a:pt x="2905778" y="5714537"/>
                </a:lnTo>
                <a:lnTo>
                  <a:pt x="2857563" y="5714936"/>
                </a:lnTo>
                <a:lnTo>
                  <a:pt x="2809344" y="5714537"/>
                </a:lnTo>
                <a:lnTo>
                  <a:pt x="2761319" y="5713346"/>
                </a:lnTo>
                <a:lnTo>
                  <a:pt x="2713492" y="5711367"/>
                </a:lnTo>
                <a:lnTo>
                  <a:pt x="2665871" y="5708609"/>
                </a:lnTo>
                <a:lnTo>
                  <a:pt x="2618462" y="5705076"/>
                </a:lnTo>
                <a:lnTo>
                  <a:pt x="2571270" y="5700775"/>
                </a:lnTo>
                <a:lnTo>
                  <a:pt x="2524303" y="5695712"/>
                </a:lnTo>
                <a:lnTo>
                  <a:pt x="2477567" y="5689893"/>
                </a:lnTo>
                <a:lnTo>
                  <a:pt x="2431067" y="5683326"/>
                </a:lnTo>
                <a:lnTo>
                  <a:pt x="2384810" y="5676015"/>
                </a:lnTo>
                <a:lnTo>
                  <a:pt x="2338802" y="5667968"/>
                </a:lnTo>
                <a:lnTo>
                  <a:pt x="2293050" y="5659190"/>
                </a:lnTo>
                <a:lnTo>
                  <a:pt x="2247560" y="5649688"/>
                </a:lnTo>
                <a:lnTo>
                  <a:pt x="2202337" y="5639468"/>
                </a:lnTo>
                <a:lnTo>
                  <a:pt x="2157389" y="5628536"/>
                </a:lnTo>
                <a:lnTo>
                  <a:pt x="2112721" y="5616899"/>
                </a:lnTo>
                <a:lnTo>
                  <a:pt x="2068340" y="5604563"/>
                </a:lnTo>
                <a:lnTo>
                  <a:pt x="2024252" y="5591533"/>
                </a:lnTo>
                <a:lnTo>
                  <a:pt x="1980463" y="5577817"/>
                </a:lnTo>
                <a:lnTo>
                  <a:pt x="1936980" y="5563420"/>
                </a:lnTo>
                <a:lnTo>
                  <a:pt x="1893809" y="5548350"/>
                </a:lnTo>
                <a:lnTo>
                  <a:pt x="1850955" y="5532611"/>
                </a:lnTo>
                <a:lnTo>
                  <a:pt x="1808426" y="5516210"/>
                </a:lnTo>
                <a:lnTo>
                  <a:pt x="1766227" y="5499154"/>
                </a:lnTo>
                <a:lnTo>
                  <a:pt x="1724365" y="5481449"/>
                </a:lnTo>
                <a:lnTo>
                  <a:pt x="1682846" y="5463100"/>
                </a:lnTo>
                <a:lnTo>
                  <a:pt x="1641676" y="5444115"/>
                </a:lnTo>
                <a:lnTo>
                  <a:pt x="1600861" y="5424500"/>
                </a:lnTo>
                <a:lnTo>
                  <a:pt x="1560409" y="5404260"/>
                </a:lnTo>
                <a:lnTo>
                  <a:pt x="1520324" y="5383403"/>
                </a:lnTo>
                <a:lnTo>
                  <a:pt x="1480614" y="5361933"/>
                </a:lnTo>
                <a:lnTo>
                  <a:pt x="1441284" y="5339858"/>
                </a:lnTo>
                <a:lnTo>
                  <a:pt x="1402340" y="5317184"/>
                </a:lnTo>
                <a:lnTo>
                  <a:pt x="1363790" y="5293917"/>
                </a:lnTo>
                <a:lnTo>
                  <a:pt x="1325639" y="5270063"/>
                </a:lnTo>
                <a:lnTo>
                  <a:pt x="1287894" y="5245629"/>
                </a:lnTo>
                <a:lnTo>
                  <a:pt x="1250560" y="5220621"/>
                </a:lnTo>
                <a:lnTo>
                  <a:pt x="1213644" y="5195044"/>
                </a:lnTo>
                <a:lnTo>
                  <a:pt x="1177153" y="5168906"/>
                </a:lnTo>
                <a:lnTo>
                  <a:pt x="1141092" y="5142213"/>
                </a:lnTo>
                <a:lnTo>
                  <a:pt x="1105467" y="5114970"/>
                </a:lnTo>
                <a:lnTo>
                  <a:pt x="1070286" y="5087184"/>
                </a:lnTo>
                <a:lnTo>
                  <a:pt x="1035554" y="5058862"/>
                </a:lnTo>
                <a:lnTo>
                  <a:pt x="1001277" y="5030009"/>
                </a:lnTo>
                <a:lnTo>
                  <a:pt x="967462" y="5000632"/>
                </a:lnTo>
                <a:lnTo>
                  <a:pt x="934116" y="4970736"/>
                </a:lnTo>
                <a:lnTo>
                  <a:pt x="901243" y="4940330"/>
                </a:lnTo>
                <a:lnTo>
                  <a:pt x="868851" y="4909417"/>
                </a:lnTo>
                <a:lnTo>
                  <a:pt x="836945" y="4878006"/>
                </a:lnTo>
                <a:lnTo>
                  <a:pt x="805533" y="4846102"/>
                </a:lnTo>
                <a:lnTo>
                  <a:pt x="774620" y="4813711"/>
                </a:lnTo>
                <a:lnTo>
                  <a:pt x="744212" y="4780839"/>
                </a:lnTo>
                <a:lnTo>
                  <a:pt x="714316" y="4747493"/>
                </a:lnTo>
                <a:lnTo>
                  <a:pt x="684938" y="4713680"/>
                </a:lnTo>
                <a:lnTo>
                  <a:pt x="656085" y="4679404"/>
                </a:lnTo>
                <a:lnTo>
                  <a:pt x="627761" y="4644673"/>
                </a:lnTo>
                <a:lnTo>
                  <a:pt x="599975" y="4609493"/>
                </a:lnTo>
                <a:lnTo>
                  <a:pt x="572732" y="4573870"/>
                </a:lnTo>
                <a:lnTo>
                  <a:pt x="546037" y="4537811"/>
                </a:lnTo>
                <a:lnTo>
                  <a:pt x="519899" y="4501321"/>
                </a:lnTo>
                <a:lnTo>
                  <a:pt x="494322" y="4464406"/>
                </a:lnTo>
                <a:lnTo>
                  <a:pt x="469313" y="4427074"/>
                </a:lnTo>
                <a:lnTo>
                  <a:pt x="444878" y="4389330"/>
                </a:lnTo>
                <a:lnTo>
                  <a:pt x="421024" y="4351181"/>
                </a:lnTo>
                <a:lnTo>
                  <a:pt x="397756" y="4312632"/>
                </a:lnTo>
                <a:lnTo>
                  <a:pt x="375082" y="4273691"/>
                </a:lnTo>
                <a:lnTo>
                  <a:pt x="353006" y="4234363"/>
                </a:lnTo>
                <a:lnTo>
                  <a:pt x="331537" y="4194654"/>
                </a:lnTo>
                <a:lnTo>
                  <a:pt x="310679" y="4154571"/>
                </a:lnTo>
                <a:lnTo>
                  <a:pt x="290439" y="4114120"/>
                </a:lnTo>
                <a:lnTo>
                  <a:pt x="270823" y="4073308"/>
                </a:lnTo>
                <a:lnTo>
                  <a:pt x="251837" y="4032140"/>
                </a:lnTo>
                <a:lnTo>
                  <a:pt x="233489" y="3990623"/>
                </a:lnTo>
                <a:lnTo>
                  <a:pt x="215783" y="3948763"/>
                </a:lnTo>
                <a:lnTo>
                  <a:pt x="198727" y="3906567"/>
                </a:lnTo>
                <a:lnTo>
                  <a:pt x="182326" y="3864040"/>
                </a:lnTo>
                <a:lnTo>
                  <a:pt x="166587" y="3821188"/>
                </a:lnTo>
                <a:lnTo>
                  <a:pt x="151516" y="3778019"/>
                </a:lnTo>
                <a:lnTo>
                  <a:pt x="137119" y="3734539"/>
                </a:lnTo>
                <a:lnTo>
                  <a:pt x="123403" y="3690752"/>
                </a:lnTo>
                <a:lnTo>
                  <a:pt x="110373" y="3646667"/>
                </a:lnTo>
                <a:lnTo>
                  <a:pt x="98037" y="3602289"/>
                </a:lnTo>
                <a:lnTo>
                  <a:pt x="86400" y="3557624"/>
                </a:lnTo>
                <a:lnTo>
                  <a:pt x="75468" y="3512678"/>
                </a:lnTo>
                <a:lnTo>
                  <a:pt x="65248" y="3467459"/>
                </a:lnTo>
                <a:lnTo>
                  <a:pt x="55746" y="3421971"/>
                </a:lnTo>
                <a:lnTo>
                  <a:pt x="46968" y="3376222"/>
                </a:lnTo>
                <a:lnTo>
                  <a:pt x="38920" y="3330218"/>
                </a:lnTo>
                <a:lnTo>
                  <a:pt x="31610" y="3283964"/>
                </a:lnTo>
                <a:lnTo>
                  <a:pt x="25042" y="3237467"/>
                </a:lnTo>
                <a:lnTo>
                  <a:pt x="19224" y="3190734"/>
                </a:lnTo>
                <a:lnTo>
                  <a:pt x="14161" y="3143770"/>
                </a:lnTo>
                <a:lnTo>
                  <a:pt x="9860" y="3096582"/>
                </a:lnTo>
                <a:lnTo>
                  <a:pt x="6327" y="3049177"/>
                </a:lnTo>
                <a:lnTo>
                  <a:pt x="3568" y="3001559"/>
                </a:lnTo>
                <a:lnTo>
                  <a:pt x="1590" y="2953736"/>
                </a:lnTo>
                <a:lnTo>
                  <a:pt x="398" y="2905714"/>
                </a:lnTo>
                <a:lnTo>
                  <a:pt x="0" y="2857500"/>
                </a:lnTo>
                <a:close/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55675" y="2823463"/>
            <a:ext cx="4739640" cy="130175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819150" marR="5080" indent="-807085">
              <a:lnSpc>
                <a:spcPts val="4730"/>
              </a:lnSpc>
              <a:spcBef>
                <a:spcPts val="745"/>
              </a:spcBef>
            </a:pPr>
            <a:r>
              <a:rPr sz="4400" spc="-265" dirty="0">
                <a:solidFill>
                  <a:srgbClr val="FFFFFF"/>
                </a:solidFill>
                <a:latin typeface="Trebuchet MS"/>
                <a:cs typeface="Trebuchet MS"/>
              </a:rPr>
              <a:t>Future</a:t>
            </a:r>
            <a:r>
              <a:rPr sz="4400" spc="-4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170" dirty="0">
                <a:solidFill>
                  <a:srgbClr val="FFFFFF"/>
                </a:solidFill>
                <a:latin typeface="Trebuchet MS"/>
                <a:cs typeface="Trebuchet MS"/>
              </a:rPr>
              <a:t>Enhancement </a:t>
            </a:r>
            <a:r>
              <a:rPr sz="4400" spc="-120" dirty="0">
                <a:solidFill>
                  <a:srgbClr val="FFFFFF"/>
                </a:solidFill>
                <a:latin typeface="Trebuchet MS"/>
                <a:cs typeface="Trebuchet MS"/>
              </a:rPr>
              <a:t>Opportunities</a:t>
            </a:r>
            <a:endParaRPr sz="44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95325" y="409638"/>
            <a:ext cx="5314950" cy="5667375"/>
            <a:chOff x="695325" y="409638"/>
            <a:chExt cx="5314950" cy="5667375"/>
          </a:xfrm>
        </p:grpSpPr>
        <p:sp>
          <p:nvSpPr>
            <p:cNvPr id="5" name="object 5"/>
            <p:cNvSpPr/>
            <p:nvPr/>
          </p:nvSpPr>
          <p:spPr>
            <a:xfrm>
              <a:off x="695325" y="423925"/>
              <a:ext cx="4996180" cy="1295400"/>
            </a:xfrm>
            <a:custGeom>
              <a:avLst/>
              <a:gdLst/>
              <a:ahLst/>
              <a:cxnLst/>
              <a:rect l="l" t="t" r="r" b="b"/>
              <a:pathLst>
                <a:path w="4996180" h="1295400">
                  <a:moveTo>
                    <a:pt x="1285875" y="1123823"/>
                  </a:moveTo>
                  <a:lnTo>
                    <a:pt x="1252334" y="1084707"/>
                  </a:lnTo>
                  <a:lnTo>
                    <a:pt x="1216533" y="1066292"/>
                  </a:lnTo>
                  <a:lnTo>
                    <a:pt x="1184783" y="1061974"/>
                  </a:lnTo>
                  <a:lnTo>
                    <a:pt x="1153071" y="1066292"/>
                  </a:lnTo>
                  <a:lnTo>
                    <a:pt x="1124775" y="1078611"/>
                  </a:lnTo>
                  <a:lnTo>
                    <a:pt x="1101229" y="1098092"/>
                  </a:lnTo>
                  <a:lnTo>
                    <a:pt x="1070089" y="1144143"/>
                  </a:lnTo>
                  <a:lnTo>
                    <a:pt x="1051521" y="1159497"/>
                  </a:lnTo>
                  <a:lnTo>
                    <a:pt x="1029195" y="1169212"/>
                  </a:lnTo>
                  <a:lnTo>
                    <a:pt x="1004189" y="1172591"/>
                  </a:lnTo>
                  <a:lnTo>
                    <a:pt x="979220" y="1169212"/>
                  </a:lnTo>
                  <a:lnTo>
                    <a:pt x="956894" y="1159497"/>
                  </a:lnTo>
                  <a:lnTo>
                    <a:pt x="938301" y="1144143"/>
                  </a:lnTo>
                  <a:lnTo>
                    <a:pt x="907186" y="1098092"/>
                  </a:lnTo>
                  <a:lnTo>
                    <a:pt x="891019" y="1084707"/>
                  </a:lnTo>
                  <a:lnTo>
                    <a:pt x="883640" y="1078611"/>
                  </a:lnTo>
                  <a:lnTo>
                    <a:pt x="855306" y="1066292"/>
                  </a:lnTo>
                  <a:lnTo>
                    <a:pt x="823595" y="1061974"/>
                  </a:lnTo>
                  <a:lnTo>
                    <a:pt x="791857" y="1066292"/>
                  </a:lnTo>
                  <a:lnTo>
                    <a:pt x="763524" y="1078611"/>
                  </a:lnTo>
                  <a:lnTo>
                    <a:pt x="739940" y="1098092"/>
                  </a:lnTo>
                  <a:lnTo>
                    <a:pt x="708825" y="1144143"/>
                  </a:lnTo>
                  <a:lnTo>
                    <a:pt x="690257" y="1159497"/>
                  </a:lnTo>
                  <a:lnTo>
                    <a:pt x="667905" y="1169212"/>
                  </a:lnTo>
                  <a:lnTo>
                    <a:pt x="642874" y="1172591"/>
                  </a:lnTo>
                  <a:lnTo>
                    <a:pt x="617905" y="1169212"/>
                  </a:lnTo>
                  <a:lnTo>
                    <a:pt x="595591" y="1159497"/>
                  </a:lnTo>
                  <a:lnTo>
                    <a:pt x="577024" y="1144143"/>
                  </a:lnTo>
                  <a:lnTo>
                    <a:pt x="545896" y="1098092"/>
                  </a:lnTo>
                  <a:lnTo>
                    <a:pt x="529678" y="1084707"/>
                  </a:lnTo>
                  <a:lnTo>
                    <a:pt x="522287" y="1078611"/>
                  </a:lnTo>
                  <a:lnTo>
                    <a:pt x="493953" y="1066292"/>
                  </a:lnTo>
                  <a:lnTo>
                    <a:pt x="462305" y="1061974"/>
                  </a:lnTo>
                  <a:lnTo>
                    <a:pt x="430644" y="1066292"/>
                  </a:lnTo>
                  <a:lnTo>
                    <a:pt x="402310" y="1078611"/>
                  </a:lnTo>
                  <a:lnTo>
                    <a:pt x="378701" y="1098092"/>
                  </a:lnTo>
                  <a:lnTo>
                    <a:pt x="347560" y="1144143"/>
                  </a:lnTo>
                  <a:lnTo>
                    <a:pt x="328993" y="1159497"/>
                  </a:lnTo>
                  <a:lnTo>
                    <a:pt x="306654" y="1169212"/>
                  </a:lnTo>
                  <a:lnTo>
                    <a:pt x="281673" y="1172591"/>
                  </a:lnTo>
                  <a:lnTo>
                    <a:pt x="256755" y="1169212"/>
                  </a:lnTo>
                  <a:lnTo>
                    <a:pt x="234416" y="1159497"/>
                  </a:lnTo>
                  <a:lnTo>
                    <a:pt x="215811" y="1144143"/>
                  </a:lnTo>
                  <a:lnTo>
                    <a:pt x="184658" y="1098092"/>
                  </a:lnTo>
                  <a:lnTo>
                    <a:pt x="168478" y="1084707"/>
                  </a:lnTo>
                  <a:lnTo>
                    <a:pt x="161099" y="1078611"/>
                  </a:lnTo>
                  <a:lnTo>
                    <a:pt x="132765" y="1066292"/>
                  </a:lnTo>
                  <a:lnTo>
                    <a:pt x="101041" y="1061974"/>
                  </a:lnTo>
                  <a:lnTo>
                    <a:pt x="69316" y="1066292"/>
                  </a:lnTo>
                  <a:lnTo>
                    <a:pt x="40982" y="1078611"/>
                  </a:lnTo>
                  <a:lnTo>
                    <a:pt x="17411" y="1098092"/>
                  </a:lnTo>
                  <a:lnTo>
                    <a:pt x="0" y="1123823"/>
                  </a:lnTo>
                  <a:lnTo>
                    <a:pt x="21628" y="1133475"/>
                  </a:lnTo>
                  <a:lnTo>
                    <a:pt x="35318" y="1113167"/>
                  </a:lnTo>
                  <a:lnTo>
                    <a:pt x="53886" y="1097813"/>
                  </a:lnTo>
                  <a:lnTo>
                    <a:pt x="76225" y="1088097"/>
                  </a:lnTo>
                  <a:lnTo>
                    <a:pt x="101219" y="1084707"/>
                  </a:lnTo>
                  <a:lnTo>
                    <a:pt x="126199" y="1088097"/>
                  </a:lnTo>
                  <a:lnTo>
                    <a:pt x="148526" y="1097813"/>
                  </a:lnTo>
                  <a:lnTo>
                    <a:pt x="167093" y="1113167"/>
                  </a:lnTo>
                  <a:lnTo>
                    <a:pt x="198247" y="1159217"/>
                  </a:lnTo>
                  <a:lnTo>
                    <a:pt x="221843" y="1178687"/>
                  </a:lnTo>
                  <a:lnTo>
                    <a:pt x="250190" y="1191018"/>
                  </a:lnTo>
                  <a:lnTo>
                    <a:pt x="281851" y="1195324"/>
                  </a:lnTo>
                  <a:lnTo>
                    <a:pt x="313563" y="1191018"/>
                  </a:lnTo>
                  <a:lnTo>
                    <a:pt x="341896" y="1178687"/>
                  </a:lnTo>
                  <a:lnTo>
                    <a:pt x="349275" y="1172591"/>
                  </a:lnTo>
                  <a:lnTo>
                    <a:pt x="365467" y="1159217"/>
                  </a:lnTo>
                  <a:lnTo>
                    <a:pt x="396582" y="1113167"/>
                  </a:lnTo>
                  <a:lnTo>
                    <a:pt x="415150" y="1097813"/>
                  </a:lnTo>
                  <a:lnTo>
                    <a:pt x="437489" y="1088097"/>
                  </a:lnTo>
                  <a:lnTo>
                    <a:pt x="462483" y="1084707"/>
                  </a:lnTo>
                  <a:lnTo>
                    <a:pt x="487464" y="1088097"/>
                  </a:lnTo>
                  <a:lnTo>
                    <a:pt x="509790" y="1097813"/>
                  </a:lnTo>
                  <a:lnTo>
                    <a:pt x="528358" y="1113167"/>
                  </a:lnTo>
                  <a:lnTo>
                    <a:pt x="559485" y="1159217"/>
                  </a:lnTo>
                  <a:lnTo>
                    <a:pt x="583057" y="1178687"/>
                  </a:lnTo>
                  <a:lnTo>
                    <a:pt x="611390" y="1191018"/>
                  </a:lnTo>
                  <a:lnTo>
                    <a:pt x="643128" y="1195324"/>
                  </a:lnTo>
                  <a:lnTo>
                    <a:pt x="674789" y="1191018"/>
                  </a:lnTo>
                  <a:lnTo>
                    <a:pt x="703135" y="1178687"/>
                  </a:lnTo>
                  <a:lnTo>
                    <a:pt x="710514" y="1172591"/>
                  </a:lnTo>
                  <a:lnTo>
                    <a:pt x="726706" y="1159217"/>
                  </a:lnTo>
                  <a:lnTo>
                    <a:pt x="757834" y="1113167"/>
                  </a:lnTo>
                  <a:lnTo>
                    <a:pt x="776427" y="1097813"/>
                  </a:lnTo>
                  <a:lnTo>
                    <a:pt x="798753" y="1088097"/>
                  </a:lnTo>
                  <a:lnTo>
                    <a:pt x="823722" y="1084707"/>
                  </a:lnTo>
                  <a:lnTo>
                    <a:pt x="848728" y="1088097"/>
                  </a:lnTo>
                  <a:lnTo>
                    <a:pt x="871054" y="1097813"/>
                  </a:lnTo>
                  <a:lnTo>
                    <a:pt x="889622" y="1113167"/>
                  </a:lnTo>
                  <a:lnTo>
                    <a:pt x="920800" y="1159217"/>
                  </a:lnTo>
                  <a:lnTo>
                    <a:pt x="944397" y="1178687"/>
                  </a:lnTo>
                  <a:lnTo>
                    <a:pt x="972705" y="1191018"/>
                  </a:lnTo>
                  <a:lnTo>
                    <a:pt x="1004316" y="1195324"/>
                  </a:lnTo>
                  <a:lnTo>
                    <a:pt x="1035977" y="1191018"/>
                  </a:lnTo>
                  <a:lnTo>
                    <a:pt x="1064323" y="1178687"/>
                  </a:lnTo>
                  <a:lnTo>
                    <a:pt x="1071702" y="1172591"/>
                  </a:lnTo>
                  <a:lnTo>
                    <a:pt x="1087894" y="1159217"/>
                  </a:lnTo>
                  <a:lnTo>
                    <a:pt x="1118946" y="1113167"/>
                  </a:lnTo>
                  <a:lnTo>
                    <a:pt x="1137500" y="1097813"/>
                  </a:lnTo>
                  <a:lnTo>
                    <a:pt x="1159814" y="1088097"/>
                  </a:lnTo>
                  <a:lnTo>
                    <a:pt x="1184783" y="1084707"/>
                  </a:lnTo>
                  <a:lnTo>
                    <a:pt x="1209700" y="1088097"/>
                  </a:lnTo>
                  <a:lnTo>
                    <a:pt x="1232065" y="1097813"/>
                  </a:lnTo>
                  <a:lnTo>
                    <a:pt x="1250696" y="1113167"/>
                  </a:lnTo>
                  <a:lnTo>
                    <a:pt x="1264412" y="1133475"/>
                  </a:lnTo>
                  <a:lnTo>
                    <a:pt x="1285875" y="1123823"/>
                  </a:lnTo>
                  <a:close/>
                </a:path>
                <a:path w="4996180" h="1295400">
                  <a:moveTo>
                    <a:pt x="1285875" y="833120"/>
                  </a:moveTo>
                  <a:lnTo>
                    <a:pt x="1252194" y="790956"/>
                  </a:lnTo>
                  <a:lnTo>
                    <a:pt x="1216533" y="771309"/>
                  </a:lnTo>
                  <a:lnTo>
                    <a:pt x="1184783" y="766699"/>
                  </a:lnTo>
                  <a:lnTo>
                    <a:pt x="1153172" y="771309"/>
                  </a:lnTo>
                  <a:lnTo>
                    <a:pt x="1124864" y="784529"/>
                  </a:lnTo>
                  <a:lnTo>
                    <a:pt x="1101267" y="805446"/>
                  </a:lnTo>
                  <a:lnTo>
                    <a:pt x="1070140" y="854837"/>
                  </a:lnTo>
                  <a:lnTo>
                    <a:pt x="1051572" y="871270"/>
                  </a:lnTo>
                  <a:lnTo>
                    <a:pt x="1029220" y="881684"/>
                  </a:lnTo>
                  <a:lnTo>
                    <a:pt x="1004189" y="885317"/>
                  </a:lnTo>
                  <a:lnTo>
                    <a:pt x="979220" y="881684"/>
                  </a:lnTo>
                  <a:lnTo>
                    <a:pt x="956906" y="871270"/>
                  </a:lnTo>
                  <a:lnTo>
                    <a:pt x="938352" y="854837"/>
                  </a:lnTo>
                  <a:lnTo>
                    <a:pt x="907237" y="805446"/>
                  </a:lnTo>
                  <a:lnTo>
                    <a:pt x="890905" y="790956"/>
                  </a:lnTo>
                  <a:lnTo>
                    <a:pt x="883666" y="784529"/>
                  </a:lnTo>
                  <a:lnTo>
                    <a:pt x="855319" y="771309"/>
                  </a:lnTo>
                  <a:lnTo>
                    <a:pt x="823595" y="766699"/>
                  </a:lnTo>
                  <a:lnTo>
                    <a:pt x="791883" y="771309"/>
                  </a:lnTo>
                  <a:lnTo>
                    <a:pt x="763549" y="784529"/>
                  </a:lnTo>
                  <a:lnTo>
                    <a:pt x="739940" y="805446"/>
                  </a:lnTo>
                  <a:lnTo>
                    <a:pt x="722376" y="833120"/>
                  </a:lnTo>
                  <a:lnTo>
                    <a:pt x="708698" y="854837"/>
                  </a:lnTo>
                  <a:lnTo>
                    <a:pt x="690143" y="871270"/>
                  </a:lnTo>
                  <a:lnTo>
                    <a:pt x="667829" y="881684"/>
                  </a:lnTo>
                  <a:lnTo>
                    <a:pt x="642874" y="885317"/>
                  </a:lnTo>
                  <a:lnTo>
                    <a:pt x="617855" y="881684"/>
                  </a:lnTo>
                  <a:lnTo>
                    <a:pt x="595528" y="871270"/>
                  </a:lnTo>
                  <a:lnTo>
                    <a:pt x="576973" y="854837"/>
                  </a:lnTo>
                  <a:lnTo>
                    <a:pt x="545820" y="805446"/>
                  </a:lnTo>
                  <a:lnTo>
                    <a:pt x="529475" y="790956"/>
                  </a:lnTo>
                  <a:lnTo>
                    <a:pt x="522224" y="784529"/>
                  </a:lnTo>
                  <a:lnTo>
                    <a:pt x="493877" y="771309"/>
                  </a:lnTo>
                  <a:lnTo>
                    <a:pt x="462241" y="766699"/>
                  </a:lnTo>
                  <a:lnTo>
                    <a:pt x="430593" y="771309"/>
                  </a:lnTo>
                  <a:lnTo>
                    <a:pt x="402247" y="784529"/>
                  </a:lnTo>
                  <a:lnTo>
                    <a:pt x="378650" y="805446"/>
                  </a:lnTo>
                  <a:lnTo>
                    <a:pt x="347510" y="854837"/>
                  </a:lnTo>
                  <a:lnTo>
                    <a:pt x="328942" y="871270"/>
                  </a:lnTo>
                  <a:lnTo>
                    <a:pt x="306616" y="881684"/>
                  </a:lnTo>
                  <a:lnTo>
                    <a:pt x="281635" y="885317"/>
                  </a:lnTo>
                  <a:lnTo>
                    <a:pt x="256717" y="881684"/>
                  </a:lnTo>
                  <a:lnTo>
                    <a:pt x="234378" y="871270"/>
                  </a:lnTo>
                  <a:lnTo>
                    <a:pt x="215773" y="854837"/>
                  </a:lnTo>
                  <a:lnTo>
                    <a:pt x="184632" y="805446"/>
                  </a:lnTo>
                  <a:lnTo>
                    <a:pt x="168325" y="790956"/>
                  </a:lnTo>
                  <a:lnTo>
                    <a:pt x="161074" y="784529"/>
                  </a:lnTo>
                  <a:lnTo>
                    <a:pt x="132740" y="771309"/>
                  </a:lnTo>
                  <a:lnTo>
                    <a:pt x="101028" y="766699"/>
                  </a:lnTo>
                  <a:lnTo>
                    <a:pt x="69303" y="771309"/>
                  </a:lnTo>
                  <a:lnTo>
                    <a:pt x="40970" y="784529"/>
                  </a:lnTo>
                  <a:lnTo>
                    <a:pt x="17411" y="805446"/>
                  </a:lnTo>
                  <a:lnTo>
                    <a:pt x="0" y="833120"/>
                  </a:lnTo>
                  <a:lnTo>
                    <a:pt x="21628" y="843153"/>
                  </a:lnTo>
                  <a:lnTo>
                    <a:pt x="35318" y="821448"/>
                  </a:lnTo>
                  <a:lnTo>
                    <a:pt x="53886" y="805014"/>
                  </a:lnTo>
                  <a:lnTo>
                    <a:pt x="76212" y="794600"/>
                  </a:lnTo>
                  <a:lnTo>
                    <a:pt x="101206" y="790956"/>
                  </a:lnTo>
                  <a:lnTo>
                    <a:pt x="126187" y="794600"/>
                  </a:lnTo>
                  <a:lnTo>
                    <a:pt x="148513" y="805014"/>
                  </a:lnTo>
                  <a:lnTo>
                    <a:pt x="167068" y="821448"/>
                  </a:lnTo>
                  <a:lnTo>
                    <a:pt x="198208" y="870839"/>
                  </a:lnTo>
                  <a:lnTo>
                    <a:pt x="221818" y="891755"/>
                  </a:lnTo>
                  <a:lnTo>
                    <a:pt x="250151" y="904976"/>
                  </a:lnTo>
                  <a:lnTo>
                    <a:pt x="281813" y="909574"/>
                  </a:lnTo>
                  <a:lnTo>
                    <a:pt x="313524" y="904976"/>
                  </a:lnTo>
                  <a:lnTo>
                    <a:pt x="341858" y="891755"/>
                  </a:lnTo>
                  <a:lnTo>
                    <a:pt x="349097" y="885317"/>
                  </a:lnTo>
                  <a:lnTo>
                    <a:pt x="365417" y="870839"/>
                  </a:lnTo>
                  <a:lnTo>
                    <a:pt x="396532" y="821448"/>
                  </a:lnTo>
                  <a:lnTo>
                    <a:pt x="415099" y="805014"/>
                  </a:lnTo>
                  <a:lnTo>
                    <a:pt x="437426" y="794600"/>
                  </a:lnTo>
                  <a:lnTo>
                    <a:pt x="462419" y="790956"/>
                  </a:lnTo>
                  <a:lnTo>
                    <a:pt x="487400" y="794600"/>
                  </a:lnTo>
                  <a:lnTo>
                    <a:pt x="509727" y="805014"/>
                  </a:lnTo>
                  <a:lnTo>
                    <a:pt x="528294" y="821448"/>
                  </a:lnTo>
                  <a:lnTo>
                    <a:pt x="559396" y="870839"/>
                  </a:lnTo>
                  <a:lnTo>
                    <a:pt x="582955" y="891755"/>
                  </a:lnTo>
                  <a:lnTo>
                    <a:pt x="611276" y="904976"/>
                  </a:lnTo>
                  <a:lnTo>
                    <a:pt x="643001" y="909574"/>
                  </a:lnTo>
                  <a:lnTo>
                    <a:pt x="674662" y="904976"/>
                  </a:lnTo>
                  <a:lnTo>
                    <a:pt x="703021" y="891755"/>
                  </a:lnTo>
                  <a:lnTo>
                    <a:pt x="710272" y="885317"/>
                  </a:lnTo>
                  <a:lnTo>
                    <a:pt x="726630" y="870839"/>
                  </a:lnTo>
                  <a:lnTo>
                    <a:pt x="757758" y="821448"/>
                  </a:lnTo>
                  <a:lnTo>
                    <a:pt x="776312" y="805014"/>
                  </a:lnTo>
                  <a:lnTo>
                    <a:pt x="798626" y="794600"/>
                  </a:lnTo>
                  <a:lnTo>
                    <a:pt x="823595" y="790956"/>
                  </a:lnTo>
                  <a:lnTo>
                    <a:pt x="848601" y="794600"/>
                  </a:lnTo>
                  <a:lnTo>
                    <a:pt x="870927" y="805014"/>
                  </a:lnTo>
                  <a:lnTo>
                    <a:pt x="889495" y="821448"/>
                  </a:lnTo>
                  <a:lnTo>
                    <a:pt x="920673" y="870839"/>
                  </a:lnTo>
                  <a:lnTo>
                    <a:pt x="944270" y="891755"/>
                  </a:lnTo>
                  <a:lnTo>
                    <a:pt x="972578" y="904976"/>
                  </a:lnTo>
                  <a:lnTo>
                    <a:pt x="1004189" y="909574"/>
                  </a:lnTo>
                  <a:lnTo>
                    <a:pt x="1035850" y="904976"/>
                  </a:lnTo>
                  <a:lnTo>
                    <a:pt x="1064209" y="891755"/>
                  </a:lnTo>
                  <a:lnTo>
                    <a:pt x="1071460" y="885317"/>
                  </a:lnTo>
                  <a:lnTo>
                    <a:pt x="1087818" y="870839"/>
                  </a:lnTo>
                  <a:lnTo>
                    <a:pt x="1118946" y="821448"/>
                  </a:lnTo>
                  <a:lnTo>
                    <a:pt x="1137500" y="805014"/>
                  </a:lnTo>
                  <a:lnTo>
                    <a:pt x="1159814" y="794600"/>
                  </a:lnTo>
                  <a:lnTo>
                    <a:pt x="1184783" y="790956"/>
                  </a:lnTo>
                  <a:lnTo>
                    <a:pt x="1209751" y="794600"/>
                  </a:lnTo>
                  <a:lnTo>
                    <a:pt x="1232115" y="805014"/>
                  </a:lnTo>
                  <a:lnTo>
                    <a:pt x="1250708" y="821448"/>
                  </a:lnTo>
                  <a:lnTo>
                    <a:pt x="1264412" y="843153"/>
                  </a:lnTo>
                  <a:lnTo>
                    <a:pt x="1285875" y="833120"/>
                  </a:lnTo>
                  <a:close/>
                </a:path>
                <a:path w="4996180" h="1295400">
                  <a:moveTo>
                    <a:pt x="4995926" y="647700"/>
                  </a:moveTo>
                  <a:lnTo>
                    <a:pt x="4994160" y="599363"/>
                  </a:lnTo>
                  <a:lnTo>
                    <a:pt x="4988941" y="551980"/>
                  </a:lnTo>
                  <a:lnTo>
                    <a:pt x="4980419" y="505701"/>
                  </a:lnTo>
                  <a:lnTo>
                    <a:pt x="4968799" y="461035"/>
                  </a:lnTo>
                  <a:lnTo>
                    <a:pt x="4968697" y="460629"/>
                  </a:lnTo>
                  <a:lnTo>
                    <a:pt x="4953901" y="416890"/>
                  </a:lnTo>
                  <a:lnTo>
                    <a:pt x="4936147" y="374637"/>
                  </a:lnTo>
                  <a:lnTo>
                    <a:pt x="4915586" y="333959"/>
                  </a:lnTo>
                  <a:lnTo>
                    <a:pt x="4892319" y="295008"/>
                  </a:lnTo>
                  <a:lnTo>
                    <a:pt x="4866487" y="257898"/>
                  </a:lnTo>
                  <a:lnTo>
                    <a:pt x="4838611" y="223266"/>
                  </a:lnTo>
                  <a:lnTo>
                    <a:pt x="4838192" y="222745"/>
                  </a:lnTo>
                  <a:lnTo>
                    <a:pt x="4807585" y="189699"/>
                  </a:lnTo>
                  <a:lnTo>
                    <a:pt x="4774768" y="158864"/>
                  </a:lnTo>
                  <a:lnTo>
                    <a:pt x="4774184" y="158394"/>
                  </a:lnTo>
                  <a:lnTo>
                    <a:pt x="4774184" y="647700"/>
                  </a:lnTo>
                  <a:lnTo>
                    <a:pt x="4771415" y="696036"/>
                  </a:lnTo>
                  <a:lnTo>
                    <a:pt x="4763046" y="744994"/>
                  </a:lnTo>
                  <a:lnTo>
                    <a:pt x="4749622" y="790803"/>
                  </a:lnTo>
                  <a:lnTo>
                    <a:pt x="4731359" y="834301"/>
                  </a:lnTo>
                  <a:lnTo>
                    <a:pt x="4708601" y="875157"/>
                  </a:lnTo>
                  <a:lnTo>
                    <a:pt x="4681639" y="913079"/>
                  </a:lnTo>
                  <a:lnTo>
                    <a:pt x="4650791" y="947724"/>
                  </a:lnTo>
                  <a:lnTo>
                    <a:pt x="4616399" y="978789"/>
                  </a:lnTo>
                  <a:lnTo>
                    <a:pt x="4578756" y="1005954"/>
                  </a:lnTo>
                  <a:lnTo>
                    <a:pt x="4538180" y="1028877"/>
                  </a:lnTo>
                  <a:lnTo>
                    <a:pt x="4495000" y="1047280"/>
                  </a:lnTo>
                  <a:lnTo>
                    <a:pt x="4449508" y="1060805"/>
                  </a:lnTo>
                  <a:lnTo>
                    <a:pt x="4402048" y="1069162"/>
                  </a:lnTo>
                  <a:lnTo>
                    <a:pt x="4352925" y="1072007"/>
                  </a:lnTo>
                  <a:lnTo>
                    <a:pt x="4303788" y="1069162"/>
                  </a:lnTo>
                  <a:lnTo>
                    <a:pt x="4256329" y="1060805"/>
                  </a:lnTo>
                  <a:lnTo>
                    <a:pt x="4210837" y="1047280"/>
                  </a:lnTo>
                  <a:lnTo>
                    <a:pt x="4167657" y="1028877"/>
                  </a:lnTo>
                  <a:lnTo>
                    <a:pt x="4127081" y="1005954"/>
                  </a:lnTo>
                  <a:lnTo>
                    <a:pt x="4089438" y="978789"/>
                  </a:lnTo>
                  <a:lnTo>
                    <a:pt x="4055033" y="947724"/>
                  </a:lnTo>
                  <a:lnTo>
                    <a:pt x="4024198" y="913079"/>
                  </a:lnTo>
                  <a:lnTo>
                    <a:pt x="3997236" y="875157"/>
                  </a:lnTo>
                  <a:lnTo>
                    <a:pt x="3974477" y="834301"/>
                  </a:lnTo>
                  <a:lnTo>
                    <a:pt x="3956215" y="790803"/>
                  </a:lnTo>
                  <a:lnTo>
                    <a:pt x="3942791" y="744994"/>
                  </a:lnTo>
                  <a:lnTo>
                    <a:pt x="3934498" y="697179"/>
                  </a:lnTo>
                  <a:lnTo>
                    <a:pt x="3931666" y="647700"/>
                  </a:lnTo>
                  <a:lnTo>
                    <a:pt x="3934422" y="599363"/>
                  </a:lnTo>
                  <a:lnTo>
                    <a:pt x="3942791" y="550379"/>
                  </a:lnTo>
                  <a:lnTo>
                    <a:pt x="3956215" y="504545"/>
                  </a:lnTo>
                  <a:lnTo>
                    <a:pt x="3974477" y="461035"/>
                  </a:lnTo>
                  <a:lnTo>
                    <a:pt x="3997236" y="420154"/>
                  </a:lnTo>
                  <a:lnTo>
                    <a:pt x="4024198" y="382231"/>
                  </a:lnTo>
                  <a:lnTo>
                    <a:pt x="4055046" y="347573"/>
                  </a:lnTo>
                  <a:lnTo>
                    <a:pt x="4089438" y="316509"/>
                  </a:lnTo>
                  <a:lnTo>
                    <a:pt x="4127081" y="289344"/>
                  </a:lnTo>
                  <a:lnTo>
                    <a:pt x="4167657" y="266407"/>
                  </a:lnTo>
                  <a:lnTo>
                    <a:pt x="4210837" y="248018"/>
                  </a:lnTo>
                  <a:lnTo>
                    <a:pt x="4256329" y="234480"/>
                  </a:lnTo>
                  <a:lnTo>
                    <a:pt x="4303788" y="226123"/>
                  </a:lnTo>
                  <a:lnTo>
                    <a:pt x="4352925" y="223266"/>
                  </a:lnTo>
                  <a:lnTo>
                    <a:pt x="4402048" y="226123"/>
                  </a:lnTo>
                  <a:lnTo>
                    <a:pt x="4449508" y="234480"/>
                  </a:lnTo>
                  <a:lnTo>
                    <a:pt x="4495000" y="248018"/>
                  </a:lnTo>
                  <a:lnTo>
                    <a:pt x="4538180" y="266407"/>
                  </a:lnTo>
                  <a:lnTo>
                    <a:pt x="4578756" y="289344"/>
                  </a:lnTo>
                  <a:lnTo>
                    <a:pt x="4616399" y="316509"/>
                  </a:lnTo>
                  <a:lnTo>
                    <a:pt x="4650803" y="347573"/>
                  </a:lnTo>
                  <a:lnTo>
                    <a:pt x="4681639" y="382231"/>
                  </a:lnTo>
                  <a:lnTo>
                    <a:pt x="4708601" y="420154"/>
                  </a:lnTo>
                  <a:lnTo>
                    <a:pt x="4731359" y="461035"/>
                  </a:lnTo>
                  <a:lnTo>
                    <a:pt x="4749622" y="504545"/>
                  </a:lnTo>
                  <a:lnTo>
                    <a:pt x="4763046" y="550379"/>
                  </a:lnTo>
                  <a:lnTo>
                    <a:pt x="4771339" y="598208"/>
                  </a:lnTo>
                  <a:lnTo>
                    <a:pt x="4774184" y="647700"/>
                  </a:lnTo>
                  <a:lnTo>
                    <a:pt x="4774184" y="158394"/>
                  </a:lnTo>
                  <a:lnTo>
                    <a:pt x="4739868" y="130365"/>
                  </a:lnTo>
                  <a:lnTo>
                    <a:pt x="4703026" y="104343"/>
                  </a:lnTo>
                  <a:lnTo>
                    <a:pt x="4664354" y="80911"/>
                  </a:lnTo>
                  <a:lnTo>
                    <a:pt x="4623981" y="60198"/>
                  </a:lnTo>
                  <a:lnTo>
                    <a:pt x="4582020" y="42329"/>
                  </a:lnTo>
                  <a:lnTo>
                    <a:pt x="4538611" y="27432"/>
                  </a:lnTo>
                  <a:lnTo>
                    <a:pt x="4493882" y="15621"/>
                  </a:lnTo>
                  <a:lnTo>
                    <a:pt x="4447933" y="7023"/>
                  </a:lnTo>
                  <a:lnTo>
                    <a:pt x="4400905" y="1778"/>
                  </a:lnTo>
                  <a:lnTo>
                    <a:pt x="4352925" y="0"/>
                  </a:lnTo>
                  <a:lnTo>
                    <a:pt x="4304931" y="1778"/>
                  </a:lnTo>
                  <a:lnTo>
                    <a:pt x="4257903" y="7023"/>
                  </a:lnTo>
                  <a:lnTo>
                    <a:pt x="4211967" y="15621"/>
                  </a:lnTo>
                  <a:lnTo>
                    <a:pt x="4167238" y="27432"/>
                  </a:lnTo>
                  <a:lnTo>
                    <a:pt x="4123829" y="42329"/>
                  </a:lnTo>
                  <a:lnTo>
                    <a:pt x="4081881" y="60198"/>
                  </a:lnTo>
                  <a:lnTo>
                    <a:pt x="4041508" y="80911"/>
                  </a:lnTo>
                  <a:lnTo>
                    <a:pt x="4002849" y="104343"/>
                  </a:lnTo>
                  <a:lnTo>
                    <a:pt x="3966006" y="130365"/>
                  </a:lnTo>
                  <a:lnTo>
                    <a:pt x="3931132" y="158864"/>
                  </a:lnTo>
                  <a:lnTo>
                    <a:pt x="3898315" y="189699"/>
                  </a:lnTo>
                  <a:lnTo>
                    <a:pt x="3867721" y="222745"/>
                  </a:lnTo>
                  <a:lnTo>
                    <a:pt x="3839438" y="257898"/>
                  </a:lnTo>
                  <a:lnTo>
                    <a:pt x="3813606" y="295008"/>
                  </a:lnTo>
                  <a:lnTo>
                    <a:pt x="3790353" y="333959"/>
                  </a:lnTo>
                  <a:lnTo>
                    <a:pt x="3769791" y="374637"/>
                  </a:lnTo>
                  <a:lnTo>
                    <a:pt x="3752050" y="416890"/>
                  </a:lnTo>
                  <a:lnTo>
                    <a:pt x="3737254" y="460629"/>
                  </a:lnTo>
                  <a:lnTo>
                    <a:pt x="3725545" y="505701"/>
                  </a:lnTo>
                  <a:lnTo>
                    <a:pt x="3717010" y="551980"/>
                  </a:lnTo>
                  <a:lnTo>
                    <a:pt x="3711803" y="599363"/>
                  </a:lnTo>
                  <a:lnTo>
                    <a:pt x="3710051" y="647700"/>
                  </a:lnTo>
                  <a:lnTo>
                    <a:pt x="3711803" y="696036"/>
                  </a:lnTo>
                  <a:lnTo>
                    <a:pt x="3717010" y="743394"/>
                  </a:lnTo>
                  <a:lnTo>
                    <a:pt x="3725545" y="789673"/>
                  </a:lnTo>
                  <a:lnTo>
                    <a:pt x="3737140" y="834301"/>
                  </a:lnTo>
                  <a:lnTo>
                    <a:pt x="3737254" y="834745"/>
                  </a:lnTo>
                  <a:lnTo>
                    <a:pt x="3752050" y="878459"/>
                  </a:lnTo>
                  <a:lnTo>
                    <a:pt x="3769791" y="920724"/>
                  </a:lnTo>
                  <a:lnTo>
                    <a:pt x="3790353" y="961390"/>
                  </a:lnTo>
                  <a:lnTo>
                    <a:pt x="3813606" y="1000353"/>
                  </a:lnTo>
                  <a:lnTo>
                    <a:pt x="3839438" y="1037463"/>
                  </a:lnTo>
                  <a:lnTo>
                    <a:pt x="3867721" y="1072616"/>
                  </a:lnTo>
                  <a:lnTo>
                    <a:pt x="3898328" y="1105662"/>
                  </a:lnTo>
                  <a:lnTo>
                    <a:pt x="3931132" y="1136510"/>
                  </a:lnTo>
                  <a:lnTo>
                    <a:pt x="3966006" y="1165009"/>
                  </a:lnTo>
                  <a:lnTo>
                    <a:pt x="4002849" y="1191031"/>
                  </a:lnTo>
                  <a:lnTo>
                    <a:pt x="4041508" y="1214475"/>
                  </a:lnTo>
                  <a:lnTo>
                    <a:pt x="4081881" y="1235189"/>
                  </a:lnTo>
                  <a:lnTo>
                    <a:pt x="4123829" y="1253070"/>
                  </a:lnTo>
                  <a:lnTo>
                    <a:pt x="4167238" y="1267980"/>
                  </a:lnTo>
                  <a:lnTo>
                    <a:pt x="4211967" y="1279791"/>
                  </a:lnTo>
                  <a:lnTo>
                    <a:pt x="4257903" y="1288376"/>
                  </a:lnTo>
                  <a:lnTo>
                    <a:pt x="4304931" y="1293634"/>
                  </a:lnTo>
                  <a:lnTo>
                    <a:pt x="4352925" y="1295400"/>
                  </a:lnTo>
                  <a:lnTo>
                    <a:pt x="4400905" y="1293634"/>
                  </a:lnTo>
                  <a:lnTo>
                    <a:pt x="4447933" y="1288376"/>
                  </a:lnTo>
                  <a:lnTo>
                    <a:pt x="4493882" y="1279791"/>
                  </a:lnTo>
                  <a:lnTo>
                    <a:pt x="4538611" y="1267980"/>
                  </a:lnTo>
                  <a:lnTo>
                    <a:pt x="4582020" y="1253070"/>
                  </a:lnTo>
                  <a:lnTo>
                    <a:pt x="4623981" y="1235189"/>
                  </a:lnTo>
                  <a:lnTo>
                    <a:pt x="4664354" y="1214475"/>
                  </a:lnTo>
                  <a:lnTo>
                    <a:pt x="4703026" y="1191031"/>
                  </a:lnTo>
                  <a:lnTo>
                    <a:pt x="4739868" y="1165009"/>
                  </a:lnTo>
                  <a:lnTo>
                    <a:pt x="4774768" y="1136510"/>
                  </a:lnTo>
                  <a:lnTo>
                    <a:pt x="4807572" y="1105662"/>
                  </a:lnTo>
                  <a:lnTo>
                    <a:pt x="4838192" y="1072616"/>
                  </a:lnTo>
                  <a:lnTo>
                    <a:pt x="4838674" y="1072007"/>
                  </a:lnTo>
                  <a:lnTo>
                    <a:pt x="4866487" y="1037463"/>
                  </a:lnTo>
                  <a:lnTo>
                    <a:pt x="4892319" y="1000353"/>
                  </a:lnTo>
                  <a:lnTo>
                    <a:pt x="4915586" y="961390"/>
                  </a:lnTo>
                  <a:lnTo>
                    <a:pt x="4936147" y="920724"/>
                  </a:lnTo>
                  <a:lnTo>
                    <a:pt x="4953901" y="878459"/>
                  </a:lnTo>
                  <a:lnTo>
                    <a:pt x="4968697" y="834745"/>
                  </a:lnTo>
                  <a:lnTo>
                    <a:pt x="4980419" y="789673"/>
                  </a:lnTo>
                  <a:lnTo>
                    <a:pt x="4988941" y="743394"/>
                  </a:lnTo>
                  <a:lnTo>
                    <a:pt x="4994033" y="697179"/>
                  </a:lnTo>
                  <a:lnTo>
                    <a:pt x="4994160" y="696036"/>
                  </a:lnTo>
                  <a:lnTo>
                    <a:pt x="4995926" y="647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05376" y="423926"/>
              <a:ext cx="1285875" cy="1295400"/>
            </a:xfrm>
            <a:custGeom>
              <a:avLst/>
              <a:gdLst/>
              <a:ahLst/>
              <a:cxnLst/>
              <a:rect l="l" t="t" r="r" b="b"/>
              <a:pathLst>
                <a:path w="1285875" h="1295400">
                  <a:moveTo>
                    <a:pt x="642874" y="0"/>
                  </a:moveTo>
                  <a:lnTo>
                    <a:pt x="594890" y="1776"/>
                  </a:lnTo>
                  <a:lnTo>
                    <a:pt x="547865" y="7021"/>
                  </a:lnTo>
                  <a:lnTo>
                    <a:pt x="501923" y="15611"/>
                  </a:lnTo>
                  <a:lnTo>
                    <a:pt x="457187" y="27419"/>
                  </a:lnTo>
                  <a:lnTo>
                    <a:pt x="413784" y="42321"/>
                  </a:lnTo>
                  <a:lnTo>
                    <a:pt x="371836" y="60191"/>
                  </a:lnTo>
                  <a:lnTo>
                    <a:pt x="331467" y="80905"/>
                  </a:lnTo>
                  <a:lnTo>
                    <a:pt x="292803" y="104337"/>
                  </a:lnTo>
                  <a:lnTo>
                    <a:pt x="255967" y="130362"/>
                  </a:lnTo>
                  <a:lnTo>
                    <a:pt x="221084" y="158854"/>
                  </a:lnTo>
                  <a:lnTo>
                    <a:pt x="188277" y="189690"/>
                  </a:lnTo>
                  <a:lnTo>
                    <a:pt x="157671" y="222743"/>
                  </a:lnTo>
                  <a:lnTo>
                    <a:pt x="129391" y="257888"/>
                  </a:lnTo>
                  <a:lnTo>
                    <a:pt x="103560" y="295001"/>
                  </a:lnTo>
                  <a:lnTo>
                    <a:pt x="80302" y="333955"/>
                  </a:lnTo>
                  <a:lnTo>
                    <a:pt x="59743" y="374626"/>
                  </a:lnTo>
                  <a:lnTo>
                    <a:pt x="42006" y="416889"/>
                  </a:lnTo>
                  <a:lnTo>
                    <a:pt x="27215" y="460619"/>
                  </a:lnTo>
                  <a:lnTo>
                    <a:pt x="15494" y="505690"/>
                  </a:lnTo>
                  <a:lnTo>
                    <a:pt x="6969" y="551977"/>
                  </a:lnTo>
                  <a:lnTo>
                    <a:pt x="1763" y="599355"/>
                  </a:lnTo>
                  <a:lnTo>
                    <a:pt x="0" y="647700"/>
                  </a:lnTo>
                  <a:lnTo>
                    <a:pt x="1763" y="696028"/>
                  </a:lnTo>
                  <a:lnTo>
                    <a:pt x="6969" y="743393"/>
                  </a:lnTo>
                  <a:lnTo>
                    <a:pt x="15494" y="789670"/>
                  </a:lnTo>
                  <a:lnTo>
                    <a:pt x="27215" y="834734"/>
                  </a:lnTo>
                  <a:lnTo>
                    <a:pt x="42006" y="878458"/>
                  </a:lnTo>
                  <a:lnTo>
                    <a:pt x="59743" y="920718"/>
                  </a:lnTo>
                  <a:lnTo>
                    <a:pt x="80302" y="961388"/>
                  </a:lnTo>
                  <a:lnTo>
                    <a:pt x="103560" y="1000342"/>
                  </a:lnTo>
                  <a:lnTo>
                    <a:pt x="129391" y="1037456"/>
                  </a:lnTo>
                  <a:lnTo>
                    <a:pt x="157671" y="1072605"/>
                  </a:lnTo>
                  <a:lnTo>
                    <a:pt x="188277" y="1105661"/>
                  </a:lnTo>
                  <a:lnTo>
                    <a:pt x="221084" y="1136502"/>
                  </a:lnTo>
                  <a:lnTo>
                    <a:pt x="255967" y="1165000"/>
                  </a:lnTo>
                  <a:lnTo>
                    <a:pt x="292803" y="1191030"/>
                  </a:lnTo>
                  <a:lnTo>
                    <a:pt x="331467" y="1214468"/>
                  </a:lnTo>
                  <a:lnTo>
                    <a:pt x="371836" y="1235187"/>
                  </a:lnTo>
                  <a:lnTo>
                    <a:pt x="413784" y="1253063"/>
                  </a:lnTo>
                  <a:lnTo>
                    <a:pt x="457187" y="1267970"/>
                  </a:lnTo>
                  <a:lnTo>
                    <a:pt x="501923" y="1279782"/>
                  </a:lnTo>
                  <a:lnTo>
                    <a:pt x="547865" y="1288375"/>
                  </a:lnTo>
                  <a:lnTo>
                    <a:pt x="594890" y="1293622"/>
                  </a:lnTo>
                  <a:lnTo>
                    <a:pt x="642874" y="1295400"/>
                  </a:lnTo>
                  <a:lnTo>
                    <a:pt x="690858" y="1293622"/>
                  </a:lnTo>
                  <a:lnTo>
                    <a:pt x="737885" y="1288375"/>
                  </a:lnTo>
                  <a:lnTo>
                    <a:pt x="783831" y="1279782"/>
                  </a:lnTo>
                  <a:lnTo>
                    <a:pt x="828571" y="1267970"/>
                  </a:lnTo>
                  <a:lnTo>
                    <a:pt x="871980" y="1253063"/>
                  </a:lnTo>
                  <a:lnTo>
                    <a:pt x="913935" y="1235187"/>
                  </a:lnTo>
                  <a:lnTo>
                    <a:pt x="954310" y="1214468"/>
                  </a:lnTo>
                  <a:lnTo>
                    <a:pt x="992982" y="1191030"/>
                  </a:lnTo>
                  <a:lnTo>
                    <a:pt x="1029826" y="1165000"/>
                  </a:lnTo>
                  <a:lnTo>
                    <a:pt x="1064718" y="1136502"/>
                  </a:lnTo>
                  <a:lnTo>
                    <a:pt x="1097533" y="1105662"/>
                  </a:lnTo>
                  <a:lnTo>
                    <a:pt x="1128148" y="1072605"/>
                  </a:lnTo>
                  <a:lnTo>
                    <a:pt x="1156437" y="1037456"/>
                  </a:lnTo>
                  <a:lnTo>
                    <a:pt x="1182276" y="1000342"/>
                  </a:lnTo>
                  <a:lnTo>
                    <a:pt x="1205541" y="961388"/>
                  </a:lnTo>
                  <a:lnTo>
                    <a:pt x="1226108" y="920718"/>
                  </a:lnTo>
                  <a:lnTo>
                    <a:pt x="1243852" y="878458"/>
                  </a:lnTo>
                  <a:lnTo>
                    <a:pt x="1258648" y="834734"/>
                  </a:lnTo>
                  <a:lnTo>
                    <a:pt x="1270373" y="789670"/>
                  </a:lnTo>
                  <a:lnTo>
                    <a:pt x="1278902" y="743393"/>
                  </a:lnTo>
                  <a:lnTo>
                    <a:pt x="1284111" y="696028"/>
                  </a:lnTo>
                  <a:lnTo>
                    <a:pt x="1285875" y="647700"/>
                  </a:lnTo>
                  <a:lnTo>
                    <a:pt x="1284111" y="599355"/>
                  </a:lnTo>
                  <a:lnTo>
                    <a:pt x="1278902" y="551977"/>
                  </a:lnTo>
                  <a:lnTo>
                    <a:pt x="1270373" y="505690"/>
                  </a:lnTo>
                  <a:lnTo>
                    <a:pt x="1258648" y="460619"/>
                  </a:lnTo>
                  <a:lnTo>
                    <a:pt x="1243852" y="416889"/>
                  </a:lnTo>
                  <a:lnTo>
                    <a:pt x="1226108" y="374626"/>
                  </a:lnTo>
                  <a:lnTo>
                    <a:pt x="1205541" y="333955"/>
                  </a:lnTo>
                  <a:lnTo>
                    <a:pt x="1182276" y="295001"/>
                  </a:lnTo>
                  <a:lnTo>
                    <a:pt x="1156437" y="257888"/>
                  </a:lnTo>
                  <a:lnTo>
                    <a:pt x="1128148" y="222743"/>
                  </a:lnTo>
                  <a:lnTo>
                    <a:pt x="1097534" y="189690"/>
                  </a:lnTo>
                  <a:lnTo>
                    <a:pt x="1064718" y="158854"/>
                  </a:lnTo>
                  <a:lnTo>
                    <a:pt x="1029826" y="130362"/>
                  </a:lnTo>
                  <a:lnTo>
                    <a:pt x="992982" y="104337"/>
                  </a:lnTo>
                  <a:lnTo>
                    <a:pt x="954310" y="80905"/>
                  </a:lnTo>
                  <a:lnTo>
                    <a:pt x="913935" y="60191"/>
                  </a:lnTo>
                  <a:lnTo>
                    <a:pt x="871980" y="42321"/>
                  </a:lnTo>
                  <a:lnTo>
                    <a:pt x="828571" y="27419"/>
                  </a:lnTo>
                  <a:lnTo>
                    <a:pt x="783831" y="15611"/>
                  </a:lnTo>
                  <a:lnTo>
                    <a:pt x="737885" y="7021"/>
                  </a:lnTo>
                  <a:lnTo>
                    <a:pt x="690858" y="1776"/>
                  </a:lnTo>
                  <a:lnTo>
                    <a:pt x="642874" y="0"/>
                  </a:lnTo>
                  <a:close/>
                </a:path>
                <a:path w="1285875" h="1295400">
                  <a:moveTo>
                    <a:pt x="642874" y="1072007"/>
                  </a:moveTo>
                  <a:lnTo>
                    <a:pt x="593744" y="1069152"/>
                  </a:lnTo>
                  <a:lnTo>
                    <a:pt x="546280" y="1060799"/>
                  </a:lnTo>
                  <a:lnTo>
                    <a:pt x="500797" y="1047267"/>
                  </a:lnTo>
                  <a:lnTo>
                    <a:pt x="457610" y="1028875"/>
                  </a:lnTo>
                  <a:lnTo>
                    <a:pt x="417038" y="1005941"/>
                  </a:lnTo>
                  <a:lnTo>
                    <a:pt x="379394" y="978784"/>
                  </a:lnTo>
                  <a:lnTo>
                    <a:pt x="344995" y="947721"/>
                  </a:lnTo>
                  <a:lnTo>
                    <a:pt x="314158" y="913072"/>
                  </a:lnTo>
                  <a:lnTo>
                    <a:pt x="287197" y="875155"/>
                  </a:lnTo>
                  <a:lnTo>
                    <a:pt x="264430" y="834289"/>
                  </a:lnTo>
                  <a:lnTo>
                    <a:pt x="246172" y="790792"/>
                  </a:lnTo>
                  <a:lnTo>
                    <a:pt x="232740" y="744982"/>
                  </a:lnTo>
                  <a:lnTo>
                    <a:pt x="224448" y="697178"/>
                  </a:lnTo>
                  <a:lnTo>
                    <a:pt x="221614" y="647700"/>
                  </a:lnTo>
                  <a:lnTo>
                    <a:pt x="224448" y="598195"/>
                  </a:lnTo>
                  <a:lnTo>
                    <a:pt x="232740" y="550370"/>
                  </a:lnTo>
                  <a:lnTo>
                    <a:pt x="246172" y="504542"/>
                  </a:lnTo>
                  <a:lnTo>
                    <a:pt x="264430" y="461029"/>
                  </a:lnTo>
                  <a:lnTo>
                    <a:pt x="287197" y="420151"/>
                  </a:lnTo>
                  <a:lnTo>
                    <a:pt x="314158" y="382224"/>
                  </a:lnTo>
                  <a:lnTo>
                    <a:pt x="344995" y="347567"/>
                  </a:lnTo>
                  <a:lnTo>
                    <a:pt x="379394" y="316498"/>
                  </a:lnTo>
                  <a:lnTo>
                    <a:pt x="417038" y="289337"/>
                  </a:lnTo>
                  <a:lnTo>
                    <a:pt x="457610" y="266400"/>
                  </a:lnTo>
                  <a:lnTo>
                    <a:pt x="500797" y="248006"/>
                  </a:lnTo>
                  <a:lnTo>
                    <a:pt x="546280" y="234473"/>
                  </a:lnTo>
                  <a:lnTo>
                    <a:pt x="593744" y="226121"/>
                  </a:lnTo>
                  <a:lnTo>
                    <a:pt x="642874" y="223265"/>
                  </a:lnTo>
                  <a:lnTo>
                    <a:pt x="692003" y="226121"/>
                  </a:lnTo>
                  <a:lnTo>
                    <a:pt x="739467" y="234473"/>
                  </a:lnTo>
                  <a:lnTo>
                    <a:pt x="784950" y="248006"/>
                  </a:lnTo>
                  <a:lnTo>
                    <a:pt x="828137" y="266400"/>
                  </a:lnTo>
                  <a:lnTo>
                    <a:pt x="868709" y="289337"/>
                  </a:lnTo>
                  <a:lnTo>
                    <a:pt x="906353" y="316498"/>
                  </a:lnTo>
                  <a:lnTo>
                    <a:pt x="940752" y="347567"/>
                  </a:lnTo>
                  <a:lnTo>
                    <a:pt x="971589" y="382224"/>
                  </a:lnTo>
                  <a:lnTo>
                    <a:pt x="998550" y="420151"/>
                  </a:lnTo>
                  <a:lnTo>
                    <a:pt x="1021317" y="461029"/>
                  </a:lnTo>
                  <a:lnTo>
                    <a:pt x="1039575" y="504542"/>
                  </a:lnTo>
                  <a:lnTo>
                    <a:pt x="1053007" y="550370"/>
                  </a:lnTo>
                  <a:lnTo>
                    <a:pt x="1061299" y="598195"/>
                  </a:lnTo>
                  <a:lnTo>
                    <a:pt x="1064133" y="647700"/>
                  </a:lnTo>
                  <a:lnTo>
                    <a:pt x="1061299" y="697178"/>
                  </a:lnTo>
                  <a:lnTo>
                    <a:pt x="1053007" y="744982"/>
                  </a:lnTo>
                  <a:lnTo>
                    <a:pt x="1039575" y="790792"/>
                  </a:lnTo>
                  <a:lnTo>
                    <a:pt x="1021317" y="834289"/>
                  </a:lnTo>
                  <a:lnTo>
                    <a:pt x="998550" y="875155"/>
                  </a:lnTo>
                  <a:lnTo>
                    <a:pt x="971589" y="913072"/>
                  </a:lnTo>
                  <a:lnTo>
                    <a:pt x="940752" y="947721"/>
                  </a:lnTo>
                  <a:lnTo>
                    <a:pt x="906353" y="978784"/>
                  </a:lnTo>
                  <a:lnTo>
                    <a:pt x="868709" y="1005941"/>
                  </a:lnTo>
                  <a:lnTo>
                    <a:pt x="828137" y="1028875"/>
                  </a:lnTo>
                  <a:lnTo>
                    <a:pt x="784950" y="1047267"/>
                  </a:lnTo>
                  <a:lnTo>
                    <a:pt x="739467" y="1060799"/>
                  </a:lnTo>
                  <a:lnTo>
                    <a:pt x="692003" y="1069152"/>
                  </a:lnTo>
                  <a:lnTo>
                    <a:pt x="642874" y="1072007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05376" y="423926"/>
              <a:ext cx="1285875" cy="1295400"/>
            </a:xfrm>
            <a:custGeom>
              <a:avLst/>
              <a:gdLst/>
              <a:ahLst/>
              <a:cxnLst/>
              <a:rect l="l" t="t" r="r" b="b"/>
              <a:pathLst>
                <a:path w="1285875" h="1295400">
                  <a:moveTo>
                    <a:pt x="642874" y="0"/>
                  </a:moveTo>
                  <a:lnTo>
                    <a:pt x="594890" y="1776"/>
                  </a:lnTo>
                  <a:lnTo>
                    <a:pt x="547865" y="7021"/>
                  </a:lnTo>
                  <a:lnTo>
                    <a:pt x="501923" y="15611"/>
                  </a:lnTo>
                  <a:lnTo>
                    <a:pt x="457187" y="27419"/>
                  </a:lnTo>
                  <a:lnTo>
                    <a:pt x="413784" y="42321"/>
                  </a:lnTo>
                  <a:lnTo>
                    <a:pt x="371836" y="60191"/>
                  </a:lnTo>
                  <a:lnTo>
                    <a:pt x="331467" y="80905"/>
                  </a:lnTo>
                  <a:lnTo>
                    <a:pt x="292803" y="104337"/>
                  </a:lnTo>
                  <a:lnTo>
                    <a:pt x="255967" y="130362"/>
                  </a:lnTo>
                  <a:lnTo>
                    <a:pt x="221084" y="158854"/>
                  </a:lnTo>
                  <a:lnTo>
                    <a:pt x="188277" y="189690"/>
                  </a:lnTo>
                  <a:lnTo>
                    <a:pt x="157671" y="222743"/>
                  </a:lnTo>
                  <a:lnTo>
                    <a:pt x="129391" y="257888"/>
                  </a:lnTo>
                  <a:lnTo>
                    <a:pt x="103560" y="295001"/>
                  </a:lnTo>
                  <a:lnTo>
                    <a:pt x="80302" y="333955"/>
                  </a:lnTo>
                  <a:lnTo>
                    <a:pt x="59743" y="374626"/>
                  </a:lnTo>
                  <a:lnTo>
                    <a:pt x="42006" y="416889"/>
                  </a:lnTo>
                  <a:lnTo>
                    <a:pt x="27215" y="460619"/>
                  </a:lnTo>
                  <a:lnTo>
                    <a:pt x="15494" y="505690"/>
                  </a:lnTo>
                  <a:lnTo>
                    <a:pt x="6969" y="551977"/>
                  </a:lnTo>
                  <a:lnTo>
                    <a:pt x="1763" y="599355"/>
                  </a:lnTo>
                  <a:lnTo>
                    <a:pt x="0" y="647700"/>
                  </a:lnTo>
                  <a:lnTo>
                    <a:pt x="1763" y="696028"/>
                  </a:lnTo>
                  <a:lnTo>
                    <a:pt x="6969" y="743393"/>
                  </a:lnTo>
                  <a:lnTo>
                    <a:pt x="15494" y="789670"/>
                  </a:lnTo>
                  <a:lnTo>
                    <a:pt x="27099" y="834289"/>
                  </a:lnTo>
                  <a:lnTo>
                    <a:pt x="42006" y="878458"/>
                  </a:lnTo>
                  <a:lnTo>
                    <a:pt x="59743" y="920718"/>
                  </a:lnTo>
                  <a:lnTo>
                    <a:pt x="80302" y="961388"/>
                  </a:lnTo>
                  <a:lnTo>
                    <a:pt x="103560" y="1000342"/>
                  </a:lnTo>
                  <a:lnTo>
                    <a:pt x="129391" y="1037456"/>
                  </a:lnTo>
                  <a:lnTo>
                    <a:pt x="157671" y="1072605"/>
                  </a:lnTo>
                  <a:lnTo>
                    <a:pt x="188277" y="1105662"/>
                  </a:lnTo>
                  <a:lnTo>
                    <a:pt x="221084" y="1136502"/>
                  </a:lnTo>
                  <a:lnTo>
                    <a:pt x="255967" y="1165000"/>
                  </a:lnTo>
                  <a:lnTo>
                    <a:pt x="292803" y="1191030"/>
                  </a:lnTo>
                  <a:lnTo>
                    <a:pt x="331467" y="1214468"/>
                  </a:lnTo>
                  <a:lnTo>
                    <a:pt x="371836" y="1235187"/>
                  </a:lnTo>
                  <a:lnTo>
                    <a:pt x="413784" y="1253063"/>
                  </a:lnTo>
                  <a:lnTo>
                    <a:pt x="457187" y="1267970"/>
                  </a:lnTo>
                  <a:lnTo>
                    <a:pt x="501923" y="1279782"/>
                  </a:lnTo>
                  <a:lnTo>
                    <a:pt x="547865" y="1288375"/>
                  </a:lnTo>
                  <a:lnTo>
                    <a:pt x="594890" y="1293622"/>
                  </a:lnTo>
                  <a:lnTo>
                    <a:pt x="642874" y="1295400"/>
                  </a:lnTo>
                  <a:lnTo>
                    <a:pt x="690858" y="1293622"/>
                  </a:lnTo>
                  <a:lnTo>
                    <a:pt x="737885" y="1288375"/>
                  </a:lnTo>
                  <a:lnTo>
                    <a:pt x="783831" y="1279782"/>
                  </a:lnTo>
                  <a:lnTo>
                    <a:pt x="828571" y="1267970"/>
                  </a:lnTo>
                  <a:lnTo>
                    <a:pt x="871980" y="1253063"/>
                  </a:lnTo>
                  <a:lnTo>
                    <a:pt x="913935" y="1235187"/>
                  </a:lnTo>
                  <a:lnTo>
                    <a:pt x="954310" y="1214468"/>
                  </a:lnTo>
                  <a:lnTo>
                    <a:pt x="992982" y="1191030"/>
                  </a:lnTo>
                  <a:lnTo>
                    <a:pt x="1029826" y="1165000"/>
                  </a:lnTo>
                  <a:lnTo>
                    <a:pt x="1064718" y="1136502"/>
                  </a:lnTo>
                  <a:lnTo>
                    <a:pt x="1097533" y="1105662"/>
                  </a:lnTo>
                  <a:lnTo>
                    <a:pt x="1128148" y="1072605"/>
                  </a:lnTo>
                  <a:lnTo>
                    <a:pt x="1128629" y="1072007"/>
                  </a:lnTo>
                  <a:lnTo>
                    <a:pt x="642874" y="1072007"/>
                  </a:lnTo>
                  <a:lnTo>
                    <a:pt x="593744" y="1069152"/>
                  </a:lnTo>
                  <a:lnTo>
                    <a:pt x="546280" y="1060799"/>
                  </a:lnTo>
                  <a:lnTo>
                    <a:pt x="500797" y="1047267"/>
                  </a:lnTo>
                  <a:lnTo>
                    <a:pt x="457610" y="1028875"/>
                  </a:lnTo>
                  <a:lnTo>
                    <a:pt x="417038" y="1005941"/>
                  </a:lnTo>
                  <a:lnTo>
                    <a:pt x="379394" y="978784"/>
                  </a:lnTo>
                  <a:lnTo>
                    <a:pt x="344995" y="947721"/>
                  </a:lnTo>
                  <a:lnTo>
                    <a:pt x="314158" y="913072"/>
                  </a:lnTo>
                  <a:lnTo>
                    <a:pt x="287197" y="875155"/>
                  </a:lnTo>
                  <a:lnTo>
                    <a:pt x="264430" y="834289"/>
                  </a:lnTo>
                  <a:lnTo>
                    <a:pt x="246172" y="790792"/>
                  </a:lnTo>
                  <a:lnTo>
                    <a:pt x="232740" y="744982"/>
                  </a:lnTo>
                  <a:lnTo>
                    <a:pt x="224448" y="697178"/>
                  </a:lnTo>
                  <a:lnTo>
                    <a:pt x="221614" y="647700"/>
                  </a:lnTo>
                  <a:lnTo>
                    <a:pt x="224382" y="599355"/>
                  </a:lnTo>
                  <a:lnTo>
                    <a:pt x="232740" y="550370"/>
                  </a:lnTo>
                  <a:lnTo>
                    <a:pt x="246172" y="504542"/>
                  </a:lnTo>
                  <a:lnTo>
                    <a:pt x="264430" y="461029"/>
                  </a:lnTo>
                  <a:lnTo>
                    <a:pt x="287197" y="420151"/>
                  </a:lnTo>
                  <a:lnTo>
                    <a:pt x="314158" y="382224"/>
                  </a:lnTo>
                  <a:lnTo>
                    <a:pt x="344995" y="347567"/>
                  </a:lnTo>
                  <a:lnTo>
                    <a:pt x="379394" y="316498"/>
                  </a:lnTo>
                  <a:lnTo>
                    <a:pt x="417038" y="289337"/>
                  </a:lnTo>
                  <a:lnTo>
                    <a:pt x="457610" y="266400"/>
                  </a:lnTo>
                  <a:lnTo>
                    <a:pt x="500797" y="248006"/>
                  </a:lnTo>
                  <a:lnTo>
                    <a:pt x="546280" y="234473"/>
                  </a:lnTo>
                  <a:lnTo>
                    <a:pt x="593744" y="226121"/>
                  </a:lnTo>
                  <a:lnTo>
                    <a:pt x="642874" y="223265"/>
                  </a:lnTo>
                  <a:lnTo>
                    <a:pt x="1128569" y="223265"/>
                  </a:lnTo>
                  <a:lnTo>
                    <a:pt x="1128148" y="222743"/>
                  </a:lnTo>
                  <a:lnTo>
                    <a:pt x="1097534" y="189690"/>
                  </a:lnTo>
                  <a:lnTo>
                    <a:pt x="1064718" y="158854"/>
                  </a:lnTo>
                  <a:lnTo>
                    <a:pt x="1029826" y="130362"/>
                  </a:lnTo>
                  <a:lnTo>
                    <a:pt x="992982" y="104337"/>
                  </a:lnTo>
                  <a:lnTo>
                    <a:pt x="954310" y="80905"/>
                  </a:lnTo>
                  <a:lnTo>
                    <a:pt x="913935" y="60191"/>
                  </a:lnTo>
                  <a:lnTo>
                    <a:pt x="871980" y="42321"/>
                  </a:lnTo>
                  <a:lnTo>
                    <a:pt x="828571" y="27419"/>
                  </a:lnTo>
                  <a:lnTo>
                    <a:pt x="783831" y="15611"/>
                  </a:lnTo>
                  <a:lnTo>
                    <a:pt x="737885" y="7021"/>
                  </a:lnTo>
                  <a:lnTo>
                    <a:pt x="690858" y="1776"/>
                  </a:lnTo>
                  <a:lnTo>
                    <a:pt x="642874" y="0"/>
                  </a:lnTo>
                  <a:close/>
                </a:path>
                <a:path w="1285875" h="1295400">
                  <a:moveTo>
                    <a:pt x="1128569" y="223265"/>
                  </a:moveTo>
                  <a:lnTo>
                    <a:pt x="642874" y="223265"/>
                  </a:lnTo>
                  <a:lnTo>
                    <a:pt x="692003" y="226121"/>
                  </a:lnTo>
                  <a:lnTo>
                    <a:pt x="739467" y="234473"/>
                  </a:lnTo>
                  <a:lnTo>
                    <a:pt x="784950" y="248006"/>
                  </a:lnTo>
                  <a:lnTo>
                    <a:pt x="828137" y="266400"/>
                  </a:lnTo>
                  <a:lnTo>
                    <a:pt x="868709" y="289337"/>
                  </a:lnTo>
                  <a:lnTo>
                    <a:pt x="906353" y="316498"/>
                  </a:lnTo>
                  <a:lnTo>
                    <a:pt x="940752" y="347567"/>
                  </a:lnTo>
                  <a:lnTo>
                    <a:pt x="971589" y="382224"/>
                  </a:lnTo>
                  <a:lnTo>
                    <a:pt x="998550" y="420151"/>
                  </a:lnTo>
                  <a:lnTo>
                    <a:pt x="1021317" y="461029"/>
                  </a:lnTo>
                  <a:lnTo>
                    <a:pt x="1039575" y="504542"/>
                  </a:lnTo>
                  <a:lnTo>
                    <a:pt x="1053007" y="550370"/>
                  </a:lnTo>
                  <a:lnTo>
                    <a:pt x="1061299" y="598195"/>
                  </a:lnTo>
                  <a:lnTo>
                    <a:pt x="1064133" y="647700"/>
                  </a:lnTo>
                  <a:lnTo>
                    <a:pt x="1061364" y="696028"/>
                  </a:lnTo>
                  <a:lnTo>
                    <a:pt x="1053007" y="744982"/>
                  </a:lnTo>
                  <a:lnTo>
                    <a:pt x="1039575" y="790792"/>
                  </a:lnTo>
                  <a:lnTo>
                    <a:pt x="1021317" y="834289"/>
                  </a:lnTo>
                  <a:lnTo>
                    <a:pt x="998550" y="875155"/>
                  </a:lnTo>
                  <a:lnTo>
                    <a:pt x="971589" y="913072"/>
                  </a:lnTo>
                  <a:lnTo>
                    <a:pt x="940752" y="947721"/>
                  </a:lnTo>
                  <a:lnTo>
                    <a:pt x="906353" y="978784"/>
                  </a:lnTo>
                  <a:lnTo>
                    <a:pt x="868709" y="1005941"/>
                  </a:lnTo>
                  <a:lnTo>
                    <a:pt x="828137" y="1028875"/>
                  </a:lnTo>
                  <a:lnTo>
                    <a:pt x="784950" y="1047267"/>
                  </a:lnTo>
                  <a:lnTo>
                    <a:pt x="739467" y="1060799"/>
                  </a:lnTo>
                  <a:lnTo>
                    <a:pt x="692003" y="1069152"/>
                  </a:lnTo>
                  <a:lnTo>
                    <a:pt x="642874" y="1072007"/>
                  </a:lnTo>
                  <a:lnTo>
                    <a:pt x="1128629" y="1072007"/>
                  </a:lnTo>
                  <a:lnTo>
                    <a:pt x="1156437" y="1037456"/>
                  </a:lnTo>
                  <a:lnTo>
                    <a:pt x="1182276" y="1000342"/>
                  </a:lnTo>
                  <a:lnTo>
                    <a:pt x="1205541" y="961388"/>
                  </a:lnTo>
                  <a:lnTo>
                    <a:pt x="1226108" y="920718"/>
                  </a:lnTo>
                  <a:lnTo>
                    <a:pt x="1243852" y="878458"/>
                  </a:lnTo>
                  <a:lnTo>
                    <a:pt x="1258648" y="834734"/>
                  </a:lnTo>
                  <a:lnTo>
                    <a:pt x="1270373" y="789670"/>
                  </a:lnTo>
                  <a:lnTo>
                    <a:pt x="1278902" y="743393"/>
                  </a:lnTo>
                  <a:lnTo>
                    <a:pt x="1283984" y="697178"/>
                  </a:lnTo>
                  <a:lnTo>
                    <a:pt x="1285875" y="647700"/>
                  </a:lnTo>
                  <a:lnTo>
                    <a:pt x="1284111" y="599355"/>
                  </a:lnTo>
                  <a:lnTo>
                    <a:pt x="1278902" y="551977"/>
                  </a:lnTo>
                  <a:lnTo>
                    <a:pt x="1270373" y="505690"/>
                  </a:lnTo>
                  <a:lnTo>
                    <a:pt x="1258755" y="461029"/>
                  </a:lnTo>
                  <a:lnTo>
                    <a:pt x="1258648" y="460619"/>
                  </a:lnTo>
                  <a:lnTo>
                    <a:pt x="1243852" y="416889"/>
                  </a:lnTo>
                  <a:lnTo>
                    <a:pt x="1226108" y="374626"/>
                  </a:lnTo>
                  <a:lnTo>
                    <a:pt x="1205541" y="333955"/>
                  </a:lnTo>
                  <a:lnTo>
                    <a:pt x="1182276" y="295001"/>
                  </a:lnTo>
                  <a:lnTo>
                    <a:pt x="1156437" y="257888"/>
                  </a:lnTo>
                  <a:lnTo>
                    <a:pt x="1128569" y="223265"/>
                  </a:lnTo>
                  <a:close/>
                </a:path>
              </a:pathLst>
            </a:custGeom>
            <a:solidFill>
              <a:srgbClr val="E97031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05376" y="423926"/>
              <a:ext cx="1285875" cy="1295400"/>
            </a:xfrm>
            <a:custGeom>
              <a:avLst/>
              <a:gdLst/>
              <a:ahLst/>
              <a:cxnLst/>
              <a:rect l="l" t="t" r="r" b="b"/>
              <a:pathLst>
                <a:path w="1285875" h="1295400">
                  <a:moveTo>
                    <a:pt x="642874" y="0"/>
                  </a:moveTo>
                  <a:lnTo>
                    <a:pt x="594890" y="1776"/>
                  </a:lnTo>
                  <a:lnTo>
                    <a:pt x="547865" y="7021"/>
                  </a:lnTo>
                  <a:lnTo>
                    <a:pt x="501923" y="15611"/>
                  </a:lnTo>
                  <a:lnTo>
                    <a:pt x="457187" y="27419"/>
                  </a:lnTo>
                  <a:lnTo>
                    <a:pt x="413784" y="42321"/>
                  </a:lnTo>
                  <a:lnTo>
                    <a:pt x="371836" y="60191"/>
                  </a:lnTo>
                  <a:lnTo>
                    <a:pt x="331467" y="80905"/>
                  </a:lnTo>
                  <a:lnTo>
                    <a:pt x="292803" y="104337"/>
                  </a:lnTo>
                  <a:lnTo>
                    <a:pt x="255967" y="130362"/>
                  </a:lnTo>
                  <a:lnTo>
                    <a:pt x="221084" y="158854"/>
                  </a:lnTo>
                  <a:lnTo>
                    <a:pt x="188277" y="189690"/>
                  </a:lnTo>
                  <a:lnTo>
                    <a:pt x="157671" y="222743"/>
                  </a:lnTo>
                  <a:lnTo>
                    <a:pt x="129391" y="257888"/>
                  </a:lnTo>
                  <a:lnTo>
                    <a:pt x="103560" y="295001"/>
                  </a:lnTo>
                  <a:lnTo>
                    <a:pt x="80302" y="333955"/>
                  </a:lnTo>
                  <a:lnTo>
                    <a:pt x="59743" y="374626"/>
                  </a:lnTo>
                  <a:lnTo>
                    <a:pt x="42006" y="416889"/>
                  </a:lnTo>
                  <a:lnTo>
                    <a:pt x="27215" y="460619"/>
                  </a:lnTo>
                  <a:lnTo>
                    <a:pt x="15494" y="505690"/>
                  </a:lnTo>
                  <a:lnTo>
                    <a:pt x="6969" y="551977"/>
                  </a:lnTo>
                  <a:lnTo>
                    <a:pt x="1763" y="599355"/>
                  </a:lnTo>
                  <a:lnTo>
                    <a:pt x="0" y="647700"/>
                  </a:lnTo>
                  <a:lnTo>
                    <a:pt x="1763" y="696028"/>
                  </a:lnTo>
                  <a:lnTo>
                    <a:pt x="6969" y="743393"/>
                  </a:lnTo>
                  <a:lnTo>
                    <a:pt x="15494" y="789670"/>
                  </a:lnTo>
                  <a:lnTo>
                    <a:pt x="27215" y="834734"/>
                  </a:lnTo>
                  <a:lnTo>
                    <a:pt x="42006" y="878458"/>
                  </a:lnTo>
                  <a:lnTo>
                    <a:pt x="59743" y="920718"/>
                  </a:lnTo>
                  <a:lnTo>
                    <a:pt x="80302" y="961388"/>
                  </a:lnTo>
                  <a:lnTo>
                    <a:pt x="103560" y="1000342"/>
                  </a:lnTo>
                  <a:lnTo>
                    <a:pt x="129391" y="1037456"/>
                  </a:lnTo>
                  <a:lnTo>
                    <a:pt x="157671" y="1072605"/>
                  </a:lnTo>
                  <a:lnTo>
                    <a:pt x="188277" y="1105661"/>
                  </a:lnTo>
                  <a:lnTo>
                    <a:pt x="221084" y="1136502"/>
                  </a:lnTo>
                  <a:lnTo>
                    <a:pt x="255967" y="1165000"/>
                  </a:lnTo>
                  <a:lnTo>
                    <a:pt x="292803" y="1191030"/>
                  </a:lnTo>
                  <a:lnTo>
                    <a:pt x="331467" y="1214468"/>
                  </a:lnTo>
                  <a:lnTo>
                    <a:pt x="371836" y="1235187"/>
                  </a:lnTo>
                  <a:lnTo>
                    <a:pt x="413784" y="1253063"/>
                  </a:lnTo>
                  <a:lnTo>
                    <a:pt x="457187" y="1267970"/>
                  </a:lnTo>
                  <a:lnTo>
                    <a:pt x="501923" y="1279782"/>
                  </a:lnTo>
                  <a:lnTo>
                    <a:pt x="547865" y="1288375"/>
                  </a:lnTo>
                  <a:lnTo>
                    <a:pt x="594890" y="1293622"/>
                  </a:lnTo>
                  <a:lnTo>
                    <a:pt x="642874" y="1295400"/>
                  </a:lnTo>
                  <a:lnTo>
                    <a:pt x="690858" y="1293622"/>
                  </a:lnTo>
                  <a:lnTo>
                    <a:pt x="737885" y="1288375"/>
                  </a:lnTo>
                  <a:lnTo>
                    <a:pt x="783831" y="1279782"/>
                  </a:lnTo>
                  <a:lnTo>
                    <a:pt x="828571" y="1267970"/>
                  </a:lnTo>
                  <a:lnTo>
                    <a:pt x="871980" y="1253063"/>
                  </a:lnTo>
                  <a:lnTo>
                    <a:pt x="913935" y="1235187"/>
                  </a:lnTo>
                  <a:lnTo>
                    <a:pt x="954310" y="1214468"/>
                  </a:lnTo>
                  <a:lnTo>
                    <a:pt x="992982" y="1191030"/>
                  </a:lnTo>
                  <a:lnTo>
                    <a:pt x="1029826" y="1165000"/>
                  </a:lnTo>
                  <a:lnTo>
                    <a:pt x="1064718" y="1136502"/>
                  </a:lnTo>
                  <a:lnTo>
                    <a:pt x="1097533" y="1105662"/>
                  </a:lnTo>
                  <a:lnTo>
                    <a:pt x="1128148" y="1072605"/>
                  </a:lnTo>
                  <a:lnTo>
                    <a:pt x="1156437" y="1037456"/>
                  </a:lnTo>
                  <a:lnTo>
                    <a:pt x="1182276" y="1000342"/>
                  </a:lnTo>
                  <a:lnTo>
                    <a:pt x="1205541" y="961388"/>
                  </a:lnTo>
                  <a:lnTo>
                    <a:pt x="1226108" y="920718"/>
                  </a:lnTo>
                  <a:lnTo>
                    <a:pt x="1243852" y="878458"/>
                  </a:lnTo>
                  <a:lnTo>
                    <a:pt x="1258648" y="834734"/>
                  </a:lnTo>
                  <a:lnTo>
                    <a:pt x="1270373" y="789670"/>
                  </a:lnTo>
                  <a:lnTo>
                    <a:pt x="1278902" y="743393"/>
                  </a:lnTo>
                  <a:lnTo>
                    <a:pt x="1284111" y="696028"/>
                  </a:lnTo>
                  <a:lnTo>
                    <a:pt x="1285875" y="647700"/>
                  </a:lnTo>
                  <a:lnTo>
                    <a:pt x="1284111" y="599355"/>
                  </a:lnTo>
                  <a:lnTo>
                    <a:pt x="1278902" y="551977"/>
                  </a:lnTo>
                  <a:lnTo>
                    <a:pt x="1270373" y="505690"/>
                  </a:lnTo>
                  <a:lnTo>
                    <a:pt x="1258648" y="460619"/>
                  </a:lnTo>
                  <a:lnTo>
                    <a:pt x="1243852" y="416889"/>
                  </a:lnTo>
                  <a:lnTo>
                    <a:pt x="1226108" y="374626"/>
                  </a:lnTo>
                  <a:lnTo>
                    <a:pt x="1205541" y="333955"/>
                  </a:lnTo>
                  <a:lnTo>
                    <a:pt x="1182276" y="295001"/>
                  </a:lnTo>
                  <a:lnTo>
                    <a:pt x="1156437" y="257888"/>
                  </a:lnTo>
                  <a:lnTo>
                    <a:pt x="1128148" y="222743"/>
                  </a:lnTo>
                  <a:lnTo>
                    <a:pt x="1097534" y="189690"/>
                  </a:lnTo>
                  <a:lnTo>
                    <a:pt x="1064718" y="158854"/>
                  </a:lnTo>
                  <a:lnTo>
                    <a:pt x="1029826" y="130362"/>
                  </a:lnTo>
                  <a:lnTo>
                    <a:pt x="992982" y="104337"/>
                  </a:lnTo>
                  <a:lnTo>
                    <a:pt x="954310" y="80905"/>
                  </a:lnTo>
                  <a:lnTo>
                    <a:pt x="913935" y="60191"/>
                  </a:lnTo>
                  <a:lnTo>
                    <a:pt x="871980" y="42321"/>
                  </a:lnTo>
                  <a:lnTo>
                    <a:pt x="828571" y="27419"/>
                  </a:lnTo>
                  <a:lnTo>
                    <a:pt x="783831" y="15611"/>
                  </a:lnTo>
                  <a:lnTo>
                    <a:pt x="737885" y="7021"/>
                  </a:lnTo>
                  <a:lnTo>
                    <a:pt x="690858" y="1776"/>
                  </a:lnTo>
                  <a:lnTo>
                    <a:pt x="642874" y="0"/>
                  </a:lnTo>
                  <a:close/>
                </a:path>
                <a:path w="1285875" h="1295400">
                  <a:moveTo>
                    <a:pt x="642874" y="1072007"/>
                  </a:moveTo>
                  <a:lnTo>
                    <a:pt x="593744" y="1069152"/>
                  </a:lnTo>
                  <a:lnTo>
                    <a:pt x="546280" y="1060799"/>
                  </a:lnTo>
                  <a:lnTo>
                    <a:pt x="500797" y="1047267"/>
                  </a:lnTo>
                  <a:lnTo>
                    <a:pt x="457610" y="1028875"/>
                  </a:lnTo>
                  <a:lnTo>
                    <a:pt x="417038" y="1005941"/>
                  </a:lnTo>
                  <a:lnTo>
                    <a:pt x="379394" y="978784"/>
                  </a:lnTo>
                  <a:lnTo>
                    <a:pt x="344995" y="947721"/>
                  </a:lnTo>
                  <a:lnTo>
                    <a:pt x="314158" y="913072"/>
                  </a:lnTo>
                  <a:lnTo>
                    <a:pt x="287197" y="875155"/>
                  </a:lnTo>
                  <a:lnTo>
                    <a:pt x="264430" y="834289"/>
                  </a:lnTo>
                  <a:lnTo>
                    <a:pt x="246172" y="790792"/>
                  </a:lnTo>
                  <a:lnTo>
                    <a:pt x="232740" y="744982"/>
                  </a:lnTo>
                  <a:lnTo>
                    <a:pt x="224448" y="697178"/>
                  </a:lnTo>
                  <a:lnTo>
                    <a:pt x="221614" y="647700"/>
                  </a:lnTo>
                  <a:lnTo>
                    <a:pt x="224448" y="598195"/>
                  </a:lnTo>
                  <a:lnTo>
                    <a:pt x="232740" y="550370"/>
                  </a:lnTo>
                  <a:lnTo>
                    <a:pt x="246172" y="504542"/>
                  </a:lnTo>
                  <a:lnTo>
                    <a:pt x="264430" y="461029"/>
                  </a:lnTo>
                  <a:lnTo>
                    <a:pt x="287197" y="420151"/>
                  </a:lnTo>
                  <a:lnTo>
                    <a:pt x="314158" y="382224"/>
                  </a:lnTo>
                  <a:lnTo>
                    <a:pt x="344995" y="347567"/>
                  </a:lnTo>
                  <a:lnTo>
                    <a:pt x="379394" y="316498"/>
                  </a:lnTo>
                  <a:lnTo>
                    <a:pt x="417038" y="289337"/>
                  </a:lnTo>
                  <a:lnTo>
                    <a:pt x="457610" y="266400"/>
                  </a:lnTo>
                  <a:lnTo>
                    <a:pt x="500797" y="248006"/>
                  </a:lnTo>
                  <a:lnTo>
                    <a:pt x="546280" y="234473"/>
                  </a:lnTo>
                  <a:lnTo>
                    <a:pt x="593744" y="226121"/>
                  </a:lnTo>
                  <a:lnTo>
                    <a:pt x="642874" y="223265"/>
                  </a:lnTo>
                  <a:lnTo>
                    <a:pt x="692003" y="226121"/>
                  </a:lnTo>
                  <a:lnTo>
                    <a:pt x="739467" y="234473"/>
                  </a:lnTo>
                  <a:lnTo>
                    <a:pt x="784950" y="248006"/>
                  </a:lnTo>
                  <a:lnTo>
                    <a:pt x="828137" y="266400"/>
                  </a:lnTo>
                  <a:lnTo>
                    <a:pt x="868709" y="289337"/>
                  </a:lnTo>
                  <a:lnTo>
                    <a:pt x="906353" y="316498"/>
                  </a:lnTo>
                  <a:lnTo>
                    <a:pt x="940752" y="347567"/>
                  </a:lnTo>
                  <a:lnTo>
                    <a:pt x="971589" y="382224"/>
                  </a:lnTo>
                  <a:lnTo>
                    <a:pt x="998550" y="420151"/>
                  </a:lnTo>
                  <a:lnTo>
                    <a:pt x="1021317" y="461029"/>
                  </a:lnTo>
                  <a:lnTo>
                    <a:pt x="1039575" y="504542"/>
                  </a:lnTo>
                  <a:lnTo>
                    <a:pt x="1053007" y="550370"/>
                  </a:lnTo>
                  <a:lnTo>
                    <a:pt x="1061299" y="598195"/>
                  </a:lnTo>
                  <a:lnTo>
                    <a:pt x="1064133" y="647700"/>
                  </a:lnTo>
                  <a:lnTo>
                    <a:pt x="1061299" y="697178"/>
                  </a:lnTo>
                  <a:lnTo>
                    <a:pt x="1053007" y="744982"/>
                  </a:lnTo>
                  <a:lnTo>
                    <a:pt x="1039575" y="790792"/>
                  </a:lnTo>
                  <a:lnTo>
                    <a:pt x="1021317" y="834289"/>
                  </a:lnTo>
                  <a:lnTo>
                    <a:pt x="998550" y="875155"/>
                  </a:lnTo>
                  <a:lnTo>
                    <a:pt x="971589" y="913072"/>
                  </a:lnTo>
                  <a:lnTo>
                    <a:pt x="940752" y="947721"/>
                  </a:lnTo>
                  <a:lnTo>
                    <a:pt x="906353" y="978784"/>
                  </a:lnTo>
                  <a:lnTo>
                    <a:pt x="868709" y="1005941"/>
                  </a:lnTo>
                  <a:lnTo>
                    <a:pt x="828137" y="1028875"/>
                  </a:lnTo>
                  <a:lnTo>
                    <a:pt x="784950" y="1047267"/>
                  </a:lnTo>
                  <a:lnTo>
                    <a:pt x="739467" y="1060799"/>
                  </a:lnTo>
                  <a:lnTo>
                    <a:pt x="692003" y="1069152"/>
                  </a:lnTo>
                  <a:lnTo>
                    <a:pt x="642874" y="1072007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676775" y="4752974"/>
              <a:ext cx="1333500" cy="676275"/>
            </a:xfrm>
            <a:custGeom>
              <a:avLst/>
              <a:gdLst/>
              <a:ahLst/>
              <a:cxnLst/>
              <a:rect l="l" t="t" r="r" b="b"/>
              <a:pathLst>
                <a:path w="1333500" h="676275">
                  <a:moveTo>
                    <a:pt x="28575" y="654050"/>
                  </a:moveTo>
                  <a:lnTo>
                    <a:pt x="22098" y="647700"/>
                  </a:lnTo>
                  <a:lnTo>
                    <a:pt x="6350" y="647700"/>
                  </a:lnTo>
                  <a:lnTo>
                    <a:pt x="0" y="654050"/>
                  </a:lnTo>
                  <a:lnTo>
                    <a:pt x="0" y="669925"/>
                  </a:lnTo>
                  <a:lnTo>
                    <a:pt x="6477" y="676275"/>
                  </a:lnTo>
                  <a:lnTo>
                    <a:pt x="22225" y="676275"/>
                  </a:lnTo>
                  <a:lnTo>
                    <a:pt x="28575" y="669925"/>
                  </a:lnTo>
                  <a:lnTo>
                    <a:pt x="28575" y="662051"/>
                  </a:lnTo>
                  <a:lnTo>
                    <a:pt x="28575" y="654050"/>
                  </a:lnTo>
                  <a:close/>
                </a:path>
                <a:path w="1333500" h="676275">
                  <a:moveTo>
                    <a:pt x="28575" y="547116"/>
                  </a:moveTo>
                  <a:lnTo>
                    <a:pt x="22098" y="542925"/>
                  </a:lnTo>
                  <a:lnTo>
                    <a:pt x="6350" y="542925"/>
                  </a:lnTo>
                  <a:lnTo>
                    <a:pt x="0" y="547116"/>
                  </a:lnTo>
                  <a:lnTo>
                    <a:pt x="0" y="557784"/>
                  </a:lnTo>
                  <a:lnTo>
                    <a:pt x="6477" y="561975"/>
                  </a:lnTo>
                  <a:lnTo>
                    <a:pt x="22225" y="561975"/>
                  </a:lnTo>
                  <a:lnTo>
                    <a:pt x="28575" y="557784"/>
                  </a:lnTo>
                  <a:lnTo>
                    <a:pt x="28575" y="552450"/>
                  </a:lnTo>
                  <a:lnTo>
                    <a:pt x="28575" y="547116"/>
                  </a:lnTo>
                  <a:close/>
                </a:path>
                <a:path w="1333500" h="676275">
                  <a:moveTo>
                    <a:pt x="28575" y="434975"/>
                  </a:moveTo>
                  <a:lnTo>
                    <a:pt x="22098" y="428625"/>
                  </a:lnTo>
                  <a:lnTo>
                    <a:pt x="6350" y="428625"/>
                  </a:lnTo>
                  <a:lnTo>
                    <a:pt x="0" y="434975"/>
                  </a:lnTo>
                  <a:lnTo>
                    <a:pt x="0" y="450850"/>
                  </a:lnTo>
                  <a:lnTo>
                    <a:pt x="6477" y="457200"/>
                  </a:lnTo>
                  <a:lnTo>
                    <a:pt x="22225" y="457200"/>
                  </a:lnTo>
                  <a:lnTo>
                    <a:pt x="28575" y="450850"/>
                  </a:lnTo>
                  <a:lnTo>
                    <a:pt x="28575" y="442849"/>
                  </a:lnTo>
                  <a:lnTo>
                    <a:pt x="28575" y="434975"/>
                  </a:lnTo>
                  <a:close/>
                </a:path>
                <a:path w="1333500" h="676275">
                  <a:moveTo>
                    <a:pt x="28575" y="328041"/>
                  </a:moveTo>
                  <a:lnTo>
                    <a:pt x="22098" y="323850"/>
                  </a:lnTo>
                  <a:lnTo>
                    <a:pt x="6350" y="323850"/>
                  </a:lnTo>
                  <a:lnTo>
                    <a:pt x="0" y="328041"/>
                  </a:lnTo>
                  <a:lnTo>
                    <a:pt x="0" y="338709"/>
                  </a:lnTo>
                  <a:lnTo>
                    <a:pt x="6477" y="342900"/>
                  </a:lnTo>
                  <a:lnTo>
                    <a:pt x="22225" y="342900"/>
                  </a:lnTo>
                  <a:lnTo>
                    <a:pt x="28575" y="338709"/>
                  </a:lnTo>
                  <a:lnTo>
                    <a:pt x="28575" y="333375"/>
                  </a:lnTo>
                  <a:lnTo>
                    <a:pt x="28575" y="328041"/>
                  </a:lnTo>
                  <a:close/>
                </a:path>
                <a:path w="1333500" h="676275">
                  <a:moveTo>
                    <a:pt x="28575" y="215900"/>
                  </a:moveTo>
                  <a:lnTo>
                    <a:pt x="22098" y="209550"/>
                  </a:lnTo>
                  <a:lnTo>
                    <a:pt x="6350" y="209550"/>
                  </a:lnTo>
                  <a:lnTo>
                    <a:pt x="0" y="215900"/>
                  </a:lnTo>
                  <a:lnTo>
                    <a:pt x="0" y="231775"/>
                  </a:lnTo>
                  <a:lnTo>
                    <a:pt x="6477" y="238125"/>
                  </a:lnTo>
                  <a:lnTo>
                    <a:pt x="22225" y="238125"/>
                  </a:lnTo>
                  <a:lnTo>
                    <a:pt x="28575" y="231775"/>
                  </a:lnTo>
                  <a:lnTo>
                    <a:pt x="28575" y="223774"/>
                  </a:lnTo>
                  <a:lnTo>
                    <a:pt x="28575" y="215900"/>
                  </a:lnTo>
                  <a:close/>
                </a:path>
                <a:path w="1333500" h="676275">
                  <a:moveTo>
                    <a:pt x="28575" y="111125"/>
                  </a:moveTo>
                  <a:lnTo>
                    <a:pt x="22098" y="104775"/>
                  </a:lnTo>
                  <a:lnTo>
                    <a:pt x="6350" y="104775"/>
                  </a:lnTo>
                  <a:lnTo>
                    <a:pt x="0" y="111125"/>
                  </a:lnTo>
                  <a:lnTo>
                    <a:pt x="0" y="127000"/>
                  </a:lnTo>
                  <a:lnTo>
                    <a:pt x="6477" y="133350"/>
                  </a:lnTo>
                  <a:lnTo>
                    <a:pt x="22225" y="133350"/>
                  </a:lnTo>
                  <a:lnTo>
                    <a:pt x="28575" y="127000"/>
                  </a:lnTo>
                  <a:lnTo>
                    <a:pt x="28575" y="119126"/>
                  </a:lnTo>
                  <a:lnTo>
                    <a:pt x="28575" y="111125"/>
                  </a:lnTo>
                  <a:close/>
                </a:path>
                <a:path w="1333500" h="676275">
                  <a:moveTo>
                    <a:pt x="28575" y="4191"/>
                  </a:moveTo>
                  <a:lnTo>
                    <a:pt x="22098" y="0"/>
                  </a:lnTo>
                  <a:lnTo>
                    <a:pt x="6350" y="0"/>
                  </a:lnTo>
                  <a:lnTo>
                    <a:pt x="0" y="4191"/>
                  </a:lnTo>
                  <a:lnTo>
                    <a:pt x="0" y="14859"/>
                  </a:lnTo>
                  <a:lnTo>
                    <a:pt x="6477" y="19050"/>
                  </a:lnTo>
                  <a:lnTo>
                    <a:pt x="22225" y="19050"/>
                  </a:lnTo>
                  <a:lnTo>
                    <a:pt x="28575" y="14859"/>
                  </a:lnTo>
                  <a:lnTo>
                    <a:pt x="28575" y="9525"/>
                  </a:lnTo>
                  <a:lnTo>
                    <a:pt x="28575" y="4191"/>
                  </a:lnTo>
                  <a:close/>
                </a:path>
                <a:path w="1333500" h="676275">
                  <a:moveTo>
                    <a:pt x="142875" y="654050"/>
                  </a:moveTo>
                  <a:lnTo>
                    <a:pt x="136525" y="647700"/>
                  </a:lnTo>
                  <a:lnTo>
                    <a:pt x="120650" y="647700"/>
                  </a:lnTo>
                  <a:lnTo>
                    <a:pt x="114300" y="654050"/>
                  </a:lnTo>
                  <a:lnTo>
                    <a:pt x="114300" y="669925"/>
                  </a:lnTo>
                  <a:lnTo>
                    <a:pt x="120650" y="676275"/>
                  </a:lnTo>
                  <a:lnTo>
                    <a:pt x="136525" y="676275"/>
                  </a:lnTo>
                  <a:lnTo>
                    <a:pt x="142875" y="669925"/>
                  </a:lnTo>
                  <a:lnTo>
                    <a:pt x="142875" y="662051"/>
                  </a:lnTo>
                  <a:lnTo>
                    <a:pt x="142875" y="654050"/>
                  </a:lnTo>
                  <a:close/>
                </a:path>
                <a:path w="1333500" h="676275">
                  <a:moveTo>
                    <a:pt x="142875" y="547116"/>
                  </a:moveTo>
                  <a:lnTo>
                    <a:pt x="136525" y="542798"/>
                  </a:lnTo>
                  <a:lnTo>
                    <a:pt x="128651" y="542925"/>
                  </a:lnTo>
                  <a:lnTo>
                    <a:pt x="120650" y="542925"/>
                  </a:lnTo>
                  <a:lnTo>
                    <a:pt x="114300" y="547116"/>
                  </a:lnTo>
                  <a:lnTo>
                    <a:pt x="114300" y="557784"/>
                  </a:lnTo>
                  <a:lnTo>
                    <a:pt x="120650" y="561975"/>
                  </a:lnTo>
                  <a:lnTo>
                    <a:pt x="136525" y="561975"/>
                  </a:lnTo>
                  <a:lnTo>
                    <a:pt x="142875" y="557784"/>
                  </a:lnTo>
                  <a:lnTo>
                    <a:pt x="142875" y="552450"/>
                  </a:lnTo>
                  <a:lnTo>
                    <a:pt x="142875" y="547116"/>
                  </a:lnTo>
                  <a:close/>
                </a:path>
                <a:path w="1333500" h="676275">
                  <a:moveTo>
                    <a:pt x="142875" y="434975"/>
                  </a:moveTo>
                  <a:lnTo>
                    <a:pt x="136525" y="428625"/>
                  </a:lnTo>
                  <a:lnTo>
                    <a:pt x="120650" y="428625"/>
                  </a:lnTo>
                  <a:lnTo>
                    <a:pt x="114300" y="434975"/>
                  </a:lnTo>
                  <a:lnTo>
                    <a:pt x="114300" y="450850"/>
                  </a:lnTo>
                  <a:lnTo>
                    <a:pt x="120650" y="457200"/>
                  </a:lnTo>
                  <a:lnTo>
                    <a:pt x="136525" y="457200"/>
                  </a:lnTo>
                  <a:lnTo>
                    <a:pt x="142875" y="450850"/>
                  </a:lnTo>
                  <a:lnTo>
                    <a:pt x="142875" y="442849"/>
                  </a:lnTo>
                  <a:lnTo>
                    <a:pt x="142875" y="434975"/>
                  </a:lnTo>
                  <a:close/>
                </a:path>
                <a:path w="1333500" h="676275">
                  <a:moveTo>
                    <a:pt x="142875" y="328041"/>
                  </a:moveTo>
                  <a:lnTo>
                    <a:pt x="136525" y="323723"/>
                  </a:lnTo>
                  <a:lnTo>
                    <a:pt x="128651" y="323850"/>
                  </a:lnTo>
                  <a:lnTo>
                    <a:pt x="120650" y="323850"/>
                  </a:lnTo>
                  <a:lnTo>
                    <a:pt x="114300" y="328041"/>
                  </a:lnTo>
                  <a:lnTo>
                    <a:pt x="114300" y="338709"/>
                  </a:lnTo>
                  <a:lnTo>
                    <a:pt x="120650" y="342900"/>
                  </a:lnTo>
                  <a:lnTo>
                    <a:pt x="136525" y="342900"/>
                  </a:lnTo>
                  <a:lnTo>
                    <a:pt x="142875" y="338709"/>
                  </a:lnTo>
                  <a:lnTo>
                    <a:pt x="142875" y="333375"/>
                  </a:lnTo>
                  <a:lnTo>
                    <a:pt x="142875" y="328041"/>
                  </a:lnTo>
                  <a:close/>
                </a:path>
                <a:path w="1333500" h="676275">
                  <a:moveTo>
                    <a:pt x="142875" y="215900"/>
                  </a:moveTo>
                  <a:lnTo>
                    <a:pt x="136525" y="209550"/>
                  </a:lnTo>
                  <a:lnTo>
                    <a:pt x="120650" y="209550"/>
                  </a:lnTo>
                  <a:lnTo>
                    <a:pt x="114300" y="215900"/>
                  </a:lnTo>
                  <a:lnTo>
                    <a:pt x="114300" y="231775"/>
                  </a:lnTo>
                  <a:lnTo>
                    <a:pt x="120650" y="238125"/>
                  </a:lnTo>
                  <a:lnTo>
                    <a:pt x="136525" y="238125"/>
                  </a:lnTo>
                  <a:lnTo>
                    <a:pt x="142875" y="231775"/>
                  </a:lnTo>
                  <a:lnTo>
                    <a:pt x="142875" y="223901"/>
                  </a:lnTo>
                  <a:lnTo>
                    <a:pt x="142875" y="215900"/>
                  </a:lnTo>
                  <a:close/>
                </a:path>
                <a:path w="1333500" h="676275">
                  <a:moveTo>
                    <a:pt x="142875" y="111125"/>
                  </a:moveTo>
                  <a:lnTo>
                    <a:pt x="136525" y="104648"/>
                  </a:lnTo>
                  <a:lnTo>
                    <a:pt x="128651" y="104775"/>
                  </a:lnTo>
                  <a:lnTo>
                    <a:pt x="120650" y="104775"/>
                  </a:lnTo>
                  <a:lnTo>
                    <a:pt x="114300" y="111125"/>
                  </a:lnTo>
                  <a:lnTo>
                    <a:pt x="114300" y="127000"/>
                  </a:lnTo>
                  <a:lnTo>
                    <a:pt x="120650" y="133350"/>
                  </a:lnTo>
                  <a:lnTo>
                    <a:pt x="136525" y="133350"/>
                  </a:lnTo>
                  <a:lnTo>
                    <a:pt x="142875" y="127000"/>
                  </a:lnTo>
                  <a:lnTo>
                    <a:pt x="142875" y="119126"/>
                  </a:lnTo>
                  <a:lnTo>
                    <a:pt x="142875" y="111125"/>
                  </a:lnTo>
                  <a:close/>
                </a:path>
                <a:path w="1333500" h="676275">
                  <a:moveTo>
                    <a:pt x="142875" y="4318"/>
                  </a:moveTo>
                  <a:lnTo>
                    <a:pt x="136525" y="0"/>
                  </a:lnTo>
                  <a:lnTo>
                    <a:pt x="120650" y="0"/>
                  </a:lnTo>
                  <a:lnTo>
                    <a:pt x="114300" y="4318"/>
                  </a:lnTo>
                  <a:lnTo>
                    <a:pt x="114300" y="14732"/>
                  </a:lnTo>
                  <a:lnTo>
                    <a:pt x="120650" y="19050"/>
                  </a:lnTo>
                  <a:lnTo>
                    <a:pt x="136525" y="19050"/>
                  </a:lnTo>
                  <a:lnTo>
                    <a:pt x="142875" y="14732"/>
                  </a:lnTo>
                  <a:lnTo>
                    <a:pt x="142875" y="9525"/>
                  </a:lnTo>
                  <a:lnTo>
                    <a:pt x="142875" y="4318"/>
                  </a:lnTo>
                  <a:close/>
                </a:path>
                <a:path w="1333500" h="676275">
                  <a:moveTo>
                    <a:pt x="247650" y="654050"/>
                  </a:moveTo>
                  <a:lnTo>
                    <a:pt x="241300" y="647700"/>
                  </a:lnTo>
                  <a:lnTo>
                    <a:pt x="225425" y="647700"/>
                  </a:lnTo>
                  <a:lnTo>
                    <a:pt x="219075" y="654050"/>
                  </a:lnTo>
                  <a:lnTo>
                    <a:pt x="219075" y="669925"/>
                  </a:lnTo>
                  <a:lnTo>
                    <a:pt x="225425" y="676275"/>
                  </a:lnTo>
                  <a:lnTo>
                    <a:pt x="241300" y="676275"/>
                  </a:lnTo>
                  <a:lnTo>
                    <a:pt x="247650" y="669925"/>
                  </a:lnTo>
                  <a:lnTo>
                    <a:pt x="247650" y="662051"/>
                  </a:lnTo>
                  <a:lnTo>
                    <a:pt x="247650" y="654050"/>
                  </a:lnTo>
                  <a:close/>
                </a:path>
                <a:path w="1333500" h="676275">
                  <a:moveTo>
                    <a:pt x="247650" y="547116"/>
                  </a:moveTo>
                  <a:lnTo>
                    <a:pt x="241300" y="542798"/>
                  </a:lnTo>
                  <a:lnTo>
                    <a:pt x="233426" y="542925"/>
                  </a:lnTo>
                  <a:lnTo>
                    <a:pt x="225425" y="542925"/>
                  </a:lnTo>
                  <a:lnTo>
                    <a:pt x="219075" y="547116"/>
                  </a:lnTo>
                  <a:lnTo>
                    <a:pt x="219075" y="557784"/>
                  </a:lnTo>
                  <a:lnTo>
                    <a:pt x="225425" y="561975"/>
                  </a:lnTo>
                  <a:lnTo>
                    <a:pt x="241300" y="561975"/>
                  </a:lnTo>
                  <a:lnTo>
                    <a:pt x="247650" y="557784"/>
                  </a:lnTo>
                  <a:lnTo>
                    <a:pt x="247650" y="552450"/>
                  </a:lnTo>
                  <a:lnTo>
                    <a:pt x="247650" y="547116"/>
                  </a:lnTo>
                  <a:close/>
                </a:path>
                <a:path w="1333500" h="676275">
                  <a:moveTo>
                    <a:pt x="247650" y="434975"/>
                  </a:moveTo>
                  <a:lnTo>
                    <a:pt x="241300" y="428625"/>
                  </a:lnTo>
                  <a:lnTo>
                    <a:pt x="225425" y="428625"/>
                  </a:lnTo>
                  <a:lnTo>
                    <a:pt x="219075" y="434975"/>
                  </a:lnTo>
                  <a:lnTo>
                    <a:pt x="219075" y="450850"/>
                  </a:lnTo>
                  <a:lnTo>
                    <a:pt x="225425" y="457200"/>
                  </a:lnTo>
                  <a:lnTo>
                    <a:pt x="241300" y="457200"/>
                  </a:lnTo>
                  <a:lnTo>
                    <a:pt x="247650" y="450850"/>
                  </a:lnTo>
                  <a:lnTo>
                    <a:pt x="247650" y="442849"/>
                  </a:lnTo>
                  <a:lnTo>
                    <a:pt x="247650" y="434975"/>
                  </a:lnTo>
                  <a:close/>
                </a:path>
                <a:path w="1333500" h="676275">
                  <a:moveTo>
                    <a:pt x="247650" y="328041"/>
                  </a:moveTo>
                  <a:lnTo>
                    <a:pt x="241300" y="323723"/>
                  </a:lnTo>
                  <a:lnTo>
                    <a:pt x="233426" y="323850"/>
                  </a:lnTo>
                  <a:lnTo>
                    <a:pt x="225425" y="323850"/>
                  </a:lnTo>
                  <a:lnTo>
                    <a:pt x="219075" y="328041"/>
                  </a:lnTo>
                  <a:lnTo>
                    <a:pt x="219075" y="338709"/>
                  </a:lnTo>
                  <a:lnTo>
                    <a:pt x="225425" y="342900"/>
                  </a:lnTo>
                  <a:lnTo>
                    <a:pt x="241300" y="342900"/>
                  </a:lnTo>
                  <a:lnTo>
                    <a:pt x="247650" y="338709"/>
                  </a:lnTo>
                  <a:lnTo>
                    <a:pt x="247650" y="333375"/>
                  </a:lnTo>
                  <a:lnTo>
                    <a:pt x="247650" y="328041"/>
                  </a:lnTo>
                  <a:close/>
                </a:path>
                <a:path w="1333500" h="676275">
                  <a:moveTo>
                    <a:pt x="247650" y="215900"/>
                  </a:moveTo>
                  <a:lnTo>
                    <a:pt x="241300" y="209550"/>
                  </a:lnTo>
                  <a:lnTo>
                    <a:pt x="225425" y="209550"/>
                  </a:lnTo>
                  <a:lnTo>
                    <a:pt x="219075" y="215900"/>
                  </a:lnTo>
                  <a:lnTo>
                    <a:pt x="219075" y="231775"/>
                  </a:lnTo>
                  <a:lnTo>
                    <a:pt x="225425" y="238125"/>
                  </a:lnTo>
                  <a:lnTo>
                    <a:pt x="241300" y="238125"/>
                  </a:lnTo>
                  <a:lnTo>
                    <a:pt x="247650" y="231775"/>
                  </a:lnTo>
                  <a:lnTo>
                    <a:pt x="247650" y="223774"/>
                  </a:lnTo>
                  <a:lnTo>
                    <a:pt x="247650" y="215900"/>
                  </a:lnTo>
                  <a:close/>
                </a:path>
                <a:path w="1333500" h="676275">
                  <a:moveTo>
                    <a:pt x="247650" y="111125"/>
                  </a:moveTo>
                  <a:lnTo>
                    <a:pt x="241300" y="104648"/>
                  </a:lnTo>
                  <a:lnTo>
                    <a:pt x="233426" y="104775"/>
                  </a:lnTo>
                  <a:lnTo>
                    <a:pt x="225425" y="104775"/>
                  </a:lnTo>
                  <a:lnTo>
                    <a:pt x="219075" y="111125"/>
                  </a:lnTo>
                  <a:lnTo>
                    <a:pt x="219075" y="127000"/>
                  </a:lnTo>
                  <a:lnTo>
                    <a:pt x="225425" y="133350"/>
                  </a:lnTo>
                  <a:lnTo>
                    <a:pt x="241300" y="133350"/>
                  </a:lnTo>
                  <a:lnTo>
                    <a:pt x="247650" y="127000"/>
                  </a:lnTo>
                  <a:lnTo>
                    <a:pt x="247650" y="119126"/>
                  </a:lnTo>
                  <a:lnTo>
                    <a:pt x="247650" y="111125"/>
                  </a:lnTo>
                  <a:close/>
                </a:path>
                <a:path w="1333500" h="676275">
                  <a:moveTo>
                    <a:pt x="247650" y="4191"/>
                  </a:moveTo>
                  <a:lnTo>
                    <a:pt x="241300" y="0"/>
                  </a:lnTo>
                  <a:lnTo>
                    <a:pt x="225425" y="0"/>
                  </a:lnTo>
                  <a:lnTo>
                    <a:pt x="219075" y="4191"/>
                  </a:lnTo>
                  <a:lnTo>
                    <a:pt x="219075" y="14859"/>
                  </a:lnTo>
                  <a:lnTo>
                    <a:pt x="225425" y="19050"/>
                  </a:lnTo>
                  <a:lnTo>
                    <a:pt x="241300" y="19050"/>
                  </a:lnTo>
                  <a:lnTo>
                    <a:pt x="247650" y="14859"/>
                  </a:lnTo>
                  <a:lnTo>
                    <a:pt x="247650" y="9525"/>
                  </a:lnTo>
                  <a:lnTo>
                    <a:pt x="247650" y="4191"/>
                  </a:lnTo>
                  <a:close/>
                </a:path>
                <a:path w="1333500" h="676275">
                  <a:moveTo>
                    <a:pt x="352425" y="654050"/>
                  </a:moveTo>
                  <a:lnTo>
                    <a:pt x="348234" y="647700"/>
                  </a:lnTo>
                  <a:lnTo>
                    <a:pt x="337566" y="647700"/>
                  </a:lnTo>
                  <a:lnTo>
                    <a:pt x="333375" y="654050"/>
                  </a:lnTo>
                  <a:lnTo>
                    <a:pt x="333375" y="669925"/>
                  </a:lnTo>
                  <a:lnTo>
                    <a:pt x="337566" y="676275"/>
                  </a:lnTo>
                  <a:lnTo>
                    <a:pt x="348234" y="676275"/>
                  </a:lnTo>
                  <a:lnTo>
                    <a:pt x="352425" y="669925"/>
                  </a:lnTo>
                  <a:lnTo>
                    <a:pt x="352425" y="662051"/>
                  </a:lnTo>
                  <a:lnTo>
                    <a:pt x="352425" y="654050"/>
                  </a:lnTo>
                  <a:close/>
                </a:path>
                <a:path w="1333500" h="676275">
                  <a:moveTo>
                    <a:pt x="352425" y="547116"/>
                  </a:moveTo>
                  <a:lnTo>
                    <a:pt x="348234" y="542798"/>
                  </a:lnTo>
                  <a:lnTo>
                    <a:pt x="342900" y="542925"/>
                  </a:lnTo>
                  <a:lnTo>
                    <a:pt x="337566" y="542925"/>
                  </a:lnTo>
                  <a:lnTo>
                    <a:pt x="333375" y="547116"/>
                  </a:lnTo>
                  <a:lnTo>
                    <a:pt x="333375" y="557784"/>
                  </a:lnTo>
                  <a:lnTo>
                    <a:pt x="337566" y="561975"/>
                  </a:lnTo>
                  <a:lnTo>
                    <a:pt x="348234" y="561975"/>
                  </a:lnTo>
                  <a:lnTo>
                    <a:pt x="352425" y="557784"/>
                  </a:lnTo>
                  <a:lnTo>
                    <a:pt x="352425" y="552450"/>
                  </a:lnTo>
                  <a:lnTo>
                    <a:pt x="352425" y="547116"/>
                  </a:lnTo>
                  <a:close/>
                </a:path>
                <a:path w="1333500" h="676275">
                  <a:moveTo>
                    <a:pt x="352425" y="434975"/>
                  </a:moveTo>
                  <a:lnTo>
                    <a:pt x="348234" y="428625"/>
                  </a:lnTo>
                  <a:lnTo>
                    <a:pt x="337566" y="428625"/>
                  </a:lnTo>
                  <a:lnTo>
                    <a:pt x="333375" y="434975"/>
                  </a:lnTo>
                  <a:lnTo>
                    <a:pt x="333375" y="450850"/>
                  </a:lnTo>
                  <a:lnTo>
                    <a:pt x="337566" y="457200"/>
                  </a:lnTo>
                  <a:lnTo>
                    <a:pt x="348234" y="457200"/>
                  </a:lnTo>
                  <a:lnTo>
                    <a:pt x="352425" y="450850"/>
                  </a:lnTo>
                  <a:lnTo>
                    <a:pt x="352425" y="442849"/>
                  </a:lnTo>
                  <a:lnTo>
                    <a:pt x="352425" y="434975"/>
                  </a:lnTo>
                  <a:close/>
                </a:path>
                <a:path w="1333500" h="676275">
                  <a:moveTo>
                    <a:pt x="352425" y="328041"/>
                  </a:moveTo>
                  <a:lnTo>
                    <a:pt x="348234" y="323723"/>
                  </a:lnTo>
                  <a:lnTo>
                    <a:pt x="342900" y="323850"/>
                  </a:lnTo>
                  <a:lnTo>
                    <a:pt x="337566" y="323850"/>
                  </a:lnTo>
                  <a:lnTo>
                    <a:pt x="333375" y="328041"/>
                  </a:lnTo>
                  <a:lnTo>
                    <a:pt x="333375" y="338709"/>
                  </a:lnTo>
                  <a:lnTo>
                    <a:pt x="337566" y="342900"/>
                  </a:lnTo>
                  <a:lnTo>
                    <a:pt x="348234" y="342900"/>
                  </a:lnTo>
                  <a:lnTo>
                    <a:pt x="352425" y="338709"/>
                  </a:lnTo>
                  <a:lnTo>
                    <a:pt x="352425" y="333375"/>
                  </a:lnTo>
                  <a:lnTo>
                    <a:pt x="352425" y="328041"/>
                  </a:lnTo>
                  <a:close/>
                </a:path>
                <a:path w="1333500" h="676275">
                  <a:moveTo>
                    <a:pt x="352425" y="215900"/>
                  </a:moveTo>
                  <a:lnTo>
                    <a:pt x="348234" y="209550"/>
                  </a:lnTo>
                  <a:lnTo>
                    <a:pt x="337566" y="209550"/>
                  </a:lnTo>
                  <a:lnTo>
                    <a:pt x="333375" y="215900"/>
                  </a:lnTo>
                  <a:lnTo>
                    <a:pt x="333375" y="231775"/>
                  </a:lnTo>
                  <a:lnTo>
                    <a:pt x="337566" y="238125"/>
                  </a:lnTo>
                  <a:lnTo>
                    <a:pt x="348234" y="238125"/>
                  </a:lnTo>
                  <a:lnTo>
                    <a:pt x="352425" y="231775"/>
                  </a:lnTo>
                  <a:lnTo>
                    <a:pt x="352425" y="223774"/>
                  </a:lnTo>
                  <a:lnTo>
                    <a:pt x="352425" y="215900"/>
                  </a:lnTo>
                  <a:close/>
                </a:path>
                <a:path w="1333500" h="676275">
                  <a:moveTo>
                    <a:pt x="352425" y="111125"/>
                  </a:moveTo>
                  <a:lnTo>
                    <a:pt x="348234" y="104648"/>
                  </a:lnTo>
                  <a:lnTo>
                    <a:pt x="342900" y="104775"/>
                  </a:lnTo>
                  <a:lnTo>
                    <a:pt x="337566" y="104775"/>
                  </a:lnTo>
                  <a:lnTo>
                    <a:pt x="333375" y="111125"/>
                  </a:lnTo>
                  <a:lnTo>
                    <a:pt x="333375" y="127000"/>
                  </a:lnTo>
                  <a:lnTo>
                    <a:pt x="337566" y="133350"/>
                  </a:lnTo>
                  <a:lnTo>
                    <a:pt x="348234" y="133350"/>
                  </a:lnTo>
                  <a:lnTo>
                    <a:pt x="352425" y="127000"/>
                  </a:lnTo>
                  <a:lnTo>
                    <a:pt x="352425" y="119126"/>
                  </a:lnTo>
                  <a:lnTo>
                    <a:pt x="352425" y="111125"/>
                  </a:lnTo>
                  <a:close/>
                </a:path>
                <a:path w="1333500" h="676275">
                  <a:moveTo>
                    <a:pt x="352425" y="4191"/>
                  </a:moveTo>
                  <a:lnTo>
                    <a:pt x="348234" y="0"/>
                  </a:lnTo>
                  <a:lnTo>
                    <a:pt x="337566" y="0"/>
                  </a:lnTo>
                  <a:lnTo>
                    <a:pt x="333375" y="4191"/>
                  </a:lnTo>
                  <a:lnTo>
                    <a:pt x="333375" y="14859"/>
                  </a:lnTo>
                  <a:lnTo>
                    <a:pt x="337566" y="19050"/>
                  </a:lnTo>
                  <a:lnTo>
                    <a:pt x="348234" y="19050"/>
                  </a:lnTo>
                  <a:lnTo>
                    <a:pt x="352425" y="14859"/>
                  </a:lnTo>
                  <a:lnTo>
                    <a:pt x="352425" y="9525"/>
                  </a:lnTo>
                  <a:lnTo>
                    <a:pt x="352425" y="4191"/>
                  </a:lnTo>
                  <a:close/>
                </a:path>
                <a:path w="1333500" h="676275">
                  <a:moveTo>
                    <a:pt x="466725" y="654050"/>
                  </a:moveTo>
                  <a:lnTo>
                    <a:pt x="460375" y="647700"/>
                  </a:lnTo>
                  <a:lnTo>
                    <a:pt x="444500" y="647700"/>
                  </a:lnTo>
                  <a:lnTo>
                    <a:pt x="438150" y="654050"/>
                  </a:lnTo>
                  <a:lnTo>
                    <a:pt x="438150" y="669925"/>
                  </a:lnTo>
                  <a:lnTo>
                    <a:pt x="444500" y="676275"/>
                  </a:lnTo>
                  <a:lnTo>
                    <a:pt x="460375" y="676275"/>
                  </a:lnTo>
                  <a:lnTo>
                    <a:pt x="466725" y="669925"/>
                  </a:lnTo>
                  <a:lnTo>
                    <a:pt x="466725" y="662051"/>
                  </a:lnTo>
                  <a:lnTo>
                    <a:pt x="466725" y="654050"/>
                  </a:lnTo>
                  <a:close/>
                </a:path>
                <a:path w="1333500" h="676275">
                  <a:moveTo>
                    <a:pt x="466725" y="547116"/>
                  </a:moveTo>
                  <a:lnTo>
                    <a:pt x="460375" y="542798"/>
                  </a:lnTo>
                  <a:lnTo>
                    <a:pt x="452501" y="542925"/>
                  </a:lnTo>
                  <a:lnTo>
                    <a:pt x="444500" y="542925"/>
                  </a:lnTo>
                  <a:lnTo>
                    <a:pt x="438150" y="547116"/>
                  </a:lnTo>
                  <a:lnTo>
                    <a:pt x="438150" y="557784"/>
                  </a:lnTo>
                  <a:lnTo>
                    <a:pt x="444500" y="561975"/>
                  </a:lnTo>
                  <a:lnTo>
                    <a:pt x="460375" y="561975"/>
                  </a:lnTo>
                  <a:lnTo>
                    <a:pt x="466725" y="557784"/>
                  </a:lnTo>
                  <a:lnTo>
                    <a:pt x="466725" y="552450"/>
                  </a:lnTo>
                  <a:lnTo>
                    <a:pt x="466725" y="547116"/>
                  </a:lnTo>
                  <a:close/>
                </a:path>
                <a:path w="1333500" h="676275">
                  <a:moveTo>
                    <a:pt x="466725" y="434975"/>
                  </a:moveTo>
                  <a:lnTo>
                    <a:pt x="460375" y="428625"/>
                  </a:lnTo>
                  <a:lnTo>
                    <a:pt x="444500" y="428625"/>
                  </a:lnTo>
                  <a:lnTo>
                    <a:pt x="438150" y="434975"/>
                  </a:lnTo>
                  <a:lnTo>
                    <a:pt x="438150" y="450850"/>
                  </a:lnTo>
                  <a:lnTo>
                    <a:pt x="444500" y="457200"/>
                  </a:lnTo>
                  <a:lnTo>
                    <a:pt x="460375" y="457200"/>
                  </a:lnTo>
                  <a:lnTo>
                    <a:pt x="466725" y="450850"/>
                  </a:lnTo>
                  <a:lnTo>
                    <a:pt x="466725" y="442849"/>
                  </a:lnTo>
                  <a:lnTo>
                    <a:pt x="466725" y="434975"/>
                  </a:lnTo>
                  <a:close/>
                </a:path>
                <a:path w="1333500" h="676275">
                  <a:moveTo>
                    <a:pt x="466725" y="328041"/>
                  </a:moveTo>
                  <a:lnTo>
                    <a:pt x="460375" y="323723"/>
                  </a:lnTo>
                  <a:lnTo>
                    <a:pt x="452501" y="323850"/>
                  </a:lnTo>
                  <a:lnTo>
                    <a:pt x="444500" y="323850"/>
                  </a:lnTo>
                  <a:lnTo>
                    <a:pt x="438150" y="328041"/>
                  </a:lnTo>
                  <a:lnTo>
                    <a:pt x="438150" y="338709"/>
                  </a:lnTo>
                  <a:lnTo>
                    <a:pt x="444500" y="342900"/>
                  </a:lnTo>
                  <a:lnTo>
                    <a:pt x="460375" y="342900"/>
                  </a:lnTo>
                  <a:lnTo>
                    <a:pt x="466725" y="338709"/>
                  </a:lnTo>
                  <a:lnTo>
                    <a:pt x="466725" y="333375"/>
                  </a:lnTo>
                  <a:lnTo>
                    <a:pt x="466725" y="328041"/>
                  </a:lnTo>
                  <a:close/>
                </a:path>
                <a:path w="1333500" h="676275">
                  <a:moveTo>
                    <a:pt x="466725" y="215900"/>
                  </a:moveTo>
                  <a:lnTo>
                    <a:pt x="460375" y="209550"/>
                  </a:lnTo>
                  <a:lnTo>
                    <a:pt x="444500" y="209550"/>
                  </a:lnTo>
                  <a:lnTo>
                    <a:pt x="438150" y="215900"/>
                  </a:lnTo>
                  <a:lnTo>
                    <a:pt x="438150" y="231775"/>
                  </a:lnTo>
                  <a:lnTo>
                    <a:pt x="444500" y="238125"/>
                  </a:lnTo>
                  <a:lnTo>
                    <a:pt x="460375" y="238125"/>
                  </a:lnTo>
                  <a:lnTo>
                    <a:pt x="466725" y="231775"/>
                  </a:lnTo>
                  <a:lnTo>
                    <a:pt x="466725" y="223774"/>
                  </a:lnTo>
                  <a:lnTo>
                    <a:pt x="466725" y="215900"/>
                  </a:lnTo>
                  <a:close/>
                </a:path>
                <a:path w="1333500" h="676275">
                  <a:moveTo>
                    <a:pt x="466725" y="111125"/>
                  </a:moveTo>
                  <a:lnTo>
                    <a:pt x="460375" y="104648"/>
                  </a:lnTo>
                  <a:lnTo>
                    <a:pt x="452501" y="104775"/>
                  </a:lnTo>
                  <a:lnTo>
                    <a:pt x="444500" y="104775"/>
                  </a:lnTo>
                  <a:lnTo>
                    <a:pt x="438150" y="111125"/>
                  </a:lnTo>
                  <a:lnTo>
                    <a:pt x="438150" y="127000"/>
                  </a:lnTo>
                  <a:lnTo>
                    <a:pt x="444500" y="133350"/>
                  </a:lnTo>
                  <a:lnTo>
                    <a:pt x="460375" y="133350"/>
                  </a:lnTo>
                  <a:lnTo>
                    <a:pt x="466725" y="127000"/>
                  </a:lnTo>
                  <a:lnTo>
                    <a:pt x="466725" y="119126"/>
                  </a:lnTo>
                  <a:lnTo>
                    <a:pt x="466725" y="111125"/>
                  </a:lnTo>
                  <a:close/>
                </a:path>
                <a:path w="1333500" h="676275">
                  <a:moveTo>
                    <a:pt x="466725" y="4191"/>
                  </a:moveTo>
                  <a:lnTo>
                    <a:pt x="460375" y="0"/>
                  </a:lnTo>
                  <a:lnTo>
                    <a:pt x="444500" y="0"/>
                  </a:lnTo>
                  <a:lnTo>
                    <a:pt x="438150" y="4191"/>
                  </a:lnTo>
                  <a:lnTo>
                    <a:pt x="438150" y="14859"/>
                  </a:lnTo>
                  <a:lnTo>
                    <a:pt x="444500" y="19050"/>
                  </a:lnTo>
                  <a:lnTo>
                    <a:pt x="460375" y="19050"/>
                  </a:lnTo>
                  <a:lnTo>
                    <a:pt x="466725" y="14859"/>
                  </a:lnTo>
                  <a:lnTo>
                    <a:pt x="466725" y="9525"/>
                  </a:lnTo>
                  <a:lnTo>
                    <a:pt x="466725" y="4191"/>
                  </a:lnTo>
                  <a:close/>
                </a:path>
                <a:path w="1333500" h="676275">
                  <a:moveTo>
                    <a:pt x="571500" y="654050"/>
                  </a:moveTo>
                  <a:lnTo>
                    <a:pt x="567309" y="647700"/>
                  </a:lnTo>
                  <a:lnTo>
                    <a:pt x="556641" y="647700"/>
                  </a:lnTo>
                  <a:lnTo>
                    <a:pt x="552450" y="654050"/>
                  </a:lnTo>
                  <a:lnTo>
                    <a:pt x="552450" y="669925"/>
                  </a:lnTo>
                  <a:lnTo>
                    <a:pt x="556641" y="676275"/>
                  </a:lnTo>
                  <a:lnTo>
                    <a:pt x="567309" y="676275"/>
                  </a:lnTo>
                  <a:lnTo>
                    <a:pt x="571500" y="669925"/>
                  </a:lnTo>
                  <a:lnTo>
                    <a:pt x="571500" y="662051"/>
                  </a:lnTo>
                  <a:lnTo>
                    <a:pt x="571500" y="654050"/>
                  </a:lnTo>
                  <a:close/>
                </a:path>
                <a:path w="1333500" h="676275">
                  <a:moveTo>
                    <a:pt x="571500" y="547116"/>
                  </a:moveTo>
                  <a:lnTo>
                    <a:pt x="567309" y="542925"/>
                  </a:lnTo>
                  <a:lnTo>
                    <a:pt x="556641" y="542925"/>
                  </a:lnTo>
                  <a:lnTo>
                    <a:pt x="552450" y="547116"/>
                  </a:lnTo>
                  <a:lnTo>
                    <a:pt x="552450" y="557784"/>
                  </a:lnTo>
                  <a:lnTo>
                    <a:pt x="556641" y="561975"/>
                  </a:lnTo>
                  <a:lnTo>
                    <a:pt x="567309" y="561975"/>
                  </a:lnTo>
                  <a:lnTo>
                    <a:pt x="571500" y="557784"/>
                  </a:lnTo>
                  <a:lnTo>
                    <a:pt x="571500" y="552450"/>
                  </a:lnTo>
                  <a:lnTo>
                    <a:pt x="571500" y="547116"/>
                  </a:lnTo>
                  <a:close/>
                </a:path>
                <a:path w="1333500" h="676275">
                  <a:moveTo>
                    <a:pt x="571500" y="434975"/>
                  </a:moveTo>
                  <a:lnTo>
                    <a:pt x="567309" y="428625"/>
                  </a:lnTo>
                  <a:lnTo>
                    <a:pt x="556641" y="428625"/>
                  </a:lnTo>
                  <a:lnTo>
                    <a:pt x="552450" y="434975"/>
                  </a:lnTo>
                  <a:lnTo>
                    <a:pt x="552450" y="450850"/>
                  </a:lnTo>
                  <a:lnTo>
                    <a:pt x="556641" y="457200"/>
                  </a:lnTo>
                  <a:lnTo>
                    <a:pt x="567309" y="457200"/>
                  </a:lnTo>
                  <a:lnTo>
                    <a:pt x="571500" y="450850"/>
                  </a:lnTo>
                  <a:lnTo>
                    <a:pt x="571500" y="442849"/>
                  </a:lnTo>
                  <a:lnTo>
                    <a:pt x="571500" y="434975"/>
                  </a:lnTo>
                  <a:close/>
                </a:path>
                <a:path w="1333500" h="676275">
                  <a:moveTo>
                    <a:pt x="571500" y="328041"/>
                  </a:moveTo>
                  <a:lnTo>
                    <a:pt x="567309" y="323850"/>
                  </a:lnTo>
                  <a:lnTo>
                    <a:pt x="556641" y="323850"/>
                  </a:lnTo>
                  <a:lnTo>
                    <a:pt x="552450" y="328041"/>
                  </a:lnTo>
                  <a:lnTo>
                    <a:pt x="552450" y="338709"/>
                  </a:lnTo>
                  <a:lnTo>
                    <a:pt x="556641" y="342900"/>
                  </a:lnTo>
                  <a:lnTo>
                    <a:pt x="567309" y="342900"/>
                  </a:lnTo>
                  <a:lnTo>
                    <a:pt x="571500" y="338709"/>
                  </a:lnTo>
                  <a:lnTo>
                    <a:pt x="571500" y="333375"/>
                  </a:lnTo>
                  <a:lnTo>
                    <a:pt x="571500" y="328041"/>
                  </a:lnTo>
                  <a:close/>
                </a:path>
                <a:path w="1333500" h="676275">
                  <a:moveTo>
                    <a:pt x="571500" y="215900"/>
                  </a:moveTo>
                  <a:lnTo>
                    <a:pt x="567182" y="209550"/>
                  </a:lnTo>
                  <a:lnTo>
                    <a:pt x="556768" y="209550"/>
                  </a:lnTo>
                  <a:lnTo>
                    <a:pt x="552450" y="215900"/>
                  </a:lnTo>
                  <a:lnTo>
                    <a:pt x="552450" y="231775"/>
                  </a:lnTo>
                  <a:lnTo>
                    <a:pt x="556768" y="238125"/>
                  </a:lnTo>
                  <a:lnTo>
                    <a:pt x="567182" y="238125"/>
                  </a:lnTo>
                  <a:lnTo>
                    <a:pt x="571500" y="231775"/>
                  </a:lnTo>
                  <a:lnTo>
                    <a:pt x="571500" y="223901"/>
                  </a:lnTo>
                  <a:lnTo>
                    <a:pt x="571500" y="215900"/>
                  </a:lnTo>
                  <a:close/>
                </a:path>
                <a:path w="1333500" h="676275">
                  <a:moveTo>
                    <a:pt x="571500" y="111125"/>
                  </a:moveTo>
                  <a:lnTo>
                    <a:pt x="567309" y="104775"/>
                  </a:lnTo>
                  <a:lnTo>
                    <a:pt x="556641" y="104775"/>
                  </a:lnTo>
                  <a:lnTo>
                    <a:pt x="552450" y="111125"/>
                  </a:lnTo>
                  <a:lnTo>
                    <a:pt x="552450" y="127000"/>
                  </a:lnTo>
                  <a:lnTo>
                    <a:pt x="556641" y="133350"/>
                  </a:lnTo>
                  <a:lnTo>
                    <a:pt x="567309" y="133350"/>
                  </a:lnTo>
                  <a:lnTo>
                    <a:pt x="571500" y="127000"/>
                  </a:lnTo>
                  <a:lnTo>
                    <a:pt x="571500" y="119126"/>
                  </a:lnTo>
                  <a:lnTo>
                    <a:pt x="571500" y="111125"/>
                  </a:lnTo>
                  <a:close/>
                </a:path>
                <a:path w="1333500" h="676275">
                  <a:moveTo>
                    <a:pt x="571500" y="4318"/>
                  </a:moveTo>
                  <a:lnTo>
                    <a:pt x="567182" y="0"/>
                  </a:lnTo>
                  <a:lnTo>
                    <a:pt x="556768" y="0"/>
                  </a:lnTo>
                  <a:lnTo>
                    <a:pt x="552450" y="4318"/>
                  </a:lnTo>
                  <a:lnTo>
                    <a:pt x="552450" y="14732"/>
                  </a:lnTo>
                  <a:lnTo>
                    <a:pt x="556768" y="19050"/>
                  </a:lnTo>
                  <a:lnTo>
                    <a:pt x="567182" y="19050"/>
                  </a:lnTo>
                  <a:lnTo>
                    <a:pt x="571500" y="14732"/>
                  </a:lnTo>
                  <a:lnTo>
                    <a:pt x="571500" y="9525"/>
                  </a:lnTo>
                  <a:lnTo>
                    <a:pt x="571500" y="4318"/>
                  </a:lnTo>
                  <a:close/>
                </a:path>
                <a:path w="1333500" h="676275">
                  <a:moveTo>
                    <a:pt x="685800" y="654050"/>
                  </a:moveTo>
                  <a:lnTo>
                    <a:pt x="679450" y="647700"/>
                  </a:lnTo>
                  <a:lnTo>
                    <a:pt x="663575" y="647700"/>
                  </a:lnTo>
                  <a:lnTo>
                    <a:pt x="657225" y="654050"/>
                  </a:lnTo>
                  <a:lnTo>
                    <a:pt x="657225" y="669925"/>
                  </a:lnTo>
                  <a:lnTo>
                    <a:pt x="663575" y="676275"/>
                  </a:lnTo>
                  <a:lnTo>
                    <a:pt x="679450" y="676275"/>
                  </a:lnTo>
                  <a:lnTo>
                    <a:pt x="685800" y="669925"/>
                  </a:lnTo>
                  <a:lnTo>
                    <a:pt x="685800" y="662051"/>
                  </a:lnTo>
                  <a:lnTo>
                    <a:pt x="685800" y="654050"/>
                  </a:lnTo>
                  <a:close/>
                </a:path>
                <a:path w="1333500" h="676275">
                  <a:moveTo>
                    <a:pt x="685800" y="547116"/>
                  </a:moveTo>
                  <a:lnTo>
                    <a:pt x="679450" y="542798"/>
                  </a:lnTo>
                  <a:lnTo>
                    <a:pt x="671576" y="542925"/>
                  </a:lnTo>
                  <a:lnTo>
                    <a:pt x="663575" y="542925"/>
                  </a:lnTo>
                  <a:lnTo>
                    <a:pt x="657225" y="547116"/>
                  </a:lnTo>
                  <a:lnTo>
                    <a:pt x="657225" y="557784"/>
                  </a:lnTo>
                  <a:lnTo>
                    <a:pt x="663575" y="561975"/>
                  </a:lnTo>
                  <a:lnTo>
                    <a:pt x="679450" y="561975"/>
                  </a:lnTo>
                  <a:lnTo>
                    <a:pt x="685800" y="557784"/>
                  </a:lnTo>
                  <a:lnTo>
                    <a:pt x="685800" y="552450"/>
                  </a:lnTo>
                  <a:lnTo>
                    <a:pt x="685800" y="547116"/>
                  </a:lnTo>
                  <a:close/>
                </a:path>
                <a:path w="1333500" h="676275">
                  <a:moveTo>
                    <a:pt x="685800" y="434975"/>
                  </a:moveTo>
                  <a:lnTo>
                    <a:pt x="679450" y="428625"/>
                  </a:lnTo>
                  <a:lnTo>
                    <a:pt x="663575" y="428625"/>
                  </a:lnTo>
                  <a:lnTo>
                    <a:pt x="657225" y="434975"/>
                  </a:lnTo>
                  <a:lnTo>
                    <a:pt x="657225" y="450850"/>
                  </a:lnTo>
                  <a:lnTo>
                    <a:pt x="663575" y="457200"/>
                  </a:lnTo>
                  <a:lnTo>
                    <a:pt x="679450" y="457200"/>
                  </a:lnTo>
                  <a:lnTo>
                    <a:pt x="685800" y="450850"/>
                  </a:lnTo>
                  <a:lnTo>
                    <a:pt x="685800" y="442849"/>
                  </a:lnTo>
                  <a:lnTo>
                    <a:pt x="685800" y="434975"/>
                  </a:lnTo>
                  <a:close/>
                </a:path>
                <a:path w="1333500" h="676275">
                  <a:moveTo>
                    <a:pt x="685800" y="328041"/>
                  </a:moveTo>
                  <a:lnTo>
                    <a:pt x="679450" y="323723"/>
                  </a:lnTo>
                  <a:lnTo>
                    <a:pt x="671576" y="323850"/>
                  </a:lnTo>
                  <a:lnTo>
                    <a:pt x="663575" y="323850"/>
                  </a:lnTo>
                  <a:lnTo>
                    <a:pt x="657225" y="328041"/>
                  </a:lnTo>
                  <a:lnTo>
                    <a:pt x="657225" y="338709"/>
                  </a:lnTo>
                  <a:lnTo>
                    <a:pt x="663575" y="342900"/>
                  </a:lnTo>
                  <a:lnTo>
                    <a:pt x="679450" y="342900"/>
                  </a:lnTo>
                  <a:lnTo>
                    <a:pt x="685800" y="338709"/>
                  </a:lnTo>
                  <a:lnTo>
                    <a:pt x="685800" y="333375"/>
                  </a:lnTo>
                  <a:lnTo>
                    <a:pt x="685800" y="328041"/>
                  </a:lnTo>
                  <a:close/>
                </a:path>
                <a:path w="1333500" h="676275">
                  <a:moveTo>
                    <a:pt x="685800" y="215900"/>
                  </a:moveTo>
                  <a:lnTo>
                    <a:pt x="679450" y="209550"/>
                  </a:lnTo>
                  <a:lnTo>
                    <a:pt x="663575" y="209550"/>
                  </a:lnTo>
                  <a:lnTo>
                    <a:pt x="657225" y="215900"/>
                  </a:lnTo>
                  <a:lnTo>
                    <a:pt x="657225" y="231775"/>
                  </a:lnTo>
                  <a:lnTo>
                    <a:pt x="663575" y="238125"/>
                  </a:lnTo>
                  <a:lnTo>
                    <a:pt x="679450" y="238125"/>
                  </a:lnTo>
                  <a:lnTo>
                    <a:pt x="685800" y="231775"/>
                  </a:lnTo>
                  <a:lnTo>
                    <a:pt x="685800" y="223774"/>
                  </a:lnTo>
                  <a:lnTo>
                    <a:pt x="685800" y="215900"/>
                  </a:lnTo>
                  <a:close/>
                </a:path>
                <a:path w="1333500" h="676275">
                  <a:moveTo>
                    <a:pt x="685800" y="111125"/>
                  </a:moveTo>
                  <a:lnTo>
                    <a:pt x="679450" y="104648"/>
                  </a:lnTo>
                  <a:lnTo>
                    <a:pt x="671576" y="104775"/>
                  </a:lnTo>
                  <a:lnTo>
                    <a:pt x="663575" y="104775"/>
                  </a:lnTo>
                  <a:lnTo>
                    <a:pt x="657225" y="111125"/>
                  </a:lnTo>
                  <a:lnTo>
                    <a:pt x="657225" y="127000"/>
                  </a:lnTo>
                  <a:lnTo>
                    <a:pt x="663575" y="133350"/>
                  </a:lnTo>
                  <a:lnTo>
                    <a:pt x="679450" y="133350"/>
                  </a:lnTo>
                  <a:lnTo>
                    <a:pt x="685800" y="127000"/>
                  </a:lnTo>
                  <a:lnTo>
                    <a:pt x="685800" y="119126"/>
                  </a:lnTo>
                  <a:lnTo>
                    <a:pt x="685800" y="111125"/>
                  </a:lnTo>
                  <a:close/>
                </a:path>
                <a:path w="1333500" h="676275">
                  <a:moveTo>
                    <a:pt x="685800" y="4191"/>
                  </a:moveTo>
                  <a:lnTo>
                    <a:pt x="679450" y="0"/>
                  </a:lnTo>
                  <a:lnTo>
                    <a:pt x="663575" y="0"/>
                  </a:lnTo>
                  <a:lnTo>
                    <a:pt x="657225" y="4191"/>
                  </a:lnTo>
                  <a:lnTo>
                    <a:pt x="657225" y="14859"/>
                  </a:lnTo>
                  <a:lnTo>
                    <a:pt x="663575" y="19050"/>
                  </a:lnTo>
                  <a:lnTo>
                    <a:pt x="679450" y="19050"/>
                  </a:lnTo>
                  <a:lnTo>
                    <a:pt x="685800" y="14859"/>
                  </a:lnTo>
                  <a:lnTo>
                    <a:pt x="685800" y="9525"/>
                  </a:lnTo>
                  <a:lnTo>
                    <a:pt x="685800" y="4191"/>
                  </a:lnTo>
                  <a:close/>
                </a:path>
                <a:path w="1333500" h="676275">
                  <a:moveTo>
                    <a:pt x="790575" y="328041"/>
                  </a:moveTo>
                  <a:lnTo>
                    <a:pt x="784225" y="323723"/>
                  </a:lnTo>
                  <a:lnTo>
                    <a:pt x="776351" y="323850"/>
                  </a:lnTo>
                  <a:lnTo>
                    <a:pt x="768350" y="323850"/>
                  </a:lnTo>
                  <a:lnTo>
                    <a:pt x="762000" y="328041"/>
                  </a:lnTo>
                  <a:lnTo>
                    <a:pt x="762000" y="338709"/>
                  </a:lnTo>
                  <a:lnTo>
                    <a:pt x="768350" y="342900"/>
                  </a:lnTo>
                  <a:lnTo>
                    <a:pt x="784225" y="342900"/>
                  </a:lnTo>
                  <a:lnTo>
                    <a:pt x="790575" y="338709"/>
                  </a:lnTo>
                  <a:lnTo>
                    <a:pt x="790575" y="333375"/>
                  </a:lnTo>
                  <a:lnTo>
                    <a:pt x="790575" y="328041"/>
                  </a:lnTo>
                  <a:close/>
                </a:path>
                <a:path w="1333500" h="676275">
                  <a:moveTo>
                    <a:pt x="790575" y="215900"/>
                  </a:moveTo>
                  <a:lnTo>
                    <a:pt x="784225" y="209550"/>
                  </a:lnTo>
                  <a:lnTo>
                    <a:pt x="768350" y="209550"/>
                  </a:lnTo>
                  <a:lnTo>
                    <a:pt x="762000" y="215900"/>
                  </a:lnTo>
                  <a:lnTo>
                    <a:pt x="762000" y="231775"/>
                  </a:lnTo>
                  <a:lnTo>
                    <a:pt x="768350" y="238125"/>
                  </a:lnTo>
                  <a:lnTo>
                    <a:pt x="784225" y="238125"/>
                  </a:lnTo>
                  <a:lnTo>
                    <a:pt x="790575" y="231775"/>
                  </a:lnTo>
                  <a:lnTo>
                    <a:pt x="790575" y="223774"/>
                  </a:lnTo>
                  <a:lnTo>
                    <a:pt x="790575" y="215900"/>
                  </a:lnTo>
                  <a:close/>
                </a:path>
                <a:path w="1333500" h="676275">
                  <a:moveTo>
                    <a:pt x="790575" y="111125"/>
                  </a:moveTo>
                  <a:lnTo>
                    <a:pt x="784225" y="104648"/>
                  </a:lnTo>
                  <a:lnTo>
                    <a:pt x="776351" y="104775"/>
                  </a:lnTo>
                  <a:lnTo>
                    <a:pt x="768350" y="104775"/>
                  </a:lnTo>
                  <a:lnTo>
                    <a:pt x="762000" y="111125"/>
                  </a:lnTo>
                  <a:lnTo>
                    <a:pt x="762000" y="127000"/>
                  </a:lnTo>
                  <a:lnTo>
                    <a:pt x="768350" y="133350"/>
                  </a:lnTo>
                  <a:lnTo>
                    <a:pt x="784225" y="133350"/>
                  </a:lnTo>
                  <a:lnTo>
                    <a:pt x="790575" y="127000"/>
                  </a:lnTo>
                  <a:lnTo>
                    <a:pt x="790575" y="119126"/>
                  </a:lnTo>
                  <a:lnTo>
                    <a:pt x="790575" y="111125"/>
                  </a:lnTo>
                  <a:close/>
                </a:path>
                <a:path w="1333500" h="676275">
                  <a:moveTo>
                    <a:pt x="790575" y="4191"/>
                  </a:moveTo>
                  <a:lnTo>
                    <a:pt x="784225" y="0"/>
                  </a:lnTo>
                  <a:lnTo>
                    <a:pt x="768223" y="0"/>
                  </a:lnTo>
                  <a:lnTo>
                    <a:pt x="762000" y="4191"/>
                  </a:lnTo>
                  <a:lnTo>
                    <a:pt x="762000" y="14859"/>
                  </a:lnTo>
                  <a:lnTo>
                    <a:pt x="768350" y="19050"/>
                  </a:lnTo>
                  <a:lnTo>
                    <a:pt x="784225" y="19050"/>
                  </a:lnTo>
                  <a:lnTo>
                    <a:pt x="790575" y="14859"/>
                  </a:lnTo>
                  <a:lnTo>
                    <a:pt x="790575" y="9525"/>
                  </a:lnTo>
                  <a:lnTo>
                    <a:pt x="790575" y="4191"/>
                  </a:lnTo>
                  <a:close/>
                </a:path>
                <a:path w="1333500" h="676275">
                  <a:moveTo>
                    <a:pt x="895350" y="328041"/>
                  </a:moveTo>
                  <a:lnTo>
                    <a:pt x="891159" y="323723"/>
                  </a:lnTo>
                  <a:lnTo>
                    <a:pt x="885825" y="323850"/>
                  </a:lnTo>
                  <a:lnTo>
                    <a:pt x="880491" y="323850"/>
                  </a:lnTo>
                  <a:lnTo>
                    <a:pt x="876300" y="328041"/>
                  </a:lnTo>
                  <a:lnTo>
                    <a:pt x="876300" y="338709"/>
                  </a:lnTo>
                  <a:lnTo>
                    <a:pt x="880491" y="342900"/>
                  </a:lnTo>
                  <a:lnTo>
                    <a:pt x="891159" y="342900"/>
                  </a:lnTo>
                  <a:lnTo>
                    <a:pt x="895350" y="338709"/>
                  </a:lnTo>
                  <a:lnTo>
                    <a:pt x="895350" y="333375"/>
                  </a:lnTo>
                  <a:lnTo>
                    <a:pt x="895350" y="328041"/>
                  </a:lnTo>
                  <a:close/>
                </a:path>
                <a:path w="1333500" h="676275">
                  <a:moveTo>
                    <a:pt x="895350" y="215900"/>
                  </a:moveTo>
                  <a:lnTo>
                    <a:pt x="891159" y="209550"/>
                  </a:lnTo>
                  <a:lnTo>
                    <a:pt x="880491" y="209550"/>
                  </a:lnTo>
                  <a:lnTo>
                    <a:pt x="876300" y="215900"/>
                  </a:lnTo>
                  <a:lnTo>
                    <a:pt x="876300" y="231775"/>
                  </a:lnTo>
                  <a:lnTo>
                    <a:pt x="880491" y="238125"/>
                  </a:lnTo>
                  <a:lnTo>
                    <a:pt x="891159" y="238125"/>
                  </a:lnTo>
                  <a:lnTo>
                    <a:pt x="895350" y="231775"/>
                  </a:lnTo>
                  <a:lnTo>
                    <a:pt x="895350" y="223774"/>
                  </a:lnTo>
                  <a:lnTo>
                    <a:pt x="895350" y="215900"/>
                  </a:lnTo>
                  <a:close/>
                </a:path>
                <a:path w="1333500" h="676275">
                  <a:moveTo>
                    <a:pt x="895350" y="111125"/>
                  </a:moveTo>
                  <a:lnTo>
                    <a:pt x="891159" y="104648"/>
                  </a:lnTo>
                  <a:lnTo>
                    <a:pt x="885825" y="104775"/>
                  </a:lnTo>
                  <a:lnTo>
                    <a:pt x="880491" y="104775"/>
                  </a:lnTo>
                  <a:lnTo>
                    <a:pt x="876300" y="111125"/>
                  </a:lnTo>
                  <a:lnTo>
                    <a:pt x="876300" y="127000"/>
                  </a:lnTo>
                  <a:lnTo>
                    <a:pt x="880491" y="133350"/>
                  </a:lnTo>
                  <a:lnTo>
                    <a:pt x="891159" y="133350"/>
                  </a:lnTo>
                  <a:lnTo>
                    <a:pt x="895350" y="127000"/>
                  </a:lnTo>
                  <a:lnTo>
                    <a:pt x="895350" y="119126"/>
                  </a:lnTo>
                  <a:lnTo>
                    <a:pt x="895350" y="111125"/>
                  </a:lnTo>
                  <a:close/>
                </a:path>
                <a:path w="1333500" h="676275">
                  <a:moveTo>
                    <a:pt x="895350" y="4191"/>
                  </a:moveTo>
                  <a:lnTo>
                    <a:pt x="891159" y="0"/>
                  </a:lnTo>
                  <a:lnTo>
                    <a:pt x="880491" y="0"/>
                  </a:lnTo>
                  <a:lnTo>
                    <a:pt x="876300" y="4191"/>
                  </a:lnTo>
                  <a:lnTo>
                    <a:pt x="876300" y="14859"/>
                  </a:lnTo>
                  <a:lnTo>
                    <a:pt x="880491" y="19050"/>
                  </a:lnTo>
                  <a:lnTo>
                    <a:pt x="891159" y="19050"/>
                  </a:lnTo>
                  <a:lnTo>
                    <a:pt x="895350" y="14859"/>
                  </a:lnTo>
                  <a:lnTo>
                    <a:pt x="895350" y="9525"/>
                  </a:lnTo>
                  <a:lnTo>
                    <a:pt x="895350" y="4191"/>
                  </a:lnTo>
                  <a:close/>
                </a:path>
                <a:path w="1333500" h="676275">
                  <a:moveTo>
                    <a:pt x="1009650" y="328041"/>
                  </a:moveTo>
                  <a:lnTo>
                    <a:pt x="1003046" y="323723"/>
                  </a:lnTo>
                  <a:lnTo>
                    <a:pt x="995426" y="323850"/>
                  </a:lnTo>
                  <a:lnTo>
                    <a:pt x="987425" y="323850"/>
                  </a:lnTo>
                  <a:lnTo>
                    <a:pt x="981075" y="328041"/>
                  </a:lnTo>
                  <a:lnTo>
                    <a:pt x="981075" y="338709"/>
                  </a:lnTo>
                  <a:lnTo>
                    <a:pt x="987425" y="342900"/>
                  </a:lnTo>
                  <a:lnTo>
                    <a:pt x="1003300" y="342900"/>
                  </a:lnTo>
                  <a:lnTo>
                    <a:pt x="1009650" y="338709"/>
                  </a:lnTo>
                  <a:lnTo>
                    <a:pt x="1009650" y="333375"/>
                  </a:lnTo>
                  <a:lnTo>
                    <a:pt x="1009650" y="328041"/>
                  </a:lnTo>
                  <a:close/>
                </a:path>
                <a:path w="1333500" h="676275">
                  <a:moveTo>
                    <a:pt x="1009650" y="215900"/>
                  </a:moveTo>
                  <a:lnTo>
                    <a:pt x="1003046" y="209550"/>
                  </a:lnTo>
                  <a:lnTo>
                    <a:pt x="987425" y="209550"/>
                  </a:lnTo>
                  <a:lnTo>
                    <a:pt x="981075" y="215900"/>
                  </a:lnTo>
                  <a:lnTo>
                    <a:pt x="981075" y="231775"/>
                  </a:lnTo>
                  <a:lnTo>
                    <a:pt x="987425" y="238125"/>
                  </a:lnTo>
                  <a:lnTo>
                    <a:pt x="1003300" y="238125"/>
                  </a:lnTo>
                  <a:lnTo>
                    <a:pt x="1009650" y="231775"/>
                  </a:lnTo>
                  <a:lnTo>
                    <a:pt x="1009650" y="223774"/>
                  </a:lnTo>
                  <a:lnTo>
                    <a:pt x="1009650" y="215900"/>
                  </a:lnTo>
                  <a:close/>
                </a:path>
                <a:path w="1333500" h="676275">
                  <a:moveTo>
                    <a:pt x="1009650" y="111125"/>
                  </a:moveTo>
                  <a:lnTo>
                    <a:pt x="1003046" y="104648"/>
                  </a:lnTo>
                  <a:lnTo>
                    <a:pt x="995426" y="104775"/>
                  </a:lnTo>
                  <a:lnTo>
                    <a:pt x="987425" y="104775"/>
                  </a:lnTo>
                  <a:lnTo>
                    <a:pt x="981075" y="111125"/>
                  </a:lnTo>
                  <a:lnTo>
                    <a:pt x="981075" y="127000"/>
                  </a:lnTo>
                  <a:lnTo>
                    <a:pt x="987425" y="133350"/>
                  </a:lnTo>
                  <a:lnTo>
                    <a:pt x="1003300" y="133350"/>
                  </a:lnTo>
                  <a:lnTo>
                    <a:pt x="1009650" y="127000"/>
                  </a:lnTo>
                  <a:lnTo>
                    <a:pt x="1009650" y="119126"/>
                  </a:lnTo>
                  <a:lnTo>
                    <a:pt x="1009650" y="111125"/>
                  </a:lnTo>
                  <a:close/>
                </a:path>
                <a:path w="1333500" h="676275">
                  <a:moveTo>
                    <a:pt x="1009650" y="4191"/>
                  </a:moveTo>
                  <a:lnTo>
                    <a:pt x="1003046" y="0"/>
                  </a:lnTo>
                  <a:lnTo>
                    <a:pt x="987298" y="0"/>
                  </a:lnTo>
                  <a:lnTo>
                    <a:pt x="981075" y="4191"/>
                  </a:lnTo>
                  <a:lnTo>
                    <a:pt x="981075" y="14859"/>
                  </a:lnTo>
                  <a:lnTo>
                    <a:pt x="987425" y="19050"/>
                  </a:lnTo>
                  <a:lnTo>
                    <a:pt x="1003300" y="19050"/>
                  </a:lnTo>
                  <a:lnTo>
                    <a:pt x="1009650" y="14859"/>
                  </a:lnTo>
                  <a:lnTo>
                    <a:pt x="1009650" y="9525"/>
                  </a:lnTo>
                  <a:lnTo>
                    <a:pt x="1009650" y="4191"/>
                  </a:lnTo>
                  <a:close/>
                </a:path>
                <a:path w="1333500" h="676275">
                  <a:moveTo>
                    <a:pt x="1114425" y="328041"/>
                  </a:moveTo>
                  <a:lnTo>
                    <a:pt x="1110234" y="323723"/>
                  </a:lnTo>
                  <a:lnTo>
                    <a:pt x="1104900" y="323850"/>
                  </a:lnTo>
                  <a:lnTo>
                    <a:pt x="1099566" y="323850"/>
                  </a:lnTo>
                  <a:lnTo>
                    <a:pt x="1095375" y="328041"/>
                  </a:lnTo>
                  <a:lnTo>
                    <a:pt x="1095375" y="338709"/>
                  </a:lnTo>
                  <a:lnTo>
                    <a:pt x="1099566" y="342900"/>
                  </a:lnTo>
                  <a:lnTo>
                    <a:pt x="1110234" y="342900"/>
                  </a:lnTo>
                  <a:lnTo>
                    <a:pt x="1114425" y="338709"/>
                  </a:lnTo>
                  <a:lnTo>
                    <a:pt x="1114425" y="333375"/>
                  </a:lnTo>
                  <a:lnTo>
                    <a:pt x="1114425" y="328041"/>
                  </a:lnTo>
                  <a:close/>
                </a:path>
                <a:path w="1333500" h="676275">
                  <a:moveTo>
                    <a:pt x="1114425" y="215900"/>
                  </a:moveTo>
                  <a:lnTo>
                    <a:pt x="1110234" y="209550"/>
                  </a:lnTo>
                  <a:lnTo>
                    <a:pt x="1099566" y="209550"/>
                  </a:lnTo>
                  <a:lnTo>
                    <a:pt x="1095375" y="215900"/>
                  </a:lnTo>
                  <a:lnTo>
                    <a:pt x="1095375" y="231775"/>
                  </a:lnTo>
                  <a:lnTo>
                    <a:pt x="1099566" y="238125"/>
                  </a:lnTo>
                  <a:lnTo>
                    <a:pt x="1110234" y="238125"/>
                  </a:lnTo>
                  <a:lnTo>
                    <a:pt x="1114425" y="231775"/>
                  </a:lnTo>
                  <a:lnTo>
                    <a:pt x="1114425" y="223774"/>
                  </a:lnTo>
                  <a:lnTo>
                    <a:pt x="1114425" y="215900"/>
                  </a:lnTo>
                  <a:close/>
                </a:path>
                <a:path w="1333500" h="676275">
                  <a:moveTo>
                    <a:pt x="1114425" y="111125"/>
                  </a:moveTo>
                  <a:lnTo>
                    <a:pt x="1110234" y="104648"/>
                  </a:lnTo>
                  <a:lnTo>
                    <a:pt x="1104900" y="104775"/>
                  </a:lnTo>
                  <a:lnTo>
                    <a:pt x="1099566" y="104775"/>
                  </a:lnTo>
                  <a:lnTo>
                    <a:pt x="1095375" y="111125"/>
                  </a:lnTo>
                  <a:lnTo>
                    <a:pt x="1095375" y="127000"/>
                  </a:lnTo>
                  <a:lnTo>
                    <a:pt x="1099566" y="133350"/>
                  </a:lnTo>
                  <a:lnTo>
                    <a:pt x="1110234" y="133350"/>
                  </a:lnTo>
                  <a:lnTo>
                    <a:pt x="1114425" y="127000"/>
                  </a:lnTo>
                  <a:lnTo>
                    <a:pt x="1114425" y="119126"/>
                  </a:lnTo>
                  <a:lnTo>
                    <a:pt x="1114425" y="111125"/>
                  </a:lnTo>
                  <a:close/>
                </a:path>
                <a:path w="1333500" h="676275">
                  <a:moveTo>
                    <a:pt x="1114425" y="4191"/>
                  </a:moveTo>
                  <a:lnTo>
                    <a:pt x="1110234" y="0"/>
                  </a:lnTo>
                  <a:lnTo>
                    <a:pt x="1099566" y="0"/>
                  </a:lnTo>
                  <a:lnTo>
                    <a:pt x="1095375" y="4191"/>
                  </a:lnTo>
                  <a:lnTo>
                    <a:pt x="1095375" y="14859"/>
                  </a:lnTo>
                  <a:lnTo>
                    <a:pt x="1099566" y="19050"/>
                  </a:lnTo>
                  <a:lnTo>
                    <a:pt x="1110234" y="19050"/>
                  </a:lnTo>
                  <a:lnTo>
                    <a:pt x="1114425" y="14859"/>
                  </a:lnTo>
                  <a:lnTo>
                    <a:pt x="1114425" y="9525"/>
                  </a:lnTo>
                  <a:lnTo>
                    <a:pt x="1114425" y="4191"/>
                  </a:lnTo>
                  <a:close/>
                </a:path>
                <a:path w="1333500" h="676275">
                  <a:moveTo>
                    <a:pt x="1228725" y="215900"/>
                  </a:moveTo>
                  <a:lnTo>
                    <a:pt x="1222121" y="209550"/>
                  </a:lnTo>
                  <a:lnTo>
                    <a:pt x="1206500" y="209550"/>
                  </a:lnTo>
                  <a:lnTo>
                    <a:pt x="1200150" y="215900"/>
                  </a:lnTo>
                  <a:lnTo>
                    <a:pt x="1200150" y="231775"/>
                  </a:lnTo>
                  <a:lnTo>
                    <a:pt x="1206500" y="238125"/>
                  </a:lnTo>
                  <a:lnTo>
                    <a:pt x="1222375" y="238125"/>
                  </a:lnTo>
                  <a:lnTo>
                    <a:pt x="1228725" y="231775"/>
                  </a:lnTo>
                  <a:lnTo>
                    <a:pt x="1228725" y="223774"/>
                  </a:lnTo>
                  <a:lnTo>
                    <a:pt x="1228725" y="215900"/>
                  </a:lnTo>
                  <a:close/>
                </a:path>
                <a:path w="1333500" h="676275">
                  <a:moveTo>
                    <a:pt x="1228725" y="111125"/>
                  </a:moveTo>
                  <a:lnTo>
                    <a:pt x="1222121" y="104648"/>
                  </a:lnTo>
                  <a:lnTo>
                    <a:pt x="1214501" y="104775"/>
                  </a:lnTo>
                  <a:lnTo>
                    <a:pt x="1206500" y="104775"/>
                  </a:lnTo>
                  <a:lnTo>
                    <a:pt x="1200150" y="111125"/>
                  </a:lnTo>
                  <a:lnTo>
                    <a:pt x="1200150" y="127000"/>
                  </a:lnTo>
                  <a:lnTo>
                    <a:pt x="1206500" y="133350"/>
                  </a:lnTo>
                  <a:lnTo>
                    <a:pt x="1222375" y="133350"/>
                  </a:lnTo>
                  <a:lnTo>
                    <a:pt x="1228725" y="127000"/>
                  </a:lnTo>
                  <a:lnTo>
                    <a:pt x="1228725" y="119126"/>
                  </a:lnTo>
                  <a:lnTo>
                    <a:pt x="1228725" y="111125"/>
                  </a:lnTo>
                  <a:close/>
                </a:path>
                <a:path w="1333500" h="676275">
                  <a:moveTo>
                    <a:pt x="1228725" y="4191"/>
                  </a:moveTo>
                  <a:lnTo>
                    <a:pt x="1222121" y="0"/>
                  </a:lnTo>
                  <a:lnTo>
                    <a:pt x="1206373" y="0"/>
                  </a:lnTo>
                  <a:lnTo>
                    <a:pt x="1200150" y="4191"/>
                  </a:lnTo>
                  <a:lnTo>
                    <a:pt x="1200150" y="14859"/>
                  </a:lnTo>
                  <a:lnTo>
                    <a:pt x="1206500" y="19050"/>
                  </a:lnTo>
                  <a:lnTo>
                    <a:pt x="1222375" y="19050"/>
                  </a:lnTo>
                  <a:lnTo>
                    <a:pt x="1228725" y="14859"/>
                  </a:lnTo>
                  <a:lnTo>
                    <a:pt x="1228725" y="9525"/>
                  </a:lnTo>
                  <a:lnTo>
                    <a:pt x="1228725" y="4191"/>
                  </a:lnTo>
                  <a:close/>
                </a:path>
                <a:path w="1333500" h="676275">
                  <a:moveTo>
                    <a:pt x="1333500" y="215900"/>
                  </a:moveTo>
                  <a:lnTo>
                    <a:pt x="1327150" y="209550"/>
                  </a:lnTo>
                  <a:lnTo>
                    <a:pt x="1311275" y="209550"/>
                  </a:lnTo>
                  <a:lnTo>
                    <a:pt x="1304925" y="215900"/>
                  </a:lnTo>
                  <a:lnTo>
                    <a:pt x="1304925" y="231775"/>
                  </a:lnTo>
                  <a:lnTo>
                    <a:pt x="1311275" y="238125"/>
                  </a:lnTo>
                  <a:lnTo>
                    <a:pt x="1327150" y="238125"/>
                  </a:lnTo>
                  <a:lnTo>
                    <a:pt x="1333500" y="231775"/>
                  </a:lnTo>
                  <a:lnTo>
                    <a:pt x="1333500" y="223901"/>
                  </a:lnTo>
                  <a:lnTo>
                    <a:pt x="1333500" y="215900"/>
                  </a:lnTo>
                  <a:close/>
                </a:path>
                <a:path w="1333500" h="676275">
                  <a:moveTo>
                    <a:pt x="1333500" y="111125"/>
                  </a:moveTo>
                  <a:lnTo>
                    <a:pt x="1327150" y="104775"/>
                  </a:lnTo>
                  <a:lnTo>
                    <a:pt x="1311275" y="104775"/>
                  </a:lnTo>
                  <a:lnTo>
                    <a:pt x="1304925" y="111125"/>
                  </a:lnTo>
                  <a:lnTo>
                    <a:pt x="1304925" y="127000"/>
                  </a:lnTo>
                  <a:lnTo>
                    <a:pt x="1311275" y="133350"/>
                  </a:lnTo>
                  <a:lnTo>
                    <a:pt x="1327150" y="133350"/>
                  </a:lnTo>
                  <a:lnTo>
                    <a:pt x="1333500" y="127000"/>
                  </a:lnTo>
                  <a:lnTo>
                    <a:pt x="1333500" y="119126"/>
                  </a:lnTo>
                  <a:lnTo>
                    <a:pt x="1333500" y="111125"/>
                  </a:lnTo>
                  <a:close/>
                </a:path>
                <a:path w="1333500" h="676275">
                  <a:moveTo>
                    <a:pt x="1333500" y="4318"/>
                  </a:moveTo>
                  <a:lnTo>
                    <a:pt x="1327150" y="0"/>
                  </a:lnTo>
                  <a:lnTo>
                    <a:pt x="1311275" y="0"/>
                  </a:lnTo>
                  <a:lnTo>
                    <a:pt x="1304925" y="4318"/>
                  </a:lnTo>
                  <a:lnTo>
                    <a:pt x="1304925" y="14732"/>
                  </a:lnTo>
                  <a:lnTo>
                    <a:pt x="1311275" y="19050"/>
                  </a:lnTo>
                  <a:lnTo>
                    <a:pt x="1327150" y="19050"/>
                  </a:lnTo>
                  <a:lnTo>
                    <a:pt x="1333500" y="14732"/>
                  </a:lnTo>
                  <a:lnTo>
                    <a:pt x="1333500" y="9525"/>
                  </a:lnTo>
                  <a:lnTo>
                    <a:pt x="1333500" y="43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76775" y="5076697"/>
              <a:ext cx="1333500" cy="1000760"/>
            </a:xfrm>
            <a:custGeom>
              <a:avLst/>
              <a:gdLst/>
              <a:ahLst/>
              <a:cxnLst/>
              <a:rect l="l" t="t" r="r" b="b"/>
              <a:pathLst>
                <a:path w="1333500" h="1000760">
                  <a:moveTo>
                    <a:pt x="28575" y="978052"/>
                  </a:moveTo>
                  <a:lnTo>
                    <a:pt x="22098" y="971677"/>
                  </a:lnTo>
                  <a:lnTo>
                    <a:pt x="6350" y="971677"/>
                  </a:lnTo>
                  <a:lnTo>
                    <a:pt x="0" y="978052"/>
                  </a:lnTo>
                  <a:lnTo>
                    <a:pt x="0" y="993876"/>
                  </a:lnTo>
                  <a:lnTo>
                    <a:pt x="6477" y="1000252"/>
                  </a:lnTo>
                  <a:lnTo>
                    <a:pt x="22225" y="1000252"/>
                  </a:lnTo>
                  <a:lnTo>
                    <a:pt x="28575" y="993876"/>
                  </a:lnTo>
                  <a:lnTo>
                    <a:pt x="28575" y="985964"/>
                  </a:lnTo>
                  <a:lnTo>
                    <a:pt x="28575" y="978052"/>
                  </a:lnTo>
                  <a:close/>
                </a:path>
                <a:path w="1333500" h="1000760">
                  <a:moveTo>
                    <a:pt x="28575" y="873277"/>
                  </a:moveTo>
                  <a:lnTo>
                    <a:pt x="22098" y="866902"/>
                  </a:lnTo>
                  <a:lnTo>
                    <a:pt x="6350" y="866902"/>
                  </a:lnTo>
                  <a:lnTo>
                    <a:pt x="0" y="873277"/>
                  </a:lnTo>
                  <a:lnTo>
                    <a:pt x="0" y="889101"/>
                  </a:lnTo>
                  <a:lnTo>
                    <a:pt x="6477" y="895477"/>
                  </a:lnTo>
                  <a:lnTo>
                    <a:pt x="22225" y="895477"/>
                  </a:lnTo>
                  <a:lnTo>
                    <a:pt x="28575" y="889101"/>
                  </a:lnTo>
                  <a:lnTo>
                    <a:pt x="28575" y="881189"/>
                  </a:lnTo>
                  <a:lnTo>
                    <a:pt x="28575" y="873277"/>
                  </a:lnTo>
                  <a:close/>
                </a:path>
                <a:path w="1333500" h="1000760">
                  <a:moveTo>
                    <a:pt x="28575" y="766368"/>
                  </a:moveTo>
                  <a:lnTo>
                    <a:pt x="22098" y="762127"/>
                  </a:lnTo>
                  <a:lnTo>
                    <a:pt x="6350" y="762127"/>
                  </a:lnTo>
                  <a:lnTo>
                    <a:pt x="0" y="766368"/>
                  </a:lnTo>
                  <a:lnTo>
                    <a:pt x="0" y="776935"/>
                  </a:lnTo>
                  <a:lnTo>
                    <a:pt x="6477" y="781177"/>
                  </a:lnTo>
                  <a:lnTo>
                    <a:pt x="22225" y="781177"/>
                  </a:lnTo>
                  <a:lnTo>
                    <a:pt x="28575" y="776935"/>
                  </a:lnTo>
                  <a:lnTo>
                    <a:pt x="28575" y="771652"/>
                  </a:lnTo>
                  <a:lnTo>
                    <a:pt x="28575" y="766368"/>
                  </a:lnTo>
                  <a:close/>
                </a:path>
                <a:path w="1333500" h="1000760">
                  <a:moveTo>
                    <a:pt x="28575" y="654202"/>
                  </a:moveTo>
                  <a:lnTo>
                    <a:pt x="22098" y="647827"/>
                  </a:lnTo>
                  <a:lnTo>
                    <a:pt x="6350" y="647827"/>
                  </a:lnTo>
                  <a:lnTo>
                    <a:pt x="0" y="654202"/>
                  </a:lnTo>
                  <a:lnTo>
                    <a:pt x="0" y="670026"/>
                  </a:lnTo>
                  <a:lnTo>
                    <a:pt x="6477" y="676402"/>
                  </a:lnTo>
                  <a:lnTo>
                    <a:pt x="22225" y="676402"/>
                  </a:lnTo>
                  <a:lnTo>
                    <a:pt x="28575" y="670026"/>
                  </a:lnTo>
                  <a:lnTo>
                    <a:pt x="28575" y="662114"/>
                  </a:lnTo>
                  <a:lnTo>
                    <a:pt x="28575" y="654202"/>
                  </a:lnTo>
                  <a:close/>
                </a:path>
                <a:path w="1333500" h="1000760">
                  <a:moveTo>
                    <a:pt x="28575" y="549427"/>
                  </a:moveTo>
                  <a:lnTo>
                    <a:pt x="22098" y="543052"/>
                  </a:lnTo>
                  <a:lnTo>
                    <a:pt x="6350" y="543052"/>
                  </a:lnTo>
                  <a:lnTo>
                    <a:pt x="0" y="549427"/>
                  </a:lnTo>
                  <a:lnTo>
                    <a:pt x="0" y="565251"/>
                  </a:lnTo>
                  <a:lnTo>
                    <a:pt x="6477" y="571627"/>
                  </a:lnTo>
                  <a:lnTo>
                    <a:pt x="22225" y="571627"/>
                  </a:lnTo>
                  <a:lnTo>
                    <a:pt x="28575" y="565251"/>
                  </a:lnTo>
                  <a:lnTo>
                    <a:pt x="28575" y="557339"/>
                  </a:lnTo>
                  <a:lnTo>
                    <a:pt x="28575" y="549427"/>
                  </a:lnTo>
                  <a:close/>
                </a:path>
                <a:path w="1333500" h="1000760">
                  <a:moveTo>
                    <a:pt x="28575" y="435102"/>
                  </a:moveTo>
                  <a:lnTo>
                    <a:pt x="22098" y="428752"/>
                  </a:lnTo>
                  <a:lnTo>
                    <a:pt x="6350" y="428752"/>
                  </a:lnTo>
                  <a:lnTo>
                    <a:pt x="0" y="434975"/>
                  </a:lnTo>
                  <a:lnTo>
                    <a:pt x="0" y="451104"/>
                  </a:lnTo>
                  <a:lnTo>
                    <a:pt x="6477" y="457327"/>
                  </a:lnTo>
                  <a:lnTo>
                    <a:pt x="22225" y="457327"/>
                  </a:lnTo>
                  <a:lnTo>
                    <a:pt x="28575" y="450977"/>
                  </a:lnTo>
                  <a:lnTo>
                    <a:pt x="28575" y="443103"/>
                  </a:lnTo>
                  <a:lnTo>
                    <a:pt x="28575" y="435102"/>
                  </a:lnTo>
                  <a:close/>
                </a:path>
                <a:path w="1333500" h="1000760">
                  <a:moveTo>
                    <a:pt x="142875" y="978077"/>
                  </a:moveTo>
                  <a:lnTo>
                    <a:pt x="136525" y="971677"/>
                  </a:lnTo>
                  <a:lnTo>
                    <a:pt x="120650" y="971677"/>
                  </a:lnTo>
                  <a:lnTo>
                    <a:pt x="114300" y="978077"/>
                  </a:lnTo>
                  <a:lnTo>
                    <a:pt x="114300" y="993851"/>
                  </a:lnTo>
                  <a:lnTo>
                    <a:pt x="120650" y="1000252"/>
                  </a:lnTo>
                  <a:lnTo>
                    <a:pt x="136525" y="1000252"/>
                  </a:lnTo>
                  <a:lnTo>
                    <a:pt x="142875" y="993851"/>
                  </a:lnTo>
                  <a:lnTo>
                    <a:pt x="142875" y="985964"/>
                  </a:lnTo>
                  <a:lnTo>
                    <a:pt x="142875" y="978077"/>
                  </a:lnTo>
                  <a:close/>
                </a:path>
                <a:path w="1333500" h="1000760">
                  <a:moveTo>
                    <a:pt x="142875" y="873277"/>
                  </a:moveTo>
                  <a:lnTo>
                    <a:pt x="136525" y="866902"/>
                  </a:lnTo>
                  <a:lnTo>
                    <a:pt x="120650" y="866902"/>
                  </a:lnTo>
                  <a:lnTo>
                    <a:pt x="114300" y="873277"/>
                  </a:lnTo>
                  <a:lnTo>
                    <a:pt x="114300" y="889101"/>
                  </a:lnTo>
                  <a:lnTo>
                    <a:pt x="120650" y="895477"/>
                  </a:lnTo>
                  <a:lnTo>
                    <a:pt x="136525" y="895477"/>
                  </a:lnTo>
                  <a:lnTo>
                    <a:pt x="142875" y="889101"/>
                  </a:lnTo>
                  <a:lnTo>
                    <a:pt x="142875" y="881189"/>
                  </a:lnTo>
                  <a:lnTo>
                    <a:pt x="142875" y="873277"/>
                  </a:lnTo>
                  <a:close/>
                </a:path>
                <a:path w="1333500" h="1000760">
                  <a:moveTo>
                    <a:pt x="142875" y="766368"/>
                  </a:moveTo>
                  <a:lnTo>
                    <a:pt x="136525" y="762127"/>
                  </a:lnTo>
                  <a:lnTo>
                    <a:pt x="120650" y="762127"/>
                  </a:lnTo>
                  <a:lnTo>
                    <a:pt x="114300" y="766368"/>
                  </a:lnTo>
                  <a:lnTo>
                    <a:pt x="114300" y="776935"/>
                  </a:lnTo>
                  <a:lnTo>
                    <a:pt x="120650" y="781177"/>
                  </a:lnTo>
                  <a:lnTo>
                    <a:pt x="136525" y="781177"/>
                  </a:lnTo>
                  <a:lnTo>
                    <a:pt x="142875" y="776935"/>
                  </a:lnTo>
                  <a:lnTo>
                    <a:pt x="142875" y="771652"/>
                  </a:lnTo>
                  <a:lnTo>
                    <a:pt x="142875" y="766368"/>
                  </a:lnTo>
                  <a:close/>
                </a:path>
                <a:path w="1333500" h="1000760">
                  <a:moveTo>
                    <a:pt x="142875" y="654202"/>
                  </a:moveTo>
                  <a:lnTo>
                    <a:pt x="136525" y="647827"/>
                  </a:lnTo>
                  <a:lnTo>
                    <a:pt x="120650" y="647827"/>
                  </a:lnTo>
                  <a:lnTo>
                    <a:pt x="114300" y="654202"/>
                  </a:lnTo>
                  <a:lnTo>
                    <a:pt x="114300" y="670026"/>
                  </a:lnTo>
                  <a:lnTo>
                    <a:pt x="120650" y="676402"/>
                  </a:lnTo>
                  <a:lnTo>
                    <a:pt x="136525" y="676402"/>
                  </a:lnTo>
                  <a:lnTo>
                    <a:pt x="142875" y="670026"/>
                  </a:lnTo>
                  <a:lnTo>
                    <a:pt x="142875" y="662114"/>
                  </a:lnTo>
                  <a:lnTo>
                    <a:pt x="142875" y="654202"/>
                  </a:lnTo>
                  <a:close/>
                </a:path>
                <a:path w="1333500" h="1000760">
                  <a:moveTo>
                    <a:pt x="142875" y="549452"/>
                  </a:moveTo>
                  <a:lnTo>
                    <a:pt x="136525" y="543052"/>
                  </a:lnTo>
                  <a:lnTo>
                    <a:pt x="120650" y="543052"/>
                  </a:lnTo>
                  <a:lnTo>
                    <a:pt x="114300" y="549452"/>
                  </a:lnTo>
                  <a:lnTo>
                    <a:pt x="114300" y="565226"/>
                  </a:lnTo>
                  <a:lnTo>
                    <a:pt x="120650" y="571627"/>
                  </a:lnTo>
                  <a:lnTo>
                    <a:pt x="136525" y="571627"/>
                  </a:lnTo>
                  <a:lnTo>
                    <a:pt x="142875" y="565226"/>
                  </a:lnTo>
                  <a:lnTo>
                    <a:pt x="142875" y="557339"/>
                  </a:lnTo>
                  <a:lnTo>
                    <a:pt x="142875" y="549452"/>
                  </a:lnTo>
                  <a:close/>
                </a:path>
                <a:path w="1333500" h="1000760">
                  <a:moveTo>
                    <a:pt x="142875" y="435102"/>
                  </a:moveTo>
                  <a:lnTo>
                    <a:pt x="136525" y="428752"/>
                  </a:lnTo>
                  <a:lnTo>
                    <a:pt x="120650" y="428752"/>
                  </a:lnTo>
                  <a:lnTo>
                    <a:pt x="114300" y="435102"/>
                  </a:lnTo>
                  <a:lnTo>
                    <a:pt x="114300" y="450977"/>
                  </a:lnTo>
                  <a:lnTo>
                    <a:pt x="120650" y="457327"/>
                  </a:lnTo>
                  <a:lnTo>
                    <a:pt x="136525" y="457327"/>
                  </a:lnTo>
                  <a:lnTo>
                    <a:pt x="142875" y="450977"/>
                  </a:lnTo>
                  <a:lnTo>
                    <a:pt x="142875" y="443103"/>
                  </a:lnTo>
                  <a:lnTo>
                    <a:pt x="142875" y="435102"/>
                  </a:lnTo>
                  <a:close/>
                </a:path>
                <a:path w="1333500" h="1000760">
                  <a:moveTo>
                    <a:pt x="247650" y="978052"/>
                  </a:moveTo>
                  <a:lnTo>
                    <a:pt x="241300" y="971486"/>
                  </a:lnTo>
                  <a:lnTo>
                    <a:pt x="233426" y="971677"/>
                  </a:lnTo>
                  <a:lnTo>
                    <a:pt x="225425" y="971677"/>
                  </a:lnTo>
                  <a:lnTo>
                    <a:pt x="219075" y="978052"/>
                  </a:lnTo>
                  <a:lnTo>
                    <a:pt x="219075" y="993876"/>
                  </a:lnTo>
                  <a:lnTo>
                    <a:pt x="225425" y="1000252"/>
                  </a:lnTo>
                  <a:lnTo>
                    <a:pt x="241300" y="1000252"/>
                  </a:lnTo>
                  <a:lnTo>
                    <a:pt x="247650" y="993876"/>
                  </a:lnTo>
                  <a:lnTo>
                    <a:pt x="247650" y="985964"/>
                  </a:lnTo>
                  <a:lnTo>
                    <a:pt x="247650" y="978052"/>
                  </a:lnTo>
                  <a:close/>
                </a:path>
                <a:path w="1333500" h="1000760">
                  <a:moveTo>
                    <a:pt x="247650" y="873277"/>
                  </a:moveTo>
                  <a:lnTo>
                    <a:pt x="241300" y="866902"/>
                  </a:lnTo>
                  <a:lnTo>
                    <a:pt x="225425" y="866902"/>
                  </a:lnTo>
                  <a:lnTo>
                    <a:pt x="219075" y="873277"/>
                  </a:lnTo>
                  <a:lnTo>
                    <a:pt x="219075" y="889101"/>
                  </a:lnTo>
                  <a:lnTo>
                    <a:pt x="225425" y="895477"/>
                  </a:lnTo>
                  <a:lnTo>
                    <a:pt x="241300" y="895477"/>
                  </a:lnTo>
                  <a:lnTo>
                    <a:pt x="247650" y="889101"/>
                  </a:lnTo>
                  <a:lnTo>
                    <a:pt x="247650" y="881189"/>
                  </a:lnTo>
                  <a:lnTo>
                    <a:pt x="247650" y="873277"/>
                  </a:lnTo>
                  <a:close/>
                </a:path>
                <a:path w="1333500" h="1000760">
                  <a:moveTo>
                    <a:pt x="247650" y="766368"/>
                  </a:moveTo>
                  <a:lnTo>
                    <a:pt x="241300" y="762127"/>
                  </a:lnTo>
                  <a:lnTo>
                    <a:pt x="225425" y="762127"/>
                  </a:lnTo>
                  <a:lnTo>
                    <a:pt x="219075" y="766368"/>
                  </a:lnTo>
                  <a:lnTo>
                    <a:pt x="219075" y="776935"/>
                  </a:lnTo>
                  <a:lnTo>
                    <a:pt x="225425" y="781177"/>
                  </a:lnTo>
                  <a:lnTo>
                    <a:pt x="241300" y="781177"/>
                  </a:lnTo>
                  <a:lnTo>
                    <a:pt x="247650" y="776935"/>
                  </a:lnTo>
                  <a:lnTo>
                    <a:pt x="247650" y="771652"/>
                  </a:lnTo>
                  <a:lnTo>
                    <a:pt x="247650" y="766368"/>
                  </a:lnTo>
                  <a:close/>
                </a:path>
                <a:path w="1333500" h="1000760">
                  <a:moveTo>
                    <a:pt x="247650" y="654202"/>
                  </a:moveTo>
                  <a:lnTo>
                    <a:pt x="241300" y="647827"/>
                  </a:lnTo>
                  <a:lnTo>
                    <a:pt x="225425" y="647827"/>
                  </a:lnTo>
                  <a:lnTo>
                    <a:pt x="219075" y="654202"/>
                  </a:lnTo>
                  <a:lnTo>
                    <a:pt x="219075" y="670026"/>
                  </a:lnTo>
                  <a:lnTo>
                    <a:pt x="225425" y="676402"/>
                  </a:lnTo>
                  <a:lnTo>
                    <a:pt x="241300" y="676402"/>
                  </a:lnTo>
                  <a:lnTo>
                    <a:pt x="247650" y="670026"/>
                  </a:lnTo>
                  <a:lnTo>
                    <a:pt x="247650" y="662114"/>
                  </a:lnTo>
                  <a:lnTo>
                    <a:pt x="247650" y="654202"/>
                  </a:lnTo>
                  <a:close/>
                </a:path>
                <a:path w="1333500" h="1000760">
                  <a:moveTo>
                    <a:pt x="247650" y="549427"/>
                  </a:moveTo>
                  <a:lnTo>
                    <a:pt x="241300" y="543052"/>
                  </a:lnTo>
                  <a:lnTo>
                    <a:pt x="225425" y="543052"/>
                  </a:lnTo>
                  <a:lnTo>
                    <a:pt x="219075" y="549427"/>
                  </a:lnTo>
                  <a:lnTo>
                    <a:pt x="219075" y="565251"/>
                  </a:lnTo>
                  <a:lnTo>
                    <a:pt x="225425" y="571627"/>
                  </a:lnTo>
                  <a:lnTo>
                    <a:pt x="241300" y="571627"/>
                  </a:lnTo>
                  <a:lnTo>
                    <a:pt x="247650" y="565251"/>
                  </a:lnTo>
                  <a:lnTo>
                    <a:pt x="247650" y="557339"/>
                  </a:lnTo>
                  <a:lnTo>
                    <a:pt x="247650" y="549427"/>
                  </a:lnTo>
                  <a:close/>
                </a:path>
                <a:path w="1333500" h="1000760">
                  <a:moveTo>
                    <a:pt x="247650" y="435102"/>
                  </a:moveTo>
                  <a:lnTo>
                    <a:pt x="241300" y="428752"/>
                  </a:lnTo>
                  <a:lnTo>
                    <a:pt x="225425" y="428752"/>
                  </a:lnTo>
                  <a:lnTo>
                    <a:pt x="219075" y="435102"/>
                  </a:lnTo>
                  <a:lnTo>
                    <a:pt x="219075" y="450977"/>
                  </a:lnTo>
                  <a:lnTo>
                    <a:pt x="225425" y="457327"/>
                  </a:lnTo>
                  <a:lnTo>
                    <a:pt x="241300" y="457327"/>
                  </a:lnTo>
                  <a:lnTo>
                    <a:pt x="247650" y="450977"/>
                  </a:lnTo>
                  <a:lnTo>
                    <a:pt x="247650" y="443103"/>
                  </a:lnTo>
                  <a:lnTo>
                    <a:pt x="247650" y="435102"/>
                  </a:lnTo>
                  <a:close/>
                </a:path>
                <a:path w="1333500" h="1000760">
                  <a:moveTo>
                    <a:pt x="352425" y="978052"/>
                  </a:moveTo>
                  <a:lnTo>
                    <a:pt x="348234" y="971486"/>
                  </a:lnTo>
                  <a:lnTo>
                    <a:pt x="342900" y="971677"/>
                  </a:lnTo>
                  <a:lnTo>
                    <a:pt x="337566" y="971677"/>
                  </a:lnTo>
                  <a:lnTo>
                    <a:pt x="333375" y="978052"/>
                  </a:lnTo>
                  <a:lnTo>
                    <a:pt x="333375" y="993876"/>
                  </a:lnTo>
                  <a:lnTo>
                    <a:pt x="337566" y="1000252"/>
                  </a:lnTo>
                  <a:lnTo>
                    <a:pt x="348234" y="1000252"/>
                  </a:lnTo>
                  <a:lnTo>
                    <a:pt x="352425" y="993876"/>
                  </a:lnTo>
                  <a:lnTo>
                    <a:pt x="352425" y="985964"/>
                  </a:lnTo>
                  <a:lnTo>
                    <a:pt x="352425" y="978052"/>
                  </a:lnTo>
                  <a:close/>
                </a:path>
                <a:path w="1333500" h="1000760">
                  <a:moveTo>
                    <a:pt x="352425" y="873277"/>
                  </a:moveTo>
                  <a:lnTo>
                    <a:pt x="348234" y="866902"/>
                  </a:lnTo>
                  <a:lnTo>
                    <a:pt x="337566" y="866902"/>
                  </a:lnTo>
                  <a:lnTo>
                    <a:pt x="333375" y="873277"/>
                  </a:lnTo>
                  <a:lnTo>
                    <a:pt x="333375" y="889101"/>
                  </a:lnTo>
                  <a:lnTo>
                    <a:pt x="337566" y="895477"/>
                  </a:lnTo>
                  <a:lnTo>
                    <a:pt x="348234" y="895477"/>
                  </a:lnTo>
                  <a:lnTo>
                    <a:pt x="352425" y="889101"/>
                  </a:lnTo>
                  <a:lnTo>
                    <a:pt x="352425" y="881189"/>
                  </a:lnTo>
                  <a:lnTo>
                    <a:pt x="352425" y="873277"/>
                  </a:lnTo>
                  <a:close/>
                </a:path>
                <a:path w="1333500" h="1000760">
                  <a:moveTo>
                    <a:pt x="352425" y="766368"/>
                  </a:moveTo>
                  <a:lnTo>
                    <a:pt x="348234" y="762127"/>
                  </a:lnTo>
                  <a:lnTo>
                    <a:pt x="337566" y="762127"/>
                  </a:lnTo>
                  <a:lnTo>
                    <a:pt x="333375" y="766368"/>
                  </a:lnTo>
                  <a:lnTo>
                    <a:pt x="333375" y="776935"/>
                  </a:lnTo>
                  <a:lnTo>
                    <a:pt x="337566" y="781177"/>
                  </a:lnTo>
                  <a:lnTo>
                    <a:pt x="348234" y="781177"/>
                  </a:lnTo>
                  <a:lnTo>
                    <a:pt x="352425" y="776935"/>
                  </a:lnTo>
                  <a:lnTo>
                    <a:pt x="352425" y="771652"/>
                  </a:lnTo>
                  <a:lnTo>
                    <a:pt x="352425" y="766368"/>
                  </a:lnTo>
                  <a:close/>
                </a:path>
                <a:path w="1333500" h="1000760">
                  <a:moveTo>
                    <a:pt x="352425" y="654202"/>
                  </a:moveTo>
                  <a:lnTo>
                    <a:pt x="348234" y="647827"/>
                  </a:lnTo>
                  <a:lnTo>
                    <a:pt x="337566" y="647827"/>
                  </a:lnTo>
                  <a:lnTo>
                    <a:pt x="333375" y="654202"/>
                  </a:lnTo>
                  <a:lnTo>
                    <a:pt x="333375" y="670026"/>
                  </a:lnTo>
                  <a:lnTo>
                    <a:pt x="337566" y="676402"/>
                  </a:lnTo>
                  <a:lnTo>
                    <a:pt x="348234" y="676402"/>
                  </a:lnTo>
                  <a:lnTo>
                    <a:pt x="352425" y="670026"/>
                  </a:lnTo>
                  <a:lnTo>
                    <a:pt x="352425" y="662114"/>
                  </a:lnTo>
                  <a:lnTo>
                    <a:pt x="352425" y="654202"/>
                  </a:lnTo>
                  <a:close/>
                </a:path>
                <a:path w="1333500" h="1000760">
                  <a:moveTo>
                    <a:pt x="352425" y="549427"/>
                  </a:moveTo>
                  <a:lnTo>
                    <a:pt x="348234" y="543052"/>
                  </a:lnTo>
                  <a:lnTo>
                    <a:pt x="337566" y="543052"/>
                  </a:lnTo>
                  <a:lnTo>
                    <a:pt x="333375" y="549427"/>
                  </a:lnTo>
                  <a:lnTo>
                    <a:pt x="333375" y="565251"/>
                  </a:lnTo>
                  <a:lnTo>
                    <a:pt x="337566" y="571627"/>
                  </a:lnTo>
                  <a:lnTo>
                    <a:pt x="348234" y="571627"/>
                  </a:lnTo>
                  <a:lnTo>
                    <a:pt x="352425" y="565251"/>
                  </a:lnTo>
                  <a:lnTo>
                    <a:pt x="352425" y="557339"/>
                  </a:lnTo>
                  <a:lnTo>
                    <a:pt x="352425" y="549427"/>
                  </a:lnTo>
                  <a:close/>
                </a:path>
                <a:path w="1333500" h="1000760">
                  <a:moveTo>
                    <a:pt x="352425" y="435102"/>
                  </a:moveTo>
                  <a:lnTo>
                    <a:pt x="348234" y="428752"/>
                  </a:lnTo>
                  <a:lnTo>
                    <a:pt x="337566" y="428752"/>
                  </a:lnTo>
                  <a:lnTo>
                    <a:pt x="333375" y="435102"/>
                  </a:lnTo>
                  <a:lnTo>
                    <a:pt x="333375" y="450977"/>
                  </a:lnTo>
                  <a:lnTo>
                    <a:pt x="337566" y="457327"/>
                  </a:lnTo>
                  <a:lnTo>
                    <a:pt x="348234" y="457327"/>
                  </a:lnTo>
                  <a:lnTo>
                    <a:pt x="352425" y="450977"/>
                  </a:lnTo>
                  <a:lnTo>
                    <a:pt x="352425" y="443103"/>
                  </a:lnTo>
                  <a:lnTo>
                    <a:pt x="352425" y="435102"/>
                  </a:lnTo>
                  <a:close/>
                </a:path>
                <a:path w="1333500" h="1000760">
                  <a:moveTo>
                    <a:pt x="466725" y="978052"/>
                  </a:moveTo>
                  <a:lnTo>
                    <a:pt x="460375" y="971486"/>
                  </a:lnTo>
                  <a:lnTo>
                    <a:pt x="452501" y="971677"/>
                  </a:lnTo>
                  <a:lnTo>
                    <a:pt x="444500" y="971677"/>
                  </a:lnTo>
                  <a:lnTo>
                    <a:pt x="438150" y="978052"/>
                  </a:lnTo>
                  <a:lnTo>
                    <a:pt x="438150" y="993876"/>
                  </a:lnTo>
                  <a:lnTo>
                    <a:pt x="444500" y="1000252"/>
                  </a:lnTo>
                  <a:lnTo>
                    <a:pt x="460375" y="1000252"/>
                  </a:lnTo>
                  <a:lnTo>
                    <a:pt x="466725" y="993876"/>
                  </a:lnTo>
                  <a:lnTo>
                    <a:pt x="466725" y="985964"/>
                  </a:lnTo>
                  <a:lnTo>
                    <a:pt x="466725" y="978052"/>
                  </a:lnTo>
                  <a:close/>
                </a:path>
                <a:path w="1333500" h="1000760">
                  <a:moveTo>
                    <a:pt x="466725" y="873277"/>
                  </a:moveTo>
                  <a:lnTo>
                    <a:pt x="460375" y="866902"/>
                  </a:lnTo>
                  <a:lnTo>
                    <a:pt x="444500" y="866902"/>
                  </a:lnTo>
                  <a:lnTo>
                    <a:pt x="438150" y="873277"/>
                  </a:lnTo>
                  <a:lnTo>
                    <a:pt x="438150" y="889101"/>
                  </a:lnTo>
                  <a:lnTo>
                    <a:pt x="444500" y="895477"/>
                  </a:lnTo>
                  <a:lnTo>
                    <a:pt x="460375" y="895477"/>
                  </a:lnTo>
                  <a:lnTo>
                    <a:pt x="466725" y="889101"/>
                  </a:lnTo>
                  <a:lnTo>
                    <a:pt x="466725" y="881189"/>
                  </a:lnTo>
                  <a:lnTo>
                    <a:pt x="466725" y="873277"/>
                  </a:lnTo>
                  <a:close/>
                </a:path>
                <a:path w="1333500" h="1000760">
                  <a:moveTo>
                    <a:pt x="466725" y="766368"/>
                  </a:moveTo>
                  <a:lnTo>
                    <a:pt x="460375" y="762127"/>
                  </a:lnTo>
                  <a:lnTo>
                    <a:pt x="444500" y="762127"/>
                  </a:lnTo>
                  <a:lnTo>
                    <a:pt x="438150" y="766368"/>
                  </a:lnTo>
                  <a:lnTo>
                    <a:pt x="438150" y="776935"/>
                  </a:lnTo>
                  <a:lnTo>
                    <a:pt x="444500" y="781177"/>
                  </a:lnTo>
                  <a:lnTo>
                    <a:pt x="460375" y="781177"/>
                  </a:lnTo>
                  <a:lnTo>
                    <a:pt x="466725" y="776935"/>
                  </a:lnTo>
                  <a:lnTo>
                    <a:pt x="466725" y="771652"/>
                  </a:lnTo>
                  <a:lnTo>
                    <a:pt x="466725" y="766368"/>
                  </a:lnTo>
                  <a:close/>
                </a:path>
                <a:path w="1333500" h="1000760">
                  <a:moveTo>
                    <a:pt x="466725" y="654202"/>
                  </a:moveTo>
                  <a:lnTo>
                    <a:pt x="460375" y="647827"/>
                  </a:lnTo>
                  <a:lnTo>
                    <a:pt x="444500" y="647827"/>
                  </a:lnTo>
                  <a:lnTo>
                    <a:pt x="438150" y="654202"/>
                  </a:lnTo>
                  <a:lnTo>
                    <a:pt x="438150" y="670026"/>
                  </a:lnTo>
                  <a:lnTo>
                    <a:pt x="444500" y="676402"/>
                  </a:lnTo>
                  <a:lnTo>
                    <a:pt x="460375" y="676402"/>
                  </a:lnTo>
                  <a:lnTo>
                    <a:pt x="466725" y="670026"/>
                  </a:lnTo>
                  <a:lnTo>
                    <a:pt x="466725" y="662114"/>
                  </a:lnTo>
                  <a:lnTo>
                    <a:pt x="466725" y="654202"/>
                  </a:lnTo>
                  <a:close/>
                </a:path>
                <a:path w="1333500" h="1000760">
                  <a:moveTo>
                    <a:pt x="466725" y="549427"/>
                  </a:moveTo>
                  <a:lnTo>
                    <a:pt x="460375" y="543052"/>
                  </a:lnTo>
                  <a:lnTo>
                    <a:pt x="444500" y="543052"/>
                  </a:lnTo>
                  <a:lnTo>
                    <a:pt x="438150" y="549427"/>
                  </a:lnTo>
                  <a:lnTo>
                    <a:pt x="438150" y="565251"/>
                  </a:lnTo>
                  <a:lnTo>
                    <a:pt x="444500" y="571627"/>
                  </a:lnTo>
                  <a:lnTo>
                    <a:pt x="460375" y="571627"/>
                  </a:lnTo>
                  <a:lnTo>
                    <a:pt x="466725" y="565251"/>
                  </a:lnTo>
                  <a:lnTo>
                    <a:pt x="466725" y="557339"/>
                  </a:lnTo>
                  <a:lnTo>
                    <a:pt x="466725" y="549427"/>
                  </a:lnTo>
                  <a:close/>
                </a:path>
                <a:path w="1333500" h="1000760">
                  <a:moveTo>
                    <a:pt x="466725" y="435102"/>
                  </a:moveTo>
                  <a:lnTo>
                    <a:pt x="460375" y="428752"/>
                  </a:lnTo>
                  <a:lnTo>
                    <a:pt x="444500" y="428752"/>
                  </a:lnTo>
                  <a:lnTo>
                    <a:pt x="438150" y="435102"/>
                  </a:lnTo>
                  <a:lnTo>
                    <a:pt x="438150" y="450977"/>
                  </a:lnTo>
                  <a:lnTo>
                    <a:pt x="444500" y="457327"/>
                  </a:lnTo>
                  <a:lnTo>
                    <a:pt x="460375" y="457327"/>
                  </a:lnTo>
                  <a:lnTo>
                    <a:pt x="466725" y="450977"/>
                  </a:lnTo>
                  <a:lnTo>
                    <a:pt x="466725" y="443103"/>
                  </a:lnTo>
                  <a:lnTo>
                    <a:pt x="466725" y="435102"/>
                  </a:lnTo>
                  <a:close/>
                </a:path>
                <a:path w="1333500" h="1000760">
                  <a:moveTo>
                    <a:pt x="571500" y="978077"/>
                  </a:moveTo>
                  <a:lnTo>
                    <a:pt x="567182" y="971677"/>
                  </a:lnTo>
                  <a:lnTo>
                    <a:pt x="556768" y="971677"/>
                  </a:lnTo>
                  <a:lnTo>
                    <a:pt x="552450" y="978077"/>
                  </a:lnTo>
                  <a:lnTo>
                    <a:pt x="552450" y="993851"/>
                  </a:lnTo>
                  <a:lnTo>
                    <a:pt x="556768" y="1000252"/>
                  </a:lnTo>
                  <a:lnTo>
                    <a:pt x="567182" y="1000252"/>
                  </a:lnTo>
                  <a:lnTo>
                    <a:pt x="571500" y="993851"/>
                  </a:lnTo>
                  <a:lnTo>
                    <a:pt x="571500" y="985964"/>
                  </a:lnTo>
                  <a:lnTo>
                    <a:pt x="571500" y="978077"/>
                  </a:lnTo>
                  <a:close/>
                </a:path>
                <a:path w="1333500" h="1000760">
                  <a:moveTo>
                    <a:pt x="571500" y="873277"/>
                  </a:moveTo>
                  <a:lnTo>
                    <a:pt x="567309" y="866902"/>
                  </a:lnTo>
                  <a:lnTo>
                    <a:pt x="556641" y="866902"/>
                  </a:lnTo>
                  <a:lnTo>
                    <a:pt x="552450" y="873277"/>
                  </a:lnTo>
                  <a:lnTo>
                    <a:pt x="552450" y="889101"/>
                  </a:lnTo>
                  <a:lnTo>
                    <a:pt x="556641" y="895477"/>
                  </a:lnTo>
                  <a:lnTo>
                    <a:pt x="567309" y="895477"/>
                  </a:lnTo>
                  <a:lnTo>
                    <a:pt x="571500" y="889101"/>
                  </a:lnTo>
                  <a:lnTo>
                    <a:pt x="571500" y="881189"/>
                  </a:lnTo>
                  <a:lnTo>
                    <a:pt x="571500" y="873277"/>
                  </a:lnTo>
                  <a:close/>
                </a:path>
                <a:path w="1333500" h="1000760">
                  <a:moveTo>
                    <a:pt x="571500" y="766368"/>
                  </a:moveTo>
                  <a:lnTo>
                    <a:pt x="567309" y="762127"/>
                  </a:lnTo>
                  <a:lnTo>
                    <a:pt x="556641" y="762127"/>
                  </a:lnTo>
                  <a:lnTo>
                    <a:pt x="552450" y="766368"/>
                  </a:lnTo>
                  <a:lnTo>
                    <a:pt x="552450" y="776935"/>
                  </a:lnTo>
                  <a:lnTo>
                    <a:pt x="556641" y="781177"/>
                  </a:lnTo>
                  <a:lnTo>
                    <a:pt x="567309" y="781177"/>
                  </a:lnTo>
                  <a:lnTo>
                    <a:pt x="571500" y="776935"/>
                  </a:lnTo>
                  <a:lnTo>
                    <a:pt x="571500" y="771652"/>
                  </a:lnTo>
                  <a:lnTo>
                    <a:pt x="571500" y="766368"/>
                  </a:lnTo>
                  <a:close/>
                </a:path>
                <a:path w="1333500" h="1000760">
                  <a:moveTo>
                    <a:pt x="571500" y="654202"/>
                  </a:moveTo>
                  <a:lnTo>
                    <a:pt x="567309" y="647827"/>
                  </a:lnTo>
                  <a:lnTo>
                    <a:pt x="556641" y="647827"/>
                  </a:lnTo>
                  <a:lnTo>
                    <a:pt x="552450" y="654202"/>
                  </a:lnTo>
                  <a:lnTo>
                    <a:pt x="552450" y="670026"/>
                  </a:lnTo>
                  <a:lnTo>
                    <a:pt x="556641" y="676402"/>
                  </a:lnTo>
                  <a:lnTo>
                    <a:pt x="567309" y="676402"/>
                  </a:lnTo>
                  <a:lnTo>
                    <a:pt x="571500" y="670026"/>
                  </a:lnTo>
                  <a:lnTo>
                    <a:pt x="571500" y="662114"/>
                  </a:lnTo>
                  <a:lnTo>
                    <a:pt x="571500" y="654202"/>
                  </a:lnTo>
                  <a:close/>
                </a:path>
                <a:path w="1333500" h="1000760">
                  <a:moveTo>
                    <a:pt x="571500" y="549452"/>
                  </a:moveTo>
                  <a:lnTo>
                    <a:pt x="567182" y="543052"/>
                  </a:lnTo>
                  <a:lnTo>
                    <a:pt x="556768" y="543052"/>
                  </a:lnTo>
                  <a:lnTo>
                    <a:pt x="552450" y="549452"/>
                  </a:lnTo>
                  <a:lnTo>
                    <a:pt x="552450" y="565226"/>
                  </a:lnTo>
                  <a:lnTo>
                    <a:pt x="556768" y="571627"/>
                  </a:lnTo>
                  <a:lnTo>
                    <a:pt x="567182" y="571627"/>
                  </a:lnTo>
                  <a:lnTo>
                    <a:pt x="571500" y="565226"/>
                  </a:lnTo>
                  <a:lnTo>
                    <a:pt x="571500" y="557339"/>
                  </a:lnTo>
                  <a:lnTo>
                    <a:pt x="571500" y="549452"/>
                  </a:lnTo>
                  <a:close/>
                </a:path>
                <a:path w="1333500" h="1000760">
                  <a:moveTo>
                    <a:pt x="571500" y="435102"/>
                  </a:moveTo>
                  <a:lnTo>
                    <a:pt x="567182" y="428752"/>
                  </a:lnTo>
                  <a:lnTo>
                    <a:pt x="556768" y="428752"/>
                  </a:lnTo>
                  <a:lnTo>
                    <a:pt x="552450" y="435102"/>
                  </a:lnTo>
                  <a:lnTo>
                    <a:pt x="552450" y="450977"/>
                  </a:lnTo>
                  <a:lnTo>
                    <a:pt x="556768" y="457327"/>
                  </a:lnTo>
                  <a:lnTo>
                    <a:pt x="567182" y="457327"/>
                  </a:lnTo>
                  <a:lnTo>
                    <a:pt x="571500" y="450977"/>
                  </a:lnTo>
                  <a:lnTo>
                    <a:pt x="571500" y="443103"/>
                  </a:lnTo>
                  <a:lnTo>
                    <a:pt x="571500" y="435102"/>
                  </a:lnTo>
                  <a:close/>
                </a:path>
                <a:path w="1333500" h="1000760">
                  <a:moveTo>
                    <a:pt x="685800" y="978052"/>
                  </a:moveTo>
                  <a:lnTo>
                    <a:pt x="679450" y="971486"/>
                  </a:lnTo>
                  <a:lnTo>
                    <a:pt x="671576" y="971677"/>
                  </a:lnTo>
                  <a:lnTo>
                    <a:pt x="663575" y="971677"/>
                  </a:lnTo>
                  <a:lnTo>
                    <a:pt x="657225" y="978052"/>
                  </a:lnTo>
                  <a:lnTo>
                    <a:pt x="657225" y="993876"/>
                  </a:lnTo>
                  <a:lnTo>
                    <a:pt x="663575" y="1000252"/>
                  </a:lnTo>
                  <a:lnTo>
                    <a:pt x="679450" y="1000252"/>
                  </a:lnTo>
                  <a:lnTo>
                    <a:pt x="685800" y="993876"/>
                  </a:lnTo>
                  <a:lnTo>
                    <a:pt x="685800" y="985964"/>
                  </a:lnTo>
                  <a:lnTo>
                    <a:pt x="685800" y="978052"/>
                  </a:lnTo>
                  <a:close/>
                </a:path>
                <a:path w="1333500" h="1000760">
                  <a:moveTo>
                    <a:pt x="685800" y="873277"/>
                  </a:moveTo>
                  <a:lnTo>
                    <a:pt x="679450" y="866902"/>
                  </a:lnTo>
                  <a:lnTo>
                    <a:pt x="663575" y="866902"/>
                  </a:lnTo>
                  <a:lnTo>
                    <a:pt x="657225" y="873277"/>
                  </a:lnTo>
                  <a:lnTo>
                    <a:pt x="657225" y="889101"/>
                  </a:lnTo>
                  <a:lnTo>
                    <a:pt x="663575" y="895477"/>
                  </a:lnTo>
                  <a:lnTo>
                    <a:pt x="679450" y="895477"/>
                  </a:lnTo>
                  <a:lnTo>
                    <a:pt x="685800" y="889101"/>
                  </a:lnTo>
                  <a:lnTo>
                    <a:pt x="685800" y="881189"/>
                  </a:lnTo>
                  <a:lnTo>
                    <a:pt x="685800" y="873277"/>
                  </a:lnTo>
                  <a:close/>
                </a:path>
                <a:path w="1333500" h="1000760">
                  <a:moveTo>
                    <a:pt x="685800" y="766368"/>
                  </a:moveTo>
                  <a:lnTo>
                    <a:pt x="679450" y="762127"/>
                  </a:lnTo>
                  <a:lnTo>
                    <a:pt x="663575" y="762127"/>
                  </a:lnTo>
                  <a:lnTo>
                    <a:pt x="657225" y="766368"/>
                  </a:lnTo>
                  <a:lnTo>
                    <a:pt x="657225" y="776935"/>
                  </a:lnTo>
                  <a:lnTo>
                    <a:pt x="663575" y="781177"/>
                  </a:lnTo>
                  <a:lnTo>
                    <a:pt x="679450" y="781177"/>
                  </a:lnTo>
                  <a:lnTo>
                    <a:pt x="685800" y="776935"/>
                  </a:lnTo>
                  <a:lnTo>
                    <a:pt x="685800" y="771652"/>
                  </a:lnTo>
                  <a:lnTo>
                    <a:pt x="685800" y="766368"/>
                  </a:lnTo>
                  <a:close/>
                </a:path>
                <a:path w="1333500" h="1000760">
                  <a:moveTo>
                    <a:pt x="685800" y="654202"/>
                  </a:moveTo>
                  <a:lnTo>
                    <a:pt x="679450" y="647827"/>
                  </a:lnTo>
                  <a:lnTo>
                    <a:pt x="663575" y="647827"/>
                  </a:lnTo>
                  <a:lnTo>
                    <a:pt x="657225" y="654202"/>
                  </a:lnTo>
                  <a:lnTo>
                    <a:pt x="657225" y="670026"/>
                  </a:lnTo>
                  <a:lnTo>
                    <a:pt x="663575" y="676402"/>
                  </a:lnTo>
                  <a:lnTo>
                    <a:pt x="679450" y="676402"/>
                  </a:lnTo>
                  <a:lnTo>
                    <a:pt x="685800" y="670026"/>
                  </a:lnTo>
                  <a:lnTo>
                    <a:pt x="685800" y="662114"/>
                  </a:lnTo>
                  <a:lnTo>
                    <a:pt x="685800" y="654202"/>
                  </a:lnTo>
                  <a:close/>
                </a:path>
                <a:path w="1333500" h="1000760">
                  <a:moveTo>
                    <a:pt x="685800" y="549427"/>
                  </a:moveTo>
                  <a:lnTo>
                    <a:pt x="679450" y="543052"/>
                  </a:lnTo>
                  <a:lnTo>
                    <a:pt x="663575" y="543052"/>
                  </a:lnTo>
                  <a:lnTo>
                    <a:pt x="657225" y="549427"/>
                  </a:lnTo>
                  <a:lnTo>
                    <a:pt x="657225" y="565251"/>
                  </a:lnTo>
                  <a:lnTo>
                    <a:pt x="663575" y="571627"/>
                  </a:lnTo>
                  <a:lnTo>
                    <a:pt x="679450" y="571627"/>
                  </a:lnTo>
                  <a:lnTo>
                    <a:pt x="685800" y="565251"/>
                  </a:lnTo>
                  <a:lnTo>
                    <a:pt x="685800" y="557339"/>
                  </a:lnTo>
                  <a:lnTo>
                    <a:pt x="685800" y="549427"/>
                  </a:lnTo>
                  <a:close/>
                </a:path>
                <a:path w="1333500" h="1000760">
                  <a:moveTo>
                    <a:pt x="685800" y="435102"/>
                  </a:moveTo>
                  <a:lnTo>
                    <a:pt x="679450" y="428752"/>
                  </a:lnTo>
                  <a:lnTo>
                    <a:pt x="663575" y="428752"/>
                  </a:lnTo>
                  <a:lnTo>
                    <a:pt x="657225" y="435102"/>
                  </a:lnTo>
                  <a:lnTo>
                    <a:pt x="657225" y="450977"/>
                  </a:lnTo>
                  <a:lnTo>
                    <a:pt x="663575" y="457327"/>
                  </a:lnTo>
                  <a:lnTo>
                    <a:pt x="679450" y="457327"/>
                  </a:lnTo>
                  <a:lnTo>
                    <a:pt x="685800" y="450977"/>
                  </a:lnTo>
                  <a:lnTo>
                    <a:pt x="685800" y="443103"/>
                  </a:lnTo>
                  <a:lnTo>
                    <a:pt x="685800" y="435102"/>
                  </a:lnTo>
                  <a:close/>
                </a:path>
                <a:path w="1333500" h="1000760">
                  <a:moveTo>
                    <a:pt x="790575" y="549427"/>
                  </a:moveTo>
                  <a:lnTo>
                    <a:pt x="784225" y="543052"/>
                  </a:lnTo>
                  <a:lnTo>
                    <a:pt x="768350" y="543052"/>
                  </a:lnTo>
                  <a:lnTo>
                    <a:pt x="762000" y="549427"/>
                  </a:lnTo>
                  <a:lnTo>
                    <a:pt x="762000" y="565251"/>
                  </a:lnTo>
                  <a:lnTo>
                    <a:pt x="768350" y="571627"/>
                  </a:lnTo>
                  <a:lnTo>
                    <a:pt x="784225" y="571627"/>
                  </a:lnTo>
                  <a:lnTo>
                    <a:pt x="790575" y="565251"/>
                  </a:lnTo>
                  <a:lnTo>
                    <a:pt x="790575" y="557339"/>
                  </a:lnTo>
                  <a:lnTo>
                    <a:pt x="790575" y="549427"/>
                  </a:lnTo>
                  <a:close/>
                </a:path>
                <a:path w="1333500" h="1000760">
                  <a:moveTo>
                    <a:pt x="790575" y="435102"/>
                  </a:moveTo>
                  <a:lnTo>
                    <a:pt x="784225" y="428752"/>
                  </a:lnTo>
                  <a:lnTo>
                    <a:pt x="768350" y="428752"/>
                  </a:lnTo>
                  <a:lnTo>
                    <a:pt x="762000" y="435102"/>
                  </a:lnTo>
                  <a:lnTo>
                    <a:pt x="762000" y="450977"/>
                  </a:lnTo>
                  <a:lnTo>
                    <a:pt x="768350" y="457327"/>
                  </a:lnTo>
                  <a:lnTo>
                    <a:pt x="784225" y="457327"/>
                  </a:lnTo>
                  <a:lnTo>
                    <a:pt x="790575" y="450977"/>
                  </a:lnTo>
                  <a:lnTo>
                    <a:pt x="790575" y="443103"/>
                  </a:lnTo>
                  <a:lnTo>
                    <a:pt x="790575" y="435102"/>
                  </a:lnTo>
                  <a:close/>
                </a:path>
                <a:path w="1333500" h="1000760">
                  <a:moveTo>
                    <a:pt x="790575" y="330327"/>
                  </a:moveTo>
                  <a:lnTo>
                    <a:pt x="784225" y="323977"/>
                  </a:lnTo>
                  <a:lnTo>
                    <a:pt x="768350" y="323977"/>
                  </a:lnTo>
                  <a:lnTo>
                    <a:pt x="762000" y="330327"/>
                  </a:lnTo>
                  <a:lnTo>
                    <a:pt x="762000" y="346202"/>
                  </a:lnTo>
                  <a:lnTo>
                    <a:pt x="768350" y="352552"/>
                  </a:lnTo>
                  <a:lnTo>
                    <a:pt x="784225" y="352552"/>
                  </a:lnTo>
                  <a:lnTo>
                    <a:pt x="790575" y="346202"/>
                  </a:lnTo>
                  <a:lnTo>
                    <a:pt x="790575" y="338328"/>
                  </a:lnTo>
                  <a:lnTo>
                    <a:pt x="790575" y="330327"/>
                  </a:lnTo>
                  <a:close/>
                </a:path>
                <a:path w="1333500" h="1000760">
                  <a:moveTo>
                    <a:pt x="790575" y="223393"/>
                  </a:moveTo>
                  <a:lnTo>
                    <a:pt x="784225" y="219075"/>
                  </a:lnTo>
                  <a:lnTo>
                    <a:pt x="776351" y="219202"/>
                  </a:lnTo>
                  <a:lnTo>
                    <a:pt x="768350" y="219202"/>
                  </a:lnTo>
                  <a:lnTo>
                    <a:pt x="762000" y="223393"/>
                  </a:lnTo>
                  <a:lnTo>
                    <a:pt x="762000" y="234061"/>
                  </a:lnTo>
                  <a:lnTo>
                    <a:pt x="768350" y="238252"/>
                  </a:lnTo>
                  <a:lnTo>
                    <a:pt x="784225" y="238252"/>
                  </a:lnTo>
                  <a:lnTo>
                    <a:pt x="790575" y="234061"/>
                  </a:lnTo>
                  <a:lnTo>
                    <a:pt x="790575" y="228727"/>
                  </a:lnTo>
                  <a:lnTo>
                    <a:pt x="790575" y="223393"/>
                  </a:lnTo>
                  <a:close/>
                </a:path>
                <a:path w="1333500" h="1000760">
                  <a:moveTo>
                    <a:pt x="790575" y="111252"/>
                  </a:moveTo>
                  <a:lnTo>
                    <a:pt x="784225" y="104902"/>
                  </a:lnTo>
                  <a:lnTo>
                    <a:pt x="768350" y="104902"/>
                  </a:lnTo>
                  <a:lnTo>
                    <a:pt x="762000" y="111252"/>
                  </a:lnTo>
                  <a:lnTo>
                    <a:pt x="762000" y="127127"/>
                  </a:lnTo>
                  <a:lnTo>
                    <a:pt x="768350" y="133477"/>
                  </a:lnTo>
                  <a:lnTo>
                    <a:pt x="784225" y="133477"/>
                  </a:lnTo>
                  <a:lnTo>
                    <a:pt x="790575" y="127127"/>
                  </a:lnTo>
                  <a:lnTo>
                    <a:pt x="790575" y="119126"/>
                  </a:lnTo>
                  <a:lnTo>
                    <a:pt x="790575" y="111252"/>
                  </a:lnTo>
                  <a:close/>
                </a:path>
                <a:path w="1333500" h="1000760">
                  <a:moveTo>
                    <a:pt x="895350" y="549427"/>
                  </a:moveTo>
                  <a:lnTo>
                    <a:pt x="891159" y="543052"/>
                  </a:lnTo>
                  <a:lnTo>
                    <a:pt x="880491" y="543052"/>
                  </a:lnTo>
                  <a:lnTo>
                    <a:pt x="876300" y="549427"/>
                  </a:lnTo>
                  <a:lnTo>
                    <a:pt x="876300" y="565251"/>
                  </a:lnTo>
                  <a:lnTo>
                    <a:pt x="880491" y="571627"/>
                  </a:lnTo>
                  <a:lnTo>
                    <a:pt x="891159" y="571627"/>
                  </a:lnTo>
                  <a:lnTo>
                    <a:pt x="895350" y="565251"/>
                  </a:lnTo>
                  <a:lnTo>
                    <a:pt x="895350" y="557339"/>
                  </a:lnTo>
                  <a:lnTo>
                    <a:pt x="895350" y="549427"/>
                  </a:lnTo>
                  <a:close/>
                </a:path>
                <a:path w="1333500" h="1000760">
                  <a:moveTo>
                    <a:pt x="895350" y="435102"/>
                  </a:moveTo>
                  <a:lnTo>
                    <a:pt x="891159" y="428752"/>
                  </a:lnTo>
                  <a:lnTo>
                    <a:pt x="880491" y="428752"/>
                  </a:lnTo>
                  <a:lnTo>
                    <a:pt x="876300" y="435102"/>
                  </a:lnTo>
                  <a:lnTo>
                    <a:pt x="876300" y="450977"/>
                  </a:lnTo>
                  <a:lnTo>
                    <a:pt x="880491" y="457327"/>
                  </a:lnTo>
                  <a:lnTo>
                    <a:pt x="891159" y="457327"/>
                  </a:lnTo>
                  <a:lnTo>
                    <a:pt x="895350" y="450977"/>
                  </a:lnTo>
                  <a:lnTo>
                    <a:pt x="895350" y="443103"/>
                  </a:lnTo>
                  <a:lnTo>
                    <a:pt x="895350" y="435102"/>
                  </a:lnTo>
                  <a:close/>
                </a:path>
                <a:path w="1333500" h="1000760">
                  <a:moveTo>
                    <a:pt x="895350" y="330327"/>
                  </a:moveTo>
                  <a:lnTo>
                    <a:pt x="891159" y="323977"/>
                  </a:lnTo>
                  <a:lnTo>
                    <a:pt x="880491" y="323977"/>
                  </a:lnTo>
                  <a:lnTo>
                    <a:pt x="876300" y="330327"/>
                  </a:lnTo>
                  <a:lnTo>
                    <a:pt x="876300" y="346202"/>
                  </a:lnTo>
                  <a:lnTo>
                    <a:pt x="880491" y="352552"/>
                  </a:lnTo>
                  <a:lnTo>
                    <a:pt x="891159" y="352552"/>
                  </a:lnTo>
                  <a:lnTo>
                    <a:pt x="895350" y="346202"/>
                  </a:lnTo>
                  <a:lnTo>
                    <a:pt x="895350" y="338328"/>
                  </a:lnTo>
                  <a:lnTo>
                    <a:pt x="895350" y="330327"/>
                  </a:lnTo>
                  <a:close/>
                </a:path>
                <a:path w="1333500" h="1000760">
                  <a:moveTo>
                    <a:pt x="895350" y="223393"/>
                  </a:moveTo>
                  <a:lnTo>
                    <a:pt x="891159" y="219075"/>
                  </a:lnTo>
                  <a:lnTo>
                    <a:pt x="885825" y="219202"/>
                  </a:lnTo>
                  <a:lnTo>
                    <a:pt x="880491" y="219202"/>
                  </a:lnTo>
                  <a:lnTo>
                    <a:pt x="876300" y="223393"/>
                  </a:lnTo>
                  <a:lnTo>
                    <a:pt x="876300" y="234061"/>
                  </a:lnTo>
                  <a:lnTo>
                    <a:pt x="880491" y="238252"/>
                  </a:lnTo>
                  <a:lnTo>
                    <a:pt x="891159" y="238252"/>
                  </a:lnTo>
                  <a:lnTo>
                    <a:pt x="895350" y="234061"/>
                  </a:lnTo>
                  <a:lnTo>
                    <a:pt x="895350" y="228727"/>
                  </a:lnTo>
                  <a:lnTo>
                    <a:pt x="895350" y="223393"/>
                  </a:lnTo>
                  <a:close/>
                </a:path>
                <a:path w="1333500" h="1000760">
                  <a:moveTo>
                    <a:pt x="895350" y="111252"/>
                  </a:moveTo>
                  <a:lnTo>
                    <a:pt x="891159" y="104902"/>
                  </a:lnTo>
                  <a:lnTo>
                    <a:pt x="880491" y="104902"/>
                  </a:lnTo>
                  <a:lnTo>
                    <a:pt x="876300" y="111252"/>
                  </a:lnTo>
                  <a:lnTo>
                    <a:pt x="876300" y="127127"/>
                  </a:lnTo>
                  <a:lnTo>
                    <a:pt x="880491" y="133477"/>
                  </a:lnTo>
                  <a:lnTo>
                    <a:pt x="891159" y="133477"/>
                  </a:lnTo>
                  <a:lnTo>
                    <a:pt x="895350" y="127127"/>
                  </a:lnTo>
                  <a:lnTo>
                    <a:pt x="895350" y="119126"/>
                  </a:lnTo>
                  <a:lnTo>
                    <a:pt x="895350" y="111252"/>
                  </a:lnTo>
                  <a:close/>
                </a:path>
                <a:path w="1333500" h="1000760">
                  <a:moveTo>
                    <a:pt x="1009650" y="435102"/>
                  </a:moveTo>
                  <a:lnTo>
                    <a:pt x="1003046" y="428752"/>
                  </a:lnTo>
                  <a:lnTo>
                    <a:pt x="987425" y="428752"/>
                  </a:lnTo>
                  <a:lnTo>
                    <a:pt x="981075" y="435102"/>
                  </a:lnTo>
                  <a:lnTo>
                    <a:pt x="981075" y="450977"/>
                  </a:lnTo>
                  <a:lnTo>
                    <a:pt x="987425" y="457327"/>
                  </a:lnTo>
                  <a:lnTo>
                    <a:pt x="1003300" y="457327"/>
                  </a:lnTo>
                  <a:lnTo>
                    <a:pt x="1009650" y="450977"/>
                  </a:lnTo>
                  <a:lnTo>
                    <a:pt x="1009650" y="443103"/>
                  </a:lnTo>
                  <a:lnTo>
                    <a:pt x="1009650" y="435102"/>
                  </a:lnTo>
                  <a:close/>
                </a:path>
                <a:path w="1333500" h="1000760">
                  <a:moveTo>
                    <a:pt x="1009650" y="330327"/>
                  </a:moveTo>
                  <a:lnTo>
                    <a:pt x="1003046" y="323977"/>
                  </a:lnTo>
                  <a:lnTo>
                    <a:pt x="987425" y="323977"/>
                  </a:lnTo>
                  <a:lnTo>
                    <a:pt x="981075" y="330327"/>
                  </a:lnTo>
                  <a:lnTo>
                    <a:pt x="981075" y="346202"/>
                  </a:lnTo>
                  <a:lnTo>
                    <a:pt x="987425" y="352552"/>
                  </a:lnTo>
                  <a:lnTo>
                    <a:pt x="1003300" y="352552"/>
                  </a:lnTo>
                  <a:lnTo>
                    <a:pt x="1009650" y="346202"/>
                  </a:lnTo>
                  <a:lnTo>
                    <a:pt x="1009650" y="338328"/>
                  </a:lnTo>
                  <a:lnTo>
                    <a:pt x="1009650" y="330327"/>
                  </a:lnTo>
                  <a:close/>
                </a:path>
                <a:path w="1333500" h="1000760">
                  <a:moveTo>
                    <a:pt x="1009650" y="223393"/>
                  </a:moveTo>
                  <a:lnTo>
                    <a:pt x="1003046" y="219075"/>
                  </a:lnTo>
                  <a:lnTo>
                    <a:pt x="995426" y="219202"/>
                  </a:lnTo>
                  <a:lnTo>
                    <a:pt x="987425" y="219202"/>
                  </a:lnTo>
                  <a:lnTo>
                    <a:pt x="981075" y="223393"/>
                  </a:lnTo>
                  <a:lnTo>
                    <a:pt x="981075" y="234061"/>
                  </a:lnTo>
                  <a:lnTo>
                    <a:pt x="987425" y="238252"/>
                  </a:lnTo>
                  <a:lnTo>
                    <a:pt x="1003300" y="238252"/>
                  </a:lnTo>
                  <a:lnTo>
                    <a:pt x="1009650" y="234061"/>
                  </a:lnTo>
                  <a:lnTo>
                    <a:pt x="1009650" y="228727"/>
                  </a:lnTo>
                  <a:lnTo>
                    <a:pt x="1009650" y="223393"/>
                  </a:lnTo>
                  <a:close/>
                </a:path>
                <a:path w="1333500" h="1000760">
                  <a:moveTo>
                    <a:pt x="1009650" y="111252"/>
                  </a:moveTo>
                  <a:lnTo>
                    <a:pt x="1003046" y="104902"/>
                  </a:lnTo>
                  <a:lnTo>
                    <a:pt x="987425" y="104902"/>
                  </a:lnTo>
                  <a:lnTo>
                    <a:pt x="981075" y="111252"/>
                  </a:lnTo>
                  <a:lnTo>
                    <a:pt x="981075" y="127127"/>
                  </a:lnTo>
                  <a:lnTo>
                    <a:pt x="987425" y="133477"/>
                  </a:lnTo>
                  <a:lnTo>
                    <a:pt x="1003300" y="133477"/>
                  </a:lnTo>
                  <a:lnTo>
                    <a:pt x="1009650" y="127127"/>
                  </a:lnTo>
                  <a:lnTo>
                    <a:pt x="1009650" y="119126"/>
                  </a:lnTo>
                  <a:lnTo>
                    <a:pt x="1009650" y="111252"/>
                  </a:lnTo>
                  <a:close/>
                </a:path>
                <a:path w="1333500" h="1000760">
                  <a:moveTo>
                    <a:pt x="1114425" y="435102"/>
                  </a:moveTo>
                  <a:lnTo>
                    <a:pt x="1110234" y="428752"/>
                  </a:lnTo>
                  <a:lnTo>
                    <a:pt x="1099566" y="428752"/>
                  </a:lnTo>
                  <a:lnTo>
                    <a:pt x="1095375" y="435102"/>
                  </a:lnTo>
                  <a:lnTo>
                    <a:pt x="1095375" y="450977"/>
                  </a:lnTo>
                  <a:lnTo>
                    <a:pt x="1099566" y="457327"/>
                  </a:lnTo>
                  <a:lnTo>
                    <a:pt x="1110234" y="457327"/>
                  </a:lnTo>
                  <a:lnTo>
                    <a:pt x="1114425" y="450977"/>
                  </a:lnTo>
                  <a:lnTo>
                    <a:pt x="1114425" y="443103"/>
                  </a:lnTo>
                  <a:lnTo>
                    <a:pt x="1114425" y="435102"/>
                  </a:lnTo>
                  <a:close/>
                </a:path>
                <a:path w="1333500" h="1000760">
                  <a:moveTo>
                    <a:pt x="1114425" y="330327"/>
                  </a:moveTo>
                  <a:lnTo>
                    <a:pt x="1110234" y="323977"/>
                  </a:lnTo>
                  <a:lnTo>
                    <a:pt x="1099566" y="323977"/>
                  </a:lnTo>
                  <a:lnTo>
                    <a:pt x="1095375" y="330327"/>
                  </a:lnTo>
                  <a:lnTo>
                    <a:pt x="1095375" y="346202"/>
                  </a:lnTo>
                  <a:lnTo>
                    <a:pt x="1099566" y="352552"/>
                  </a:lnTo>
                  <a:lnTo>
                    <a:pt x="1110234" y="352552"/>
                  </a:lnTo>
                  <a:lnTo>
                    <a:pt x="1114425" y="346202"/>
                  </a:lnTo>
                  <a:lnTo>
                    <a:pt x="1114425" y="338328"/>
                  </a:lnTo>
                  <a:lnTo>
                    <a:pt x="1114425" y="330327"/>
                  </a:lnTo>
                  <a:close/>
                </a:path>
                <a:path w="1333500" h="1000760">
                  <a:moveTo>
                    <a:pt x="1114425" y="223393"/>
                  </a:moveTo>
                  <a:lnTo>
                    <a:pt x="1110234" y="219075"/>
                  </a:lnTo>
                  <a:lnTo>
                    <a:pt x="1104900" y="219202"/>
                  </a:lnTo>
                  <a:lnTo>
                    <a:pt x="1099566" y="219202"/>
                  </a:lnTo>
                  <a:lnTo>
                    <a:pt x="1095375" y="223393"/>
                  </a:lnTo>
                  <a:lnTo>
                    <a:pt x="1095375" y="234061"/>
                  </a:lnTo>
                  <a:lnTo>
                    <a:pt x="1099566" y="238252"/>
                  </a:lnTo>
                  <a:lnTo>
                    <a:pt x="1110234" y="238252"/>
                  </a:lnTo>
                  <a:lnTo>
                    <a:pt x="1114425" y="234061"/>
                  </a:lnTo>
                  <a:lnTo>
                    <a:pt x="1114425" y="228727"/>
                  </a:lnTo>
                  <a:lnTo>
                    <a:pt x="1114425" y="223393"/>
                  </a:lnTo>
                  <a:close/>
                </a:path>
                <a:path w="1333500" h="1000760">
                  <a:moveTo>
                    <a:pt x="1114425" y="111252"/>
                  </a:moveTo>
                  <a:lnTo>
                    <a:pt x="1110234" y="104902"/>
                  </a:lnTo>
                  <a:lnTo>
                    <a:pt x="1099566" y="104902"/>
                  </a:lnTo>
                  <a:lnTo>
                    <a:pt x="1095375" y="111252"/>
                  </a:lnTo>
                  <a:lnTo>
                    <a:pt x="1095375" y="127127"/>
                  </a:lnTo>
                  <a:lnTo>
                    <a:pt x="1099566" y="133477"/>
                  </a:lnTo>
                  <a:lnTo>
                    <a:pt x="1110234" y="133477"/>
                  </a:lnTo>
                  <a:lnTo>
                    <a:pt x="1114425" y="127127"/>
                  </a:lnTo>
                  <a:lnTo>
                    <a:pt x="1114425" y="119126"/>
                  </a:lnTo>
                  <a:lnTo>
                    <a:pt x="1114425" y="111252"/>
                  </a:lnTo>
                  <a:close/>
                </a:path>
                <a:path w="1333500" h="1000760">
                  <a:moveTo>
                    <a:pt x="1114425" y="4318"/>
                  </a:moveTo>
                  <a:lnTo>
                    <a:pt x="1110234" y="0"/>
                  </a:lnTo>
                  <a:lnTo>
                    <a:pt x="1104900" y="127"/>
                  </a:lnTo>
                  <a:lnTo>
                    <a:pt x="1099566" y="127"/>
                  </a:lnTo>
                  <a:lnTo>
                    <a:pt x="1095375" y="4318"/>
                  </a:lnTo>
                  <a:lnTo>
                    <a:pt x="1095375" y="14986"/>
                  </a:lnTo>
                  <a:lnTo>
                    <a:pt x="1099566" y="19177"/>
                  </a:lnTo>
                  <a:lnTo>
                    <a:pt x="1110234" y="19177"/>
                  </a:lnTo>
                  <a:lnTo>
                    <a:pt x="1114425" y="14986"/>
                  </a:lnTo>
                  <a:lnTo>
                    <a:pt x="1114425" y="9652"/>
                  </a:lnTo>
                  <a:lnTo>
                    <a:pt x="1114425" y="4318"/>
                  </a:lnTo>
                  <a:close/>
                </a:path>
                <a:path w="1333500" h="1000760">
                  <a:moveTo>
                    <a:pt x="1228725" y="435102"/>
                  </a:moveTo>
                  <a:lnTo>
                    <a:pt x="1222121" y="428752"/>
                  </a:lnTo>
                  <a:lnTo>
                    <a:pt x="1206500" y="428752"/>
                  </a:lnTo>
                  <a:lnTo>
                    <a:pt x="1200150" y="435102"/>
                  </a:lnTo>
                  <a:lnTo>
                    <a:pt x="1200150" y="450977"/>
                  </a:lnTo>
                  <a:lnTo>
                    <a:pt x="1206500" y="457327"/>
                  </a:lnTo>
                  <a:lnTo>
                    <a:pt x="1222375" y="457327"/>
                  </a:lnTo>
                  <a:lnTo>
                    <a:pt x="1228725" y="450977"/>
                  </a:lnTo>
                  <a:lnTo>
                    <a:pt x="1228725" y="443103"/>
                  </a:lnTo>
                  <a:lnTo>
                    <a:pt x="1228725" y="435102"/>
                  </a:lnTo>
                  <a:close/>
                </a:path>
                <a:path w="1333500" h="1000760">
                  <a:moveTo>
                    <a:pt x="1228725" y="330327"/>
                  </a:moveTo>
                  <a:lnTo>
                    <a:pt x="1222121" y="323977"/>
                  </a:lnTo>
                  <a:lnTo>
                    <a:pt x="1206500" y="323977"/>
                  </a:lnTo>
                  <a:lnTo>
                    <a:pt x="1200150" y="330327"/>
                  </a:lnTo>
                  <a:lnTo>
                    <a:pt x="1200150" y="346202"/>
                  </a:lnTo>
                  <a:lnTo>
                    <a:pt x="1206500" y="352552"/>
                  </a:lnTo>
                  <a:lnTo>
                    <a:pt x="1222375" y="352552"/>
                  </a:lnTo>
                  <a:lnTo>
                    <a:pt x="1228725" y="346202"/>
                  </a:lnTo>
                  <a:lnTo>
                    <a:pt x="1228725" y="338328"/>
                  </a:lnTo>
                  <a:lnTo>
                    <a:pt x="1228725" y="330327"/>
                  </a:lnTo>
                  <a:close/>
                </a:path>
                <a:path w="1333500" h="1000760">
                  <a:moveTo>
                    <a:pt x="1228725" y="223393"/>
                  </a:moveTo>
                  <a:lnTo>
                    <a:pt x="1222121" y="219075"/>
                  </a:lnTo>
                  <a:lnTo>
                    <a:pt x="1214501" y="219202"/>
                  </a:lnTo>
                  <a:lnTo>
                    <a:pt x="1206500" y="219202"/>
                  </a:lnTo>
                  <a:lnTo>
                    <a:pt x="1200150" y="223393"/>
                  </a:lnTo>
                  <a:lnTo>
                    <a:pt x="1200150" y="234061"/>
                  </a:lnTo>
                  <a:lnTo>
                    <a:pt x="1206500" y="238252"/>
                  </a:lnTo>
                  <a:lnTo>
                    <a:pt x="1222375" y="238252"/>
                  </a:lnTo>
                  <a:lnTo>
                    <a:pt x="1228725" y="234061"/>
                  </a:lnTo>
                  <a:lnTo>
                    <a:pt x="1228725" y="228727"/>
                  </a:lnTo>
                  <a:lnTo>
                    <a:pt x="1228725" y="223393"/>
                  </a:lnTo>
                  <a:close/>
                </a:path>
                <a:path w="1333500" h="1000760">
                  <a:moveTo>
                    <a:pt x="1228725" y="111252"/>
                  </a:moveTo>
                  <a:lnTo>
                    <a:pt x="1222121" y="104902"/>
                  </a:lnTo>
                  <a:lnTo>
                    <a:pt x="1206500" y="104902"/>
                  </a:lnTo>
                  <a:lnTo>
                    <a:pt x="1200150" y="111252"/>
                  </a:lnTo>
                  <a:lnTo>
                    <a:pt x="1200150" y="127127"/>
                  </a:lnTo>
                  <a:lnTo>
                    <a:pt x="1206500" y="133477"/>
                  </a:lnTo>
                  <a:lnTo>
                    <a:pt x="1222375" y="133477"/>
                  </a:lnTo>
                  <a:lnTo>
                    <a:pt x="1228725" y="127127"/>
                  </a:lnTo>
                  <a:lnTo>
                    <a:pt x="1228725" y="119126"/>
                  </a:lnTo>
                  <a:lnTo>
                    <a:pt x="1228725" y="111252"/>
                  </a:lnTo>
                  <a:close/>
                </a:path>
                <a:path w="1333500" h="1000760">
                  <a:moveTo>
                    <a:pt x="1228725" y="4318"/>
                  </a:moveTo>
                  <a:lnTo>
                    <a:pt x="1222121" y="0"/>
                  </a:lnTo>
                  <a:lnTo>
                    <a:pt x="1214501" y="127"/>
                  </a:lnTo>
                  <a:lnTo>
                    <a:pt x="1206500" y="127"/>
                  </a:lnTo>
                  <a:lnTo>
                    <a:pt x="1200150" y="4318"/>
                  </a:lnTo>
                  <a:lnTo>
                    <a:pt x="1200150" y="14986"/>
                  </a:lnTo>
                  <a:lnTo>
                    <a:pt x="1206500" y="19177"/>
                  </a:lnTo>
                  <a:lnTo>
                    <a:pt x="1222375" y="19177"/>
                  </a:lnTo>
                  <a:lnTo>
                    <a:pt x="1228725" y="14986"/>
                  </a:lnTo>
                  <a:lnTo>
                    <a:pt x="1228725" y="9652"/>
                  </a:lnTo>
                  <a:lnTo>
                    <a:pt x="1228725" y="4318"/>
                  </a:lnTo>
                  <a:close/>
                </a:path>
                <a:path w="1333500" h="1000760">
                  <a:moveTo>
                    <a:pt x="1333500" y="435102"/>
                  </a:moveTo>
                  <a:lnTo>
                    <a:pt x="1327150" y="428752"/>
                  </a:lnTo>
                  <a:lnTo>
                    <a:pt x="1311275" y="428752"/>
                  </a:lnTo>
                  <a:lnTo>
                    <a:pt x="1304925" y="435102"/>
                  </a:lnTo>
                  <a:lnTo>
                    <a:pt x="1304925" y="450977"/>
                  </a:lnTo>
                  <a:lnTo>
                    <a:pt x="1311275" y="457327"/>
                  </a:lnTo>
                  <a:lnTo>
                    <a:pt x="1327150" y="457327"/>
                  </a:lnTo>
                  <a:lnTo>
                    <a:pt x="1333500" y="450977"/>
                  </a:lnTo>
                  <a:lnTo>
                    <a:pt x="1333500" y="443103"/>
                  </a:lnTo>
                  <a:lnTo>
                    <a:pt x="1333500" y="435102"/>
                  </a:lnTo>
                  <a:close/>
                </a:path>
                <a:path w="1333500" h="1000760">
                  <a:moveTo>
                    <a:pt x="1333500" y="330327"/>
                  </a:moveTo>
                  <a:lnTo>
                    <a:pt x="1327150" y="323977"/>
                  </a:lnTo>
                  <a:lnTo>
                    <a:pt x="1311275" y="323977"/>
                  </a:lnTo>
                  <a:lnTo>
                    <a:pt x="1304925" y="330327"/>
                  </a:lnTo>
                  <a:lnTo>
                    <a:pt x="1304925" y="346202"/>
                  </a:lnTo>
                  <a:lnTo>
                    <a:pt x="1311275" y="352552"/>
                  </a:lnTo>
                  <a:lnTo>
                    <a:pt x="1327150" y="352552"/>
                  </a:lnTo>
                  <a:lnTo>
                    <a:pt x="1333500" y="346202"/>
                  </a:lnTo>
                  <a:lnTo>
                    <a:pt x="1333500" y="338328"/>
                  </a:lnTo>
                  <a:lnTo>
                    <a:pt x="1333500" y="330327"/>
                  </a:lnTo>
                  <a:close/>
                </a:path>
                <a:path w="1333500" h="1000760">
                  <a:moveTo>
                    <a:pt x="1333500" y="223393"/>
                  </a:moveTo>
                  <a:lnTo>
                    <a:pt x="1327150" y="219202"/>
                  </a:lnTo>
                  <a:lnTo>
                    <a:pt x="1311275" y="219202"/>
                  </a:lnTo>
                  <a:lnTo>
                    <a:pt x="1304925" y="223393"/>
                  </a:lnTo>
                  <a:lnTo>
                    <a:pt x="1304925" y="234061"/>
                  </a:lnTo>
                  <a:lnTo>
                    <a:pt x="1311275" y="238252"/>
                  </a:lnTo>
                  <a:lnTo>
                    <a:pt x="1327150" y="238252"/>
                  </a:lnTo>
                  <a:lnTo>
                    <a:pt x="1333500" y="234061"/>
                  </a:lnTo>
                  <a:lnTo>
                    <a:pt x="1333500" y="228727"/>
                  </a:lnTo>
                  <a:lnTo>
                    <a:pt x="1333500" y="223393"/>
                  </a:lnTo>
                  <a:close/>
                </a:path>
                <a:path w="1333500" h="1000760">
                  <a:moveTo>
                    <a:pt x="1333500" y="111252"/>
                  </a:moveTo>
                  <a:lnTo>
                    <a:pt x="1327150" y="104902"/>
                  </a:lnTo>
                  <a:lnTo>
                    <a:pt x="1311275" y="104902"/>
                  </a:lnTo>
                  <a:lnTo>
                    <a:pt x="1304925" y="111252"/>
                  </a:lnTo>
                  <a:lnTo>
                    <a:pt x="1304925" y="127127"/>
                  </a:lnTo>
                  <a:lnTo>
                    <a:pt x="1311275" y="133477"/>
                  </a:lnTo>
                  <a:lnTo>
                    <a:pt x="1327150" y="133477"/>
                  </a:lnTo>
                  <a:lnTo>
                    <a:pt x="1333500" y="127127"/>
                  </a:lnTo>
                  <a:lnTo>
                    <a:pt x="1333500" y="119126"/>
                  </a:lnTo>
                  <a:lnTo>
                    <a:pt x="1333500" y="111252"/>
                  </a:lnTo>
                  <a:close/>
                </a:path>
                <a:path w="1333500" h="1000760">
                  <a:moveTo>
                    <a:pt x="1333500" y="4318"/>
                  </a:moveTo>
                  <a:lnTo>
                    <a:pt x="1327150" y="127"/>
                  </a:lnTo>
                  <a:lnTo>
                    <a:pt x="1311275" y="127"/>
                  </a:lnTo>
                  <a:lnTo>
                    <a:pt x="1304925" y="4318"/>
                  </a:lnTo>
                  <a:lnTo>
                    <a:pt x="1304925" y="14986"/>
                  </a:lnTo>
                  <a:lnTo>
                    <a:pt x="1311275" y="19177"/>
                  </a:lnTo>
                  <a:lnTo>
                    <a:pt x="1327150" y="19177"/>
                  </a:lnTo>
                  <a:lnTo>
                    <a:pt x="1333500" y="14986"/>
                  </a:lnTo>
                  <a:lnTo>
                    <a:pt x="1333500" y="9652"/>
                  </a:lnTo>
                  <a:lnTo>
                    <a:pt x="1333500" y="43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38775" y="5619749"/>
              <a:ext cx="571500" cy="457200"/>
            </a:xfrm>
            <a:custGeom>
              <a:avLst/>
              <a:gdLst/>
              <a:ahLst/>
              <a:cxnLst/>
              <a:rect l="l" t="t" r="r" b="b"/>
              <a:pathLst>
                <a:path w="571500" h="457200">
                  <a:moveTo>
                    <a:pt x="28575" y="435000"/>
                  </a:moveTo>
                  <a:lnTo>
                    <a:pt x="22225" y="428434"/>
                  </a:lnTo>
                  <a:lnTo>
                    <a:pt x="14351" y="428625"/>
                  </a:lnTo>
                  <a:lnTo>
                    <a:pt x="6350" y="428625"/>
                  </a:lnTo>
                  <a:lnTo>
                    <a:pt x="0" y="435000"/>
                  </a:lnTo>
                  <a:lnTo>
                    <a:pt x="0" y="450824"/>
                  </a:lnTo>
                  <a:lnTo>
                    <a:pt x="6350" y="457200"/>
                  </a:lnTo>
                  <a:lnTo>
                    <a:pt x="22225" y="457200"/>
                  </a:lnTo>
                  <a:lnTo>
                    <a:pt x="28575" y="450824"/>
                  </a:lnTo>
                  <a:lnTo>
                    <a:pt x="28575" y="442912"/>
                  </a:lnTo>
                  <a:lnTo>
                    <a:pt x="28575" y="435000"/>
                  </a:lnTo>
                  <a:close/>
                </a:path>
                <a:path w="571500" h="457200">
                  <a:moveTo>
                    <a:pt x="28575" y="330225"/>
                  </a:moveTo>
                  <a:lnTo>
                    <a:pt x="22225" y="323850"/>
                  </a:lnTo>
                  <a:lnTo>
                    <a:pt x="6350" y="323850"/>
                  </a:lnTo>
                  <a:lnTo>
                    <a:pt x="0" y="330225"/>
                  </a:lnTo>
                  <a:lnTo>
                    <a:pt x="0" y="346049"/>
                  </a:lnTo>
                  <a:lnTo>
                    <a:pt x="6350" y="352425"/>
                  </a:lnTo>
                  <a:lnTo>
                    <a:pt x="22225" y="352425"/>
                  </a:lnTo>
                  <a:lnTo>
                    <a:pt x="28575" y="346049"/>
                  </a:lnTo>
                  <a:lnTo>
                    <a:pt x="28575" y="338137"/>
                  </a:lnTo>
                  <a:lnTo>
                    <a:pt x="28575" y="330225"/>
                  </a:lnTo>
                  <a:close/>
                </a:path>
                <a:path w="571500" h="457200">
                  <a:moveTo>
                    <a:pt x="28575" y="223316"/>
                  </a:moveTo>
                  <a:lnTo>
                    <a:pt x="22225" y="219075"/>
                  </a:lnTo>
                  <a:lnTo>
                    <a:pt x="6350" y="219075"/>
                  </a:lnTo>
                  <a:lnTo>
                    <a:pt x="0" y="223316"/>
                  </a:lnTo>
                  <a:lnTo>
                    <a:pt x="0" y="233883"/>
                  </a:lnTo>
                  <a:lnTo>
                    <a:pt x="6350" y="238125"/>
                  </a:lnTo>
                  <a:lnTo>
                    <a:pt x="22225" y="238125"/>
                  </a:lnTo>
                  <a:lnTo>
                    <a:pt x="28575" y="233883"/>
                  </a:lnTo>
                  <a:lnTo>
                    <a:pt x="28575" y="228600"/>
                  </a:lnTo>
                  <a:lnTo>
                    <a:pt x="28575" y="223316"/>
                  </a:lnTo>
                  <a:close/>
                </a:path>
                <a:path w="571500" h="457200">
                  <a:moveTo>
                    <a:pt x="28575" y="111150"/>
                  </a:moveTo>
                  <a:lnTo>
                    <a:pt x="22225" y="104775"/>
                  </a:lnTo>
                  <a:lnTo>
                    <a:pt x="6350" y="104775"/>
                  </a:lnTo>
                  <a:lnTo>
                    <a:pt x="0" y="111150"/>
                  </a:lnTo>
                  <a:lnTo>
                    <a:pt x="0" y="126974"/>
                  </a:lnTo>
                  <a:lnTo>
                    <a:pt x="6350" y="133350"/>
                  </a:lnTo>
                  <a:lnTo>
                    <a:pt x="22225" y="133350"/>
                  </a:lnTo>
                  <a:lnTo>
                    <a:pt x="28575" y="126974"/>
                  </a:lnTo>
                  <a:lnTo>
                    <a:pt x="28575" y="119062"/>
                  </a:lnTo>
                  <a:lnTo>
                    <a:pt x="28575" y="111150"/>
                  </a:lnTo>
                  <a:close/>
                </a:path>
                <a:path w="571500" h="457200">
                  <a:moveTo>
                    <a:pt x="133350" y="435000"/>
                  </a:moveTo>
                  <a:lnTo>
                    <a:pt x="129159" y="428434"/>
                  </a:lnTo>
                  <a:lnTo>
                    <a:pt x="123825" y="428625"/>
                  </a:lnTo>
                  <a:lnTo>
                    <a:pt x="118491" y="428625"/>
                  </a:lnTo>
                  <a:lnTo>
                    <a:pt x="114300" y="435000"/>
                  </a:lnTo>
                  <a:lnTo>
                    <a:pt x="114300" y="450824"/>
                  </a:lnTo>
                  <a:lnTo>
                    <a:pt x="118491" y="457200"/>
                  </a:lnTo>
                  <a:lnTo>
                    <a:pt x="129159" y="457200"/>
                  </a:lnTo>
                  <a:lnTo>
                    <a:pt x="133350" y="450824"/>
                  </a:lnTo>
                  <a:lnTo>
                    <a:pt x="133350" y="442912"/>
                  </a:lnTo>
                  <a:lnTo>
                    <a:pt x="133350" y="435000"/>
                  </a:lnTo>
                  <a:close/>
                </a:path>
                <a:path w="571500" h="457200">
                  <a:moveTo>
                    <a:pt x="133350" y="330225"/>
                  </a:moveTo>
                  <a:lnTo>
                    <a:pt x="129159" y="323850"/>
                  </a:lnTo>
                  <a:lnTo>
                    <a:pt x="118491" y="323850"/>
                  </a:lnTo>
                  <a:lnTo>
                    <a:pt x="114300" y="330225"/>
                  </a:lnTo>
                  <a:lnTo>
                    <a:pt x="114300" y="346049"/>
                  </a:lnTo>
                  <a:lnTo>
                    <a:pt x="118491" y="352425"/>
                  </a:lnTo>
                  <a:lnTo>
                    <a:pt x="129159" y="352425"/>
                  </a:lnTo>
                  <a:lnTo>
                    <a:pt x="133350" y="346049"/>
                  </a:lnTo>
                  <a:lnTo>
                    <a:pt x="133350" y="338137"/>
                  </a:lnTo>
                  <a:lnTo>
                    <a:pt x="133350" y="330225"/>
                  </a:lnTo>
                  <a:close/>
                </a:path>
                <a:path w="571500" h="457200">
                  <a:moveTo>
                    <a:pt x="133350" y="223316"/>
                  </a:moveTo>
                  <a:lnTo>
                    <a:pt x="129159" y="219075"/>
                  </a:lnTo>
                  <a:lnTo>
                    <a:pt x="118491" y="219075"/>
                  </a:lnTo>
                  <a:lnTo>
                    <a:pt x="114300" y="223316"/>
                  </a:lnTo>
                  <a:lnTo>
                    <a:pt x="114300" y="233883"/>
                  </a:lnTo>
                  <a:lnTo>
                    <a:pt x="118491" y="238125"/>
                  </a:lnTo>
                  <a:lnTo>
                    <a:pt x="129159" y="238125"/>
                  </a:lnTo>
                  <a:lnTo>
                    <a:pt x="133350" y="233883"/>
                  </a:lnTo>
                  <a:lnTo>
                    <a:pt x="133350" y="228600"/>
                  </a:lnTo>
                  <a:lnTo>
                    <a:pt x="133350" y="223316"/>
                  </a:lnTo>
                  <a:close/>
                </a:path>
                <a:path w="571500" h="457200">
                  <a:moveTo>
                    <a:pt x="133350" y="111150"/>
                  </a:moveTo>
                  <a:lnTo>
                    <a:pt x="129159" y="104775"/>
                  </a:lnTo>
                  <a:lnTo>
                    <a:pt x="118491" y="104775"/>
                  </a:lnTo>
                  <a:lnTo>
                    <a:pt x="114300" y="111150"/>
                  </a:lnTo>
                  <a:lnTo>
                    <a:pt x="114300" y="126974"/>
                  </a:lnTo>
                  <a:lnTo>
                    <a:pt x="118491" y="133350"/>
                  </a:lnTo>
                  <a:lnTo>
                    <a:pt x="129159" y="133350"/>
                  </a:lnTo>
                  <a:lnTo>
                    <a:pt x="133350" y="126974"/>
                  </a:lnTo>
                  <a:lnTo>
                    <a:pt x="133350" y="119062"/>
                  </a:lnTo>
                  <a:lnTo>
                    <a:pt x="133350" y="111150"/>
                  </a:lnTo>
                  <a:close/>
                </a:path>
                <a:path w="571500" h="457200">
                  <a:moveTo>
                    <a:pt x="133350" y="6375"/>
                  </a:moveTo>
                  <a:lnTo>
                    <a:pt x="129159" y="0"/>
                  </a:lnTo>
                  <a:lnTo>
                    <a:pt x="118491" y="0"/>
                  </a:lnTo>
                  <a:lnTo>
                    <a:pt x="114300" y="6375"/>
                  </a:lnTo>
                  <a:lnTo>
                    <a:pt x="114300" y="22199"/>
                  </a:lnTo>
                  <a:lnTo>
                    <a:pt x="118491" y="28575"/>
                  </a:lnTo>
                  <a:lnTo>
                    <a:pt x="129159" y="28575"/>
                  </a:lnTo>
                  <a:lnTo>
                    <a:pt x="133350" y="22199"/>
                  </a:lnTo>
                  <a:lnTo>
                    <a:pt x="133350" y="14287"/>
                  </a:lnTo>
                  <a:lnTo>
                    <a:pt x="133350" y="6375"/>
                  </a:lnTo>
                  <a:close/>
                </a:path>
                <a:path w="571500" h="457200">
                  <a:moveTo>
                    <a:pt x="247650" y="435000"/>
                  </a:moveTo>
                  <a:lnTo>
                    <a:pt x="241046" y="428434"/>
                  </a:lnTo>
                  <a:lnTo>
                    <a:pt x="233426" y="428625"/>
                  </a:lnTo>
                  <a:lnTo>
                    <a:pt x="225425" y="428625"/>
                  </a:lnTo>
                  <a:lnTo>
                    <a:pt x="219075" y="435000"/>
                  </a:lnTo>
                  <a:lnTo>
                    <a:pt x="219075" y="450824"/>
                  </a:lnTo>
                  <a:lnTo>
                    <a:pt x="225425" y="457200"/>
                  </a:lnTo>
                  <a:lnTo>
                    <a:pt x="241300" y="457200"/>
                  </a:lnTo>
                  <a:lnTo>
                    <a:pt x="247650" y="450824"/>
                  </a:lnTo>
                  <a:lnTo>
                    <a:pt x="247650" y="442912"/>
                  </a:lnTo>
                  <a:lnTo>
                    <a:pt x="247650" y="435000"/>
                  </a:lnTo>
                  <a:close/>
                </a:path>
                <a:path w="571500" h="457200">
                  <a:moveTo>
                    <a:pt x="247650" y="330225"/>
                  </a:moveTo>
                  <a:lnTo>
                    <a:pt x="241046" y="323850"/>
                  </a:lnTo>
                  <a:lnTo>
                    <a:pt x="225425" y="323850"/>
                  </a:lnTo>
                  <a:lnTo>
                    <a:pt x="219075" y="330225"/>
                  </a:lnTo>
                  <a:lnTo>
                    <a:pt x="219075" y="346049"/>
                  </a:lnTo>
                  <a:lnTo>
                    <a:pt x="225425" y="352425"/>
                  </a:lnTo>
                  <a:lnTo>
                    <a:pt x="241300" y="352425"/>
                  </a:lnTo>
                  <a:lnTo>
                    <a:pt x="247650" y="346049"/>
                  </a:lnTo>
                  <a:lnTo>
                    <a:pt x="247650" y="338137"/>
                  </a:lnTo>
                  <a:lnTo>
                    <a:pt x="247650" y="330225"/>
                  </a:lnTo>
                  <a:close/>
                </a:path>
                <a:path w="571500" h="457200">
                  <a:moveTo>
                    <a:pt x="247650" y="223316"/>
                  </a:moveTo>
                  <a:lnTo>
                    <a:pt x="241046" y="219075"/>
                  </a:lnTo>
                  <a:lnTo>
                    <a:pt x="225425" y="219075"/>
                  </a:lnTo>
                  <a:lnTo>
                    <a:pt x="219075" y="223316"/>
                  </a:lnTo>
                  <a:lnTo>
                    <a:pt x="219075" y="233883"/>
                  </a:lnTo>
                  <a:lnTo>
                    <a:pt x="225425" y="238125"/>
                  </a:lnTo>
                  <a:lnTo>
                    <a:pt x="241300" y="238125"/>
                  </a:lnTo>
                  <a:lnTo>
                    <a:pt x="247650" y="233883"/>
                  </a:lnTo>
                  <a:lnTo>
                    <a:pt x="247650" y="228600"/>
                  </a:lnTo>
                  <a:lnTo>
                    <a:pt x="247650" y="223316"/>
                  </a:lnTo>
                  <a:close/>
                </a:path>
                <a:path w="571500" h="457200">
                  <a:moveTo>
                    <a:pt x="247650" y="111150"/>
                  </a:moveTo>
                  <a:lnTo>
                    <a:pt x="241046" y="104775"/>
                  </a:lnTo>
                  <a:lnTo>
                    <a:pt x="225425" y="104775"/>
                  </a:lnTo>
                  <a:lnTo>
                    <a:pt x="219075" y="111150"/>
                  </a:lnTo>
                  <a:lnTo>
                    <a:pt x="219075" y="126974"/>
                  </a:lnTo>
                  <a:lnTo>
                    <a:pt x="225425" y="133350"/>
                  </a:lnTo>
                  <a:lnTo>
                    <a:pt x="241300" y="133350"/>
                  </a:lnTo>
                  <a:lnTo>
                    <a:pt x="247650" y="126974"/>
                  </a:lnTo>
                  <a:lnTo>
                    <a:pt x="247650" y="119062"/>
                  </a:lnTo>
                  <a:lnTo>
                    <a:pt x="247650" y="111150"/>
                  </a:lnTo>
                  <a:close/>
                </a:path>
                <a:path w="571500" h="457200">
                  <a:moveTo>
                    <a:pt x="247650" y="6375"/>
                  </a:moveTo>
                  <a:lnTo>
                    <a:pt x="241046" y="0"/>
                  </a:lnTo>
                  <a:lnTo>
                    <a:pt x="225425" y="0"/>
                  </a:lnTo>
                  <a:lnTo>
                    <a:pt x="219075" y="6375"/>
                  </a:lnTo>
                  <a:lnTo>
                    <a:pt x="219075" y="22199"/>
                  </a:lnTo>
                  <a:lnTo>
                    <a:pt x="225425" y="28575"/>
                  </a:lnTo>
                  <a:lnTo>
                    <a:pt x="241300" y="28575"/>
                  </a:lnTo>
                  <a:lnTo>
                    <a:pt x="247650" y="22199"/>
                  </a:lnTo>
                  <a:lnTo>
                    <a:pt x="247650" y="14287"/>
                  </a:lnTo>
                  <a:lnTo>
                    <a:pt x="247650" y="6375"/>
                  </a:lnTo>
                  <a:close/>
                </a:path>
                <a:path w="571500" h="457200">
                  <a:moveTo>
                    <a:pt x="352425" y="435000"/>
                  </a:moveTo>
                  <a:lnTo>
                    <a:pt x="348234" y="428434"/>
                  </a:lnTo>
                  <a:lnTo>
                    <a:pt x="342900" y="428625"/>
                  </a:lnTo>
                  <a:lnTo>
                    <a:pt x="337566" y="428625"/>
                  </a:lnTo>
                  <a:lnTo>
                    <a:pt x="333375" y="435000"/>
                  </a:lnTo>
                  <a:lnTo>
                    <a:pt x="333375" y="450824"/>
                  </a:lnTo>
                  <a:lnTo>
                    <a:pt x="337566" y="457200"/>
                  </a:lnTo>
                  <a:lnTo>
                    <a:pt x="348234" y="457200"/>
                  </a:lnTo>
                  <a:lnTo>
                    <a:pt x="352425" y="450824"/>
                  </a:lnTo>
                  <a:lnTo>
                    <a:pt x="352425" y="442912"/>
                  </a:lnTo>
                  <a:lnTo>
                    <a:pt x="352425" y="435000"/>
                  </a:lnTo>
                  <a:close/>
                </a:path>
                <a:path w="571500" h="457200">
                  <a:moveTo>
                    <a:pt x="352425" y="330225"/>
                  </a:moveTo>
                  <a:lnTo>
                    <a:pt x="348234" y="323850"/>
                  </a:lnTo>
                  <a:lnTo>
                    <a:pt x="337566" y="323850"/>
                  </a:lnTo>
                  <a:lnTo>
                    <a:pt x="333375" y="330225"/>
                  </a:lnTo>
                  <a:lnTo>
                    <a:pt x="333375" y="346049"/>
                  </a:lnTo>
                  <a:lnTo>
                    <a:pt x="337566" y="352425"/>
                  </a:lnTo>
                  <a:lnTo>
                    <a:pt x="348234" y="352425"/>
                  </a:lnTo>
                  <a:lnTo>
                    <a:pt x="352425" y="346049"/>
                  </a:lnTo>
                  <a:lnTo>
                    <a:pt x="352425" y="338137"/>
                  </a:lnTo>
                  <a:lnTo>
                    <a:pt x="352425" y="330225"/>
                  </a:lnTo>
                  <a:close/>
                </a:path>
                <a:path w="571500" h="457200">
                  <a:moveTo>
                    <a:pt x="352425" y="223316"/>
                  </a:moveTo>
                  <a:lnTo>
                    <a:pt x="348234" y="219075"/>
                  </a:lnTo>
                  <a:lnTo>
                    <a:pt x="337566" y="219075"/>
                  </a:lnTo>
                  <a:lnTo>
                    <a:pt x="333375" y="223316"/>
                  </a:lnTo>
                  <a:lnTo>
                    <a:pt x="333375" y="233883"/>
                  </a:lnTo>
                  <a:lnTo>
                    <a:pt x="337566" y="238125"/>
                  </a:lnTo>
                  <a:lnTo>
                    <a:pt x="348234" y="238125"/>
                  </a:lnTo>
                  <a:lnTo>
                    <a:pt x="352425" y="233883"/>
                  </a:lnTo>
                  <a:lnTo>
                    <a:pt x="352425" y="228600"/>
                  </a:lnTo>
                  <a:lnTo>
                    <a:pt x="352425" y="223316"/>
                  </a:lnTo>
                  <a:close/>
                </a:path>
                <a:path w="571500" h="457200">
                  <a:moveTo>
                    <a:pt x="352425" y="111150"/>
                  </a:moveTo>
                  <a:lnTo>
                    <a:pt x="348234" y="104775"/>
                  </a:lnTo>
                  <a:lnTo>
                    <a:pt x="337566" y="104775"/>
                  </a:lnTo>
                  <a:lnTo>
                    <a:pt x="333375" y="111150"/>
                  </a:lnTo>
                  <a:lnTo>
                    <a:pt x="333375" y="126974"/>
                  </a:lnTo>
                  <a:lnTo>
                    <a:pt x="337566" y="133350"/>
                  </a:lnTo>
                  <a:lnTo>
                    <a:pt x="348234" y="133350"/>
                  </a:lnTo>
                  <a:lnTo>
                    <a:pt x="352425" y="126974"/>
                  </a:lnTo>
                  <a:lnTo>
                    <a:pt x="352425" y="119062"/>
                  </a:lnTo>
                  <a:lnTo>
                    <a:pt x="352425" y="111150"/>
                  </a:lnTo>
                  <a:close/>
                </a:path>
                <a:path w="571500" h="457200">
                  <a:moveTo>
                    <a:pt x="352425" y="6375"/>
                  </a:moveTo>
                  <a:lnTo>
                    <a:pt x="348234" y="0"/>
                  </a:lnTo>
                  <a:lnTo>
                    <a:pt x="337566" y="0"/>
                  </a:lnTo>
                  <a:lnTo>
                    <a:pt x="333375" y="6375"/>
                  </a:lnTo>
                  <a:lnTo>
                    <a:pt x="333375" y="22199"/>
                  </a:lnTo>
                  <a:lnTo>
                    <a:pt x="337566" y="28575"/>
                  </a:lnTo>
                  <a:lnTo>
                    <a:pt x="348234" y="28575"/>
                  </a:lnTo>
                  <a:lnTo>
                    <a:pt x="352425" y="22199"/>
                  </a:lnTo>
                  <a:lnTo>
                    <a:pt x="352425" y="14287"/>
                  </a:lnTo>
                  <a:lnTo>
                    <a:pt x="352425" y="6375"/>
                  </a:lnTo>
                  <a:close/>
                </a:path>
                <a:path w="571500" h="457200">
                  <a:moveTo>
                    <a:pt x="466725" y="435000"/>
                  </a:moveTo>
                  <a:lnTo>
                    <a:pt x="460121" y="428434"/>
                  </a:lnTo>
                  <a:lnTo>
                    <a:pt x="452501" y="428625"/>
                  </a:lnTo>
                  <a:lnTo>
                    <a:pt x="444500" y="428625"/>
                  </a:lnTo>
                  <a:lnTo>
                    <a:pt x="438150" y="435000"/>
                  </a:lnTo>
                  <a:lnTo>
                    <a:pt x="438150" y="450824"/>
                  </a:lnTo>
                  <a:lnTo>
                    <a:pt x="444500" y="457200"/>
                  </a:lnTo>
                  <a:lnTo>
                    <a:pt x="460375" y="457200"/>
                  </a:lnTo>
                  <a:lnTo>
                    <a:pt x="466725" y="450824"/>
                  </a:lnTo>
                  <a:lnTo>
                    <a:pt x="466725" y="442912"/>
                  </a:lnTo>
                  <a:lnTo>
                    <a:pt x="466725" y="435000"/>
                  </a:lnTo>
                  <a:close/>
                </a:path>
                <a:path w="571500" h="457200">
                  <a:moveTo>
                    <a:pt x="466725" y="330225"/>
                  </a:moveTo>
                  <a:lnTo>
                    <a:pt x="460121" y="323850"/>
                  </a:lnTo>
                  <a:lnTo>
                    <a:pt x="444500" y="323850"/>
                  </a:lnTo>
                  <a:lnTo>
                    <a:pt x="438150" y="330225"/>
                  </a:lnTo>
                  <a:lnTo>
                    <a:pt x="438150" y="346049"/>
                  </a:lnTo>
                  <a:lnTo>
                    <a:pt x="444500" y="352425"/>
                  </a:lnTo>
                  <a:lnTo>
                    <a:pt x="460375" y="352425"/>
                  </a:lnTo>
                  <a:lnTo>
                    <a:pt x="466725" y="346049"/>
                  </a:lnTo>
                  <a:lnTo>
                    <a:pt x="466725" y="338137"/>
                  </a:lnTo>
                  <a:lnTo>
                    <a:pt x="466725" y="330225"/>
                  </a:lnTo>
                  <a:close/>
                </a:path>
                <a:path w="571500" h="457200">
                  <a:moveTo>
                    <a:pt x="466725" y="223316"/>
                  </a:moveTo>
                  <a:lnTo>
                    <a:pt x="460121" y="219075"/>
                  </a:lnTo>
                  <a:lnTo>
                    <a:pt x="444500" y="219075"/>
                  </a:lnTo>
                  <a:lnTo>
                    <a:pt x="438150" y="223316"/>
                  </a:lnTo>
                  <a:lnTo>
                    <a:pt x="438150" y="233883"/>
                  </a:lnTo>
                  <a:lnTo>
                    <a:pt x="444500" y="238125"/>
                  </a:lnTo>
                  <a:lnTo>
                    <a:pt x="460375" y="238125"/>
                  </a:lnTo>
                  <a:lnTo>
                    <a:pt x="466725" y="233883"/>
                  </a:lnTo>
                  <a:lnTo>
                    <a:pt x="466725" y="228600"/>
                  </a:lnTo>
                  <a:lnTo>
                    <a:pt x="466725" y="223316"/>
                  </a:lnTo>
                  <a:close/>
                </a:path>
                <a:path w="571500" h="457200">
                  <a:moveTo>
                    <a:pt x="466725" y="111150"/>
                  </a:moveTo>
                  <a:lnTo>
                    <a:pt x="460121" y="104775"/>
                  </a:lnTo>
                  <a:lnTo>
                    <a:pt x="444500" y="104775"/>
                  </a:lnTo>
                  <a:lnTo>
                    <a:pt x="438150" y="111150"/>
                  </a:lnTo>
                  <a:lnTo>
                    <a:pt x="438150" y="126974"/>
                  </a:lnTo>
                  <a:lnTo>
                    <a:pt x="444500" y="133350"/>
                  </a:lnTo>
                  <a:lnTo>
                    <a:pt x="460375" y="133350"/>
                  </a:lnTo>
                  <a:lnTo>
                    <a:pt x="466725" y="126974"/>
                  </a:lnTo>
                  <a:lnTo>
                    <a:pt x="466725" y="119062"/>
                  </a:lnTo>
                  <a:lnTo>
                    <a:pt x="466725" y="111150"/>
                  </a:lnTo>
                  <a:close/>
                </a:path>
                <a:path w="571500" h="457200">
                  <a:moveTo>
                    <a:pt x="466725" y="6375"/>
                  </a:moveTo>
                  <a:lnTo>
                    <a:pt x="460121" y="0"/>
                  </a:lnTo>
                  <a:lnTo>
                    <a:pt x="444500" y="0"/>
                  </a:lnTo>
                  <a:lnTo>
                    <a:pt x="438150" y="6375"/>
                  </a:lnTo>
                  <a:lnTo>
                    <a:pt x="438150" y="22199"/>
                  </a:lnTo>
                  <a:lnTo>
                    <a:pt x="444500" y="28575"/>
                  </a:lnTo>
                  <a:lnTo>
                    <a:pt x="460375" y="28575"/>
                  </a:lnTo>
                  <a:lnTo>
                    <a:pt x="466725" y="22199"/>
                  </a:lnTo>
                  <a:lnTo>
                    <a:pt x="466725" y="14287"/>
                  </a:lnTo>
                  <a:lnTo>
                    <a:pt x="466725" y="6375"/>
                  </a:lnTo>
                  <a:close/>
                </a:path>
                <a:path w="571500" h="457200">
                  <a:moveTo>
                    <a:pt x="571500" y="435025"/>
                  </a:moveTo>
                  <a:lnTo>
                    <a:pt x="565150" y="428625"/>
                  </a:lnTo>
                  <a:lnTo>
                    <a:pt x="549275" y="428625"/>
                  </a:lnTo>
                  <a:lnTo>
                    <a:pt x="542925" y="435025"/>
                  </a:lnTo>
                  <a:lnTo>
                    <a:pt x="542925" y="450799"/>
                  </a:lnTo>
                  <a:lnTo>
                    <a:pt x="549275" y="457200"/>
                  </a:lnTo>
                  <a:lnTo>
                    <a:pt x="565150" y="457200"/>
                  </a:lnTo>
                  <a:lnTo>
                    <a:pt x="571500" y="450799"/>
                  </a:lnTo>
                  <a:lnTo>
                    <a:pt x="571500" y="442912"/>
                  </a:lnTo>
                  <a:lnTo>
                    <a:pt x="571500" y="435025"/>
                  </a:lnTo>
                  <a:close/>
                </a:path>
                <a:path w="571500" h="457200">
                  <a:moveTo>
                    <a:pt x="571500" y="330225"/>
                  </a:moveTo>
                  <a:lnTo>
                    <a:pt x="565150" y="323850"/>
                  </a:lnTo>
                  <a:lnTo>
                    <a:pt x="549275" y="323850"/>
                  </a:lnTo>
                  <a:lnTo>
                    <a:pt x="542925" y="330225"/>
                  </a:lnTo>
                  <a:lnTo>
                    <a:pt x="542925" y="346049"/>
                  </a:lnTo>
                  <a:lnTo>
                    <a:pt x="549275" y="352425"/>
                  </a:lnTo>
                  <a:lnTo>
                    <a:pt x="565150" y="352425"/>
                  </a:lnTo>
                  <a:lnTo>
                    <a:pt x="571500" y="346049"/>
                  </a:lnTo>
                  <a:lnTo>
                    <a:pt x="571500" y="338137"/>
                  </a:lnTo>
                  <a:lnTo>
                    <a:pt x="571500" y="330225"/>
                  </a:lnTo>
                  <a:close/>
                </a:path>
                <a:path w="571500" h="457200">
                  <a:moveTo>
                    <a:pt x="571500" y="223316"/>
                  </a:moveTo>
                  <a:lnTo>
                    <a:pt x="565150" y="219075"/>
                  </a:lnTo>
                  <a:lnTo>
                    <a:pt x="549275" y="219075"/>
                  </a:lnTo>
                  <a:lnTo>
                    <a:pt x="542925" y="223316"/>
                  </a:lnTo>
                  <a:lnTo>
                    <a:pt x="542925" y="233883"/>
                  </a:lnTo>
                  <a:lnTo>
                    <a:pt x="549275" y="238125"/>
                  </a:lnTo>
                  <a:lnTo>
                    <a:pt x="565150" y="238125"/>
                  </a:lnTo>
                  <a:lnTo>
                    <a:pt x="571500" y="233883"/>
                  </a:lnTo>
                  <a:lnTo>
                    <a:pt x="571500" y="228600"/>
                  </a:lnTo>
                  <a:lnTo>
                    <a:pt x="571500" y="223316"/>
                  </a:lnTo>
                  <a:close/>
                </a:path>
                <a:path w="571500" h="457200">
                  <a:moveTo>
                    <a:pt x="571500" y="111150"/>
                  </a:moveTo>
                  <a:lnTo>
                    <a:pt x="565150" y="104775"/>
                  </a:lnTo>
                  <a:lnTo>
                    <a:pt x="549275" y="104775"/>
                  </a:lnTo>
                  <a:lnTo>
                    <a:pt x="542925" y="111150"/>
                  </a:lnTo>
                  <a:lnTo>
                    <a:pt x="542925" y="126974"/>
                  </a:lnTo>
                  <a:lnTo>
                    <a:pt x="549275" y="133350"/>
                  </a:lnTo>
                  <a:lnTo>
                    <a:pt x="565150" y="133350"/>
                  </a:lnTo>
                  <a:lnTo>
                    <a:pt x="571500" y="126974"/>
                  </a:lnTo>
                  <a:lnTo>
                    <a:pt x="571500" y="119062"/>
                  </a:lnTo>
                  <a:lnTo>
                    <a:pt x="571500" y="111150"/>
                  </a:lnTo>
                  <a:close/>
                </a:path>
                <a:path w="571500" h="457200">
                  <a:moveTo>
                    <a:pt x="571500" y="6400"/>
                  </a:moveTo>
                  <a:lnTo>
                    <a:pt x="565150" y="0"/>
                  </a:lnTo>
                  <a:lnTo>
                    <a:pt x="549275" y="0"/>
                  </a:lnTo>
                  <a:lnTo>
                    <a:pt x="542925" y="6400"/>
                  </a:lnTo>
                  <a:lnTo>
                    <a:pt x="542925" y="22174"/>
                  </a:lnTo>
                  <a:lnTo>
                    <a:pt x="549275" y="28575"/>
                  </a:lnTo>
                  <a:lnTo>
                    <a:pt x="565150" y="28575"/>
                  </a:lnTo>
                  <a:lnTo>
                    <a:pt x="571500" y="22174"/>
                  </a:lnTo>
                  <a:lnTo>
                    <a:pt x="571500" y="14287"/>
                  </a:lnTo>
                  <a:lnTo>
                    <a:pt x="571500" y="6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676775" y="4752974"/>
              <a:ext cx="1333500" cy="676275"/>
            </a:xfrm>
            <a:custGeom>
              <a:avLst/>
              <a:gdLst/>
              <a:ahLst/>
              <a:cxnLst/>
              <a:rect l="l" t="t" r="r" b="b"/>
              <a:pathLst>
                <a:path w="1333500" h="676275">
                  <a:moveTo>
                    <a:pt x="28575" y="654050"/>
                  </a:moveTo>
                  <a:lnTo>
                    <a:pt x="22098" y="647700"/>
                  </a:lnTo>
                  <a:lnTo>
                    <a:pt x="6350" y="647700"/>
                  </a:lnTo>
                  <a:lnTo>
                    <a:pt x="0" y="654050"/>
                  </a:lnTo>
                  <a:lnTo>
                    <a:pt x="0" y="669925"/>
                  </a:lnTo>
                  <a:lnTo>
                    <a:pt x="6477" y="676275"/>
                  </a:lnTo>
                  <a:lnTo>
                    <a:pt x="22225" y="676275"/>
                  </a:lnTo>
                  <a:lnTo>
                    <a:pt x="28575" y="669925"/>
                  </a:lnTo>
                  <a:lnTo>
                    <a:pt x="28575" y="662051"/>
                  </a:lnTo>
                  <a:lnTo>
                    <a:pt x="28575" y="654050"/>
                  </a:lnTo>
                  <a:close/>
                </a:path>
                <a:path w="1333500" h="676275">
                  <a:moveTo>
                    <a:pt x="28575" y="547116"/>
                  </a:moveTo>
                  <a:lnTo>
                    <a:pt x="22098" y="542925"/>
                  </a:lnTo>
                  <a:lnTo>
                    <a:pt x="6350" y="542925"/>
                  </a:lnTo>
                  <a:lnTo>
                    <a:pt x="0" y="547116"/>
                  </a:lnTo>
                  <a:lnTo>
                    <a:pt x="0" y="557784"/>
                  </a:lnTo>
                  <a:lnTo>
                    <a:pt x="6477" y="561975"/>
                  </a:lnTo>
                  <a:lnTo>
                    <a:pt x="22225" y="561975"/>
                  </a:lnTo>
                  <a:lnTo>
                    <a:pt x="28575" y="557784"/>
                  </a:lnTo>
                  <a:lnTo>
                    <a:pt x="28575" y="552450"/>
                  </a:lnTo>
                  <a:lnTo>
                    <a:pt x="28575" y="547116"/>
                  </a:lnTo>
                  <a:close/>
                </a:path>
                <a:path w="1333500" h="676275">
                  <a:moveTo>
                    <a:pt x="28575" y="434975"/>
                  </a:moveTo>
                  <a:lnTo>
                    <a:pt x="22098" y="428625"/>
                  </a:lnTo>
                  <a:lnTo>
                    <a:pt x="6350" y="428625"/>
                  </a:lnTo>
                  <a:lnTo>
                    <a:pt x="0" y="434975"/>
                  </a:lnTo>
                  <a:lnTo>
                    <a:pt x="0" y="450850"/>
                  </a:lnTo>
                  <a:lnTo>
                    <a:pt x="6477" y="457200"/>
                  </a:lnTo>
                  <a:lnTo>
                    <a:pt x="22225" y="457200"/>
                  </a:lnTo>
                  <a:lnTo>
                    <a:pt x="28575" y="450850"/>
                  </a:lnTo>
                  <a:lnTo>
                    <a:pt x="28575" y="442849"/>
                  </a:lnTo>
                  <a:lnTo>
                    <a:pt x="28575" y="434975"/>
                  </a:lnTo>
                  <a:close/>
                </a:path>
                <a:path w="1333500" h="676275">
                  <a:moveTo>
                    <a:pt x="28575" y="328041"/>
                  </a:moveTo>
                  <a:lnTo>
                    <a:pt x="22098" y="323850"/>
                  </a:lnTo>
                  <a:lnTo>
                    <a:pt x="6350" y="323850"/>
                  </a:lnTo>
                  <a:lnTo>
                    <a:pt x="0" y="328041"/>
                  </a:lnTo>
                  <a:lnTo>
                    <a:pt x="0" y="338709"/>
                  </a:lnTo>
                  <a:lnTo>
                    <a:pt x="6477" y="342900"/>
                  </a:lnTo>
                  <a:lnTo>
                    <a:pt x="22225" y="342900"/>
                  </a:lnTo>
                  <a:lnTo>
                    <a:pt x="28575" y="338709"/>
                  </a:lnTo>
                  <a:lnTo>
                    <a:pt x="28575" y="333375"/>
                  </a:lnTo>
                  <a:lnTo>
                    <a:pt x="28575" y="328041"/>
                  </a:lnTo>
                  <a:close/>
                </a:path>
                <a:path w="1333500" h="676275">
                  <a:moveTo>
                    <a:pt x="28575" y="215900"/>
                  </a:moveTo>
                  <a:lnTo>
                    <a:pt x="22098" y="209550"/>
                  </a:lnTo>
                  <a:lnTo>
                    <a:pt x="6350" y="209550"/>
                  </a:lnTo>
                  <a:lnTo>
                    <a:pt x="0" y="215900"/>
                  </a:lnTo>
                  <a:lnTo>
                    <a:pt x="0" y="231775"/>
                  </a:lnTo>
                  <a:lnTo>
                    <a:pt x="6477" y="238125"/>
                  </a:lnTo>
                  <a:lnTo>
                    <a:pt x="22225" y="238125"/>
                  </a:lnTo>
                  <a:lnTo>
                    <a:pt x="28575" y="231775"/>
                  </a:lnTo>
                  <a:lnTo>
                    <a:pt x="28575" y="223774"/>
                  </a:lnTo>
                  <a:lnTo>
                    <a:pt x="28575" y="215900"/>
                  </a:lnTo>
                  <a:close/>
                </a:path>
                <a:path w="1333500" h="676275">
                  <a:moveTo>
                    <a:pt x="28575" y="111125"/>
                  </a:moveTo>
                  <a:lnTo>
                    <a:pt x="22098" y="104775"/>
                  </a:lnTo>
                  <a:lnTo>
                    <a:pt x="6350" y="104775"/>
                  </a:lnTo>
                  <a:lnTo>
                    <a:pt x="0" y="111125"/>
                  </a:lnTo>
                  <a:lnTo>
                    <a:pt x="0" y="127000"/>
                  </a:lnTo>
                  <a:lnTo>
                    <a:pt x="6477" y="133350"/>
                  </a:lnTo>
                  <a:lnTo>
                    <a:pt x="22225" y="133350"/>
                  </a:lnTo>
                  <a:lnTo>
                    <a:pt x="28575" y="127000"/>
                  </a:lnTo>
                  <a:lnTo>
                    <a:pt x="28575" y="119126"/>
                  </a:lnTo>
                  <a:lnTo>
                    <a:pt x="28575" y="111125"/>
                  </a:lnTo>
                  <a:close/>
                </a:path>
                <a:path w="1333500" h="676275">
                  <a:moveTo>
                    <a:pt x="28575" y="4191"/>
                  </a:moveTo>
                  <a:lnTo>
                    <a:pt x="22098" y="0"/>
                  </a:lnTo>
                  <a:lnTo>
                    <a:pt x="6350" y="0"/>
                  </a:lnTo>
                  <a:lnTo>
                    <a:pt x="0" y="4191"/>
                  </a:lnTo>
                  <a:lnTo>
                    <a:pt x="0" y="14859"/>
                  </a:lnTo>
                  <a:lnTo>
                    <a:pt x="6477" y="19050"/>
                  </a:lnTo>
                  <a:lnTo>
                    <a:pt x="22225" y="19050"/>
                  </a:lnTo>
                  <a:lnTo>
                    <a:pt x="28575" y="14859"/>
                  </a:lnTo>
                  <a:lnTo>
                    <a:pt x="28575" y="9525"/>
                  </a:lnTo>
                  <a:lnTo>
                    <a:pt x="28575" y="4191"/>
                  </a:lnTo>
                  <a:close/>
                </a:path>
                <a:path w="1333500" h="676275">
                  <a:moveTo>
                    <a:pt x="142875" y="654050"/>
                  </a:moveTo>
                  <a:lnTo>
                    <a:pt x="136525" y="647700"/>
                  </a:lnTo>
                  <a:lnTo>
                    <a:pt x="120650" y="647700"/>
                  </a:lnTo>
                  <a:lnTo>
                    <a:pt x="114300" y="654050"/>
                  </a:lnTo>
                  <a:lnTo>
                    <a:pt x="114300" y="669925"/>
                  </a:lnTo>
                  <a:lnTo>
                    <a:pt x="120650" y="676275"/>
                  </a:lnTo>
                  <a:lnTo>
                    <a:pt x="136525" y="676275"/>
                  </a:lnTo>
                  <a:lnTo>
                    <a:pt x="142875" y="669925"/>
                  </a:lnTo>
                  <a:lnTo>
                    <a:pt x="142875" y="662051"/>
                  </a:lnTo>
                  <a:lnTo>
                    <a:pt x="142875" y="654050"/>
                  </a:lnTo>
                  <a:close/>
                </a:path>
                <a:path w="1333500" h="676275">
                  <a:moveTo>
                    <a:pt x="142875" y="547116"/>
                  </a:moveTo>
                  <a:lnTo>
                    <a:pt x="136525" y="542798"/>
                  </a:lnTo>
                  <a:lnTo>
                    <a:pt x="128651" y="542925"/>
                  </a:lnTo>
                  <a:lnTo>
                    <a:pt x="120650" y="542925"/>
                  </a:lnTo>
                  <a:lnTo>
                    <a:pt x="114300" y="547116"/>
                  </a:lnTo>
                  <a:lnTo>
                    <a:pt x="114300" y="557784"/>
                  </a:lnTo>
                  <a:lnTo>
                    <a:pt x="120650" y="561975"/>
                  </a:lnTo>
                  <a:lnTo>
                    <a:pt x="136525" y="561975"/>
                  </a:lnTo>
                  <a:lnTo>
                    <a:pt x="142875" y="557784"/>
                  </a:lnTo>
                  <a:lnTo>
                    <a:pt x="142875" y="552450"/>
                  </a:lnTo>
                  <a:lnTo>
                    <a:pt x="142875" y="547116"/>
                  </a:lnTo>
                  <a:close/>
                </a:path>
                <a:path w="1333500" h="676275">
                  <a:moveTo>
                    <a:pt x="142875" y="434975"/>
                  </a:moveTo>
                  <a:lnTo>
                    <a:pt x="136525" y="428625"/>
                  </a:lnTo>
                  <a:lnTo>
                    <a:pt x="120650" y="428625"/>
                  </a:lnTo>
                  <a:lnTo>
                    <a:pt x="114300" y="434975"/>
                  </a:lnTo>
                  <a:lnTo>
                    <a:pt x="114300" y="450850"/>
                  </a:lnTo>
                  <a:lnTo>
                    <a:pt x="120650" y="457200"/>
                  </a:lnTo>
                  <a:lnTo>
                    <a:pt x="136525" y="457200"/>
                  </a:lnTo>
                  <a:lnTo>
                    <a:pt x="142875" y="450850"/>
                  </a:lnTo>
                  <a:lnTo>
                    <a:pt x="142875" y="442849"/>
                  </a:lnTo>
                  <a:lnTo>
                    <a:pt x="142875" y="434975"/>
                  </a:lnTo>
                  <a:close/>
                </a:path>
                <a:path w="1333500" h="676275">
                  <a:moveTo>
                    <a:pt x="142875" y="328041"/>
                  </a:moveTo>
                  <a:lnTo>
                    <a:pt x="136525" y="323723"/>
                  </a:lnTo>
                  <a:lnTo>
                    <a:pt x="128651" y="323850"/>
                  </a:lnTo>
                  <a:lnTo>
                    <a:pt x="120650" y="323850"/>
                  </a:lnTo>
                  <a:lnTo>
                    <a:pt x="114300" y="328041"/>
                  </a:lnTo>
                  <a:lnTo>
                    <a:pt x="114300" y="338709"/>
                  </a:lnTo>
                  <a:lnTo>
                    <a:pt x="120650" y="342900"/>
                  </a:lnTo>
                  <a:lnTo>
                    <a:pt x="136525" y="342900"/>
                  </a:lnTo>
                  <a:lnTo>
                    <a:pt x="142875" y="338709"/>
                  </a:lnTo>
                  <a:lnTo>
                    <a:pt x="142875" y="333375"/>
                  </a:lnTo>
                  <a:lnTo>
                    <a:pt x="142875" y="328041"/>
                  </a:lnTo>
                  <a:close/>
                </a:path>
                <a:path w="1333500" h="676275">
                  <a:moveTo>
                    <a:pt x="142875" y="215900"/>
                  </a:moveTo>
                  <a:lnTo>
                    <a:pt x="136525" y="209550"/>
                  </a:lnTo>
                  <a:lnTo>
                    <a:pt x="120650" y="209550"/>
                  </a:lnTo>
                  <a:lnTo>
                    <a:pt x="114300" y="215900"/>
                  </a:lnTo>
                  <a:lnTo>
                    <a:pt x="114300" y="231775"/>
                  </a:lnTo>
                  <a:lnTo>
                    <a:pt x="120650" y="238125"/>
                  </a:lnTo>
                  <a:lnTo>
                    <a:pt x="136525" y="238125"/>
                  </a:lnTo>
                  <a:lnTo>
                    <a:pt x="142875" y="231775"/>
                  </a:lnTo>
                  <a:lnTo>
                    <a:pt x="142875" y="223901"/>
                  </a:lnTo>
                  <a:lnTo>
                    <a:pt x="142875" y="215900"/>
                  </a:lnTo>
                  <a:close/>
                </a:path>
                <a:path w="1333500" h="676275">
                  <a:moveTo>
                    <a:pt x="142875" y="111125"/>
                  </a:moveTo>
                  <a:lnTo>
                    <a:pt x="136525" y="104648"/>
                  </a:lnTo>
                  <a:lnTo>
                    <a:pt x="128651" y="104775"/>
                  </a:lnTo>
                  <a:lnTo>
                    <a:pt x="120650" y="104775"/>
                  </a:lnTo>
                  <a:lnTo>
                    <a:pt x="114300" y="111125"/>
                  </a:lnTo>
                  <a:lnTo>
                    <a:pt x="114300" y="127000"/>
                  </a:lnTo>
                  <a:lnTo>
                    <a:pt x="120650" y="133350"/>
                  </a:lnTo>
                  <a:lnTo>
                    <a:pt x="136525" y="133350"/>
                  </a:lnTo>
                  <a:lnTo>
                    <a:pt x="142875" y="127000"/>
                  </a:lnTo>
                  <a:lnTo>
                    <a:pt x="142875" y="119126"/>
                  </a:lnTo>
                  <a:lnTo>
                    <a:pt x="142875" y="111125"/>
                  </a:lnTo>
                  <a:close/>
                </a:path>
                <a:path w="1333500" h="676275">
                  <a:moveTo>
                    <a:pt x="142875" y="4318"/>
                  </a:moveTo>
                  <a:lnTo>
                    <a:pt x="136525" y="0"/>
                  </a:lnTo>
                  <a:lnTo>
                    <a:pt x="120650" y="0"/>
                  </a:lnTo>
                  <a:lnTo>
                    <a:pt x="114300" y="4318"/>
                  </a:lnTo>
                  <a:lnTo>
                    <a:pt x="114300" y="14732"/>
                  </a:lnTo>
                  <a:lnTo>
                    <a:pt x="120650" y="19050"/>
                  </a:lnTo>
                  <a:lnTo>
                    <a:pt x="136525" y="19050"/>
                  </a:lnTo>
                  <a:lnTo>
                    <a:pt x="142875" y="14732"/>
                  </a:lnTo>
                  <a:lnTo>
                    <a:pt x="142875" y="9525"/>
                  </a:lnTo>
                  <a:lnTo>
                    <a:pt x="142875" y="4318"/>
                  </a:lnTo>
                  <a:close/>
                </a:path>
                <a:path w="1333500" h="676275">
                  <a:moveTo>
                    <a:pt x="247650" y="654050"/>
                  </a:moveTo>
                  <a:lnTo>
                    <a:pt x="241300" y="647700"/>
                  </a:lnTo>
                  <a:lnTo>
                    <a:pt x="225425" y="647700"/>
                  </a:lnTo>
                  <a:lnTo>
                    <a:pt x="219075" y="654050"/>
                  </a:lnTo>
                  <a:lnTo>
                    <a:pt x="219075" y="669925"/>
                  </a:lnTo>
                  <a:lnTo>
                    <a:pt x="225425" y="676275"/>
                  </a:lnTo>
                  <a:lnTo>
                    <a:pt x="241300" y="676275"/>
                  </a:lnTo>
                  <a:lnTo>
                    <a:pt x="247650" y="669925"/>
                  </a:lnTo>
                  <a:lnTo>
                    <a:pt x="247650" y="662051"/>
                  </a:lnTo>
                  <a:lnTo>
                    <a:pt x="247650" y="654050"/>
                  </a:lnTo>
                  <a:close/>
                </a:path>
                <a:path w="1333500" h="676275">
                  <a:moveTo>
                    <a:pt x="247650" y="547116"/>
                  </a:moveTo>
                  <a:lnTo>
                    <a:pt x="241300" y="542798"/>
                  </a:lnTo>
                  <a:lnTo>
                    <a:pt x="233426" y="542925"/>
                  </a:lnTo>
                  <a:lnTo>
                    <a:pt x="225425" y="542925"/>
                  </a:lnTo>
                  <a:lnTo>
                    <a:pt x="219075" y="547116"/>
                  </a:lnTo>
                  <a:lnTo>
                    <a:pt x="219075" y="557784"/>
                  </a:lnTo>
                  <a:lnTo>
                    <a:pt x="225425" y="561975"/>
                  </a:lnTo>
                  <a:lnTo>
                    <a:pt x="241300" y="561975"/>
                  </a:lnTo>
                  <a:lnTo>
                    <a:pt x="247650" y="557784"/>
                  </a:lnTo>
                  <a:lnTo>
                    <a:pt x="247650" y="552450"/>
                  </a:lnTo>
                  <a:lnTo>
                    <a:pt x="247650" y="547116"/>
                  </a:lnTo>
                  <a:close/>
                </a:path>
                <a:path w="1333500" h="676275">
                  <a:moveTo>
                    <a:pt x="247650" y="434975"/>
                  </a:moveTo>
                  <a:lnTo>
                    <a:pt x="241300" y="428625"/>
                  </a:lnTo>
                  <a:lnTo>
                    <a:pt x="225425" y="428625"/>
                  </a:lnTo>
                  <a:lnTo>
                    <a:pt x="219075" y="434975"/>
                  </a:lnTo>
                  <a:lnTo>
                    <a:pt x="219075" y="450850"/>
                  </a:lnTo>
                  <a:lnTo>
                    <a:pt x="225425" y="457200"/>
                  </a:lnTo>
                  <a:lnTo>
                    <a:pt x="241300" y="457200"/>
                  </a:lnTo>
                  <a:lnTo>
                    <a:pt x="247650" y="450850"/>
                  </a:lnTo>
                  <a:lnTo>
                    <a:pt x="247650" y="442849"/>
                  </a:lnTo>
                  <a:lnTo>
                    <a:pt x="247650" y="434975"/>
                  </a:lnTo>
                  <a:close/>
                </a:path>
                <a:path w="1333500" h="676275">
                  <a:moveTo>
                    <a:pt x="247650" y="328041"/>
                  </a:moveTo>
                  <a:lnTo>
                    <a:pt x="241300" y="323723"/>
                  </a:lnTo>
                  <a:lnTo>
                    <a:pt x="233426" y="323850"/>
                  </a:lnTo>
                  <a:lnTo>
                    <a:pt x="225425" y="323850"/>
                  </a:lnTo>
                  <a:lnTo>
                    <a:pt x="219075" y="328041"/>
                  </a:lnTo>
                  <a:lnTo>
                    <a:pt x="219075" y="338709"/>
                  </a:lnTo>
                  <a:lnTo>
                    <a:pt x="225425" y="342900"/>
                  </a:lnTo>
                  <a:lnTo>
                    <a:pt x="241300" y="342900"/>
                  </a:lnTo>
                  <a:lnTo>
                    <a:pt x="247650" y="338709"/>
                  </a:lnTo>
                  <a:lnTo>
                    <a:pt x="247650" y="333375"/>
                  </a:lnTo>
                  <a:lnTo>
                    <a:pt x="247650" y="328041"/>
                  </a:lnTo>
                  <a:close/>
                </a:path>
                <a:path w="1333500" h="676275">
                  <a:moveTo>
                    <a:pt x="247650" y="215900"/>
                  </a:moveTo>
                  <a:lnTo>
                    <a:pt x="241300" y="209550"/>
                  </a:lnTo>
                  <a:lnTo>
                    <a:pt x="225425" y="209550"/>
                  </a:lnTo>
                  <a:lnTo>
                    <a:pt x="219075" y="215900"/>
                  </a:lnTo>
                  <a:lnTo>
                    <a:pt x="219075" y="231775"/>
                  </a:lnTo>
                  <a:lnTo>
                    <a:pt x="225425" y="238125"/>
                  </a:lnTo>
                  <a:lnTo>
                    <a:pt x="241300" y="238125"/>
                  </a:lnTo>
                  <a:lnTo>
                    <a:pt x="247650" y="231775"/>
                  </a:lnTo>
                  <a:lnTo>
                    <a:pt x="247650" y="223774"/>
                  </a:lnTo>
                  <a:lnTo>
                    <a:pt x="247650" y="215900"/>
                  </a:lnTo>
                  <a:close/>
                </a:path>
                <a:path w="1333500" h="676275">
                  <a:moveTo>
                    <a:pt x="247650" y="111125"/>
                  </a:moveTo>
                  <a:lnTo>
                    <a:pt x="241300" y="104648"/>
                  </a:lnTo>
                  <a:lnTo>
                    <a:pt x="233426" y="104775"/>
                  </a:lnTo>
                  <a:lnTo>
                    <a:pt x="225425" y="104775"/>
                  </a:lnTo>
                  <a:lnTo>
                    <a:pt x="219075" y="111125"/>
                  </a:lnTo>
                  <a:lnTo>
                    <a:pt x="219075" y="127000"/>
                  </a:lnTo>
                  <a:lnTo>
                    <a:pt x="225425" y="133350"/>
                  </a:lnTo>
                  <a:lnTo>
                    <a:pt x="241300" y="133350"/>
                  </a:lnTo>
                  <a:lnTo>
                    <a:pt x="247650" y="127000"/>
                  </a:lnTo>
                  <a:lnTo>
                    <a:pt x="247650" y="119126"/>
                  </a:lnTo>
                  <a:lnTo>
                    <a:pt x="247650" y="111125"/>
                  </a:lnTo>
                  <a:close/>
                </a:path>
                <a:path w="1333500" h="676275">
                  <a:moveTo>
                    <a:pt x="247650" y="4191"/>
                  </a:moveTo>
                  <a:lnTo>
                    <a:pt x="241300" y="0"/>
                  </a:lnTo>
                  <a:lnTo>
                    <a:pt x="225425" y="0"/>
                  </a:lnTo>
                  <a:lnTo>
                    <a:pt x="219075" y="4191"/>
                  </a:lnTo>
                  <a:lnTo>
                    <a:pt x="219075" y="14859"/>
                  </a:lnTo>
                  <a:lnTo>
                    <a:pt x="225425" y="19050"/>
                  </a:lnTo>
                  <a:lnTo>
                    <a:pt x="241300" y="19050"/>
                  </a:lnTo>
                  <a:lnTo>
                    <a:pt x="247650" y="14859"/>
                  </a:lnTo>
                  <a:lnTo>
                    <a:pt x="247650" y="9525"/>
                  </a:lnTo>
                  <a:lnTo>
                    <a:pt x="247650" y="4191"/>
                  </a:lnTo>
                  <a:close/>
                </a:path>
                <a:path w="1333500" h="676275">
                  <a:moveTo>
                    <a:pt x="352425" y="654050"/>
                  </a:moveTo>
                  <a:lnTo>
                    <a:pt x="348234" y="647700"/>
                  </a:lnTo>
                  <a:lnTo>
                    <a:pt x="337566" y="647700"/>
                  </a:lnTo>
                  <a:lnTo>
                    <a:pt x="333375" y="654050"/>
                  </a:lnTo>
                  <a:lnTo>
                    <a:pt x="333375" y="669925"/>
                  </a:lnTo>
                  <a:lnTo>
                    <a:pt x="337566" y="676275"/>
                  </a:lnTo>
                  <a:lnTo>
                    <a:pt x="348234" y="676275"/>
                  </a:lnTo>
                  <a:lnTo>
                    <a:pt x="352425" y="669925"/>
                  </a:lnTo>
                  <a:lnTo>
                    <a:pt x="352425" y="662051"/>
                  </a:lnTo>
                  <a:lnTo>
                    <a:pt x="352425" y="654050"/>
                  </a:lnTo>
                  <a:close/>
                </a:path>
                <a:path w="1333500" h="676275">
                  <a:moveTo>
                    <a:pt x="352425" y="547116"/>
                  </a:moveTo>
                  <a:lnTo>
                    <a:pt x="348234" y="542798"/>
                  </a:lnTo>
                  <a:lnTo>
                    <a:pt x="342900" y="542925"/>
                  </a:lnTo>
                  <a:lnTo>
                    <a:pt x="337566" y="542925"/>
                  </a:lnTo>
                  <a:lnTo>
                    <a:pt x="333375" y="547116"/>
                  </a:lnTo>
                  <a:lnTo>
                    <a:pt x="333375" y="557784"/>
                  </a:lnTo>
                  <a:lnTo>
                    <a:pt x="337566" y="561975"/>
                  </a:lnTo>
                  <a:lnTo>
                    <a:pt x="348234" y="561975"/>
                  </a:lnTo>
                  <a:lnTo>
                    <a:pt x="352425" y="557784"/>
                  </a:lnTo>
                  <a:lnTo>
                    <a:pt x="352425" y="552450"/>
                  </a:lnTo>
                  <a:lnTo>
                    <a:pt x="352425" y="547116"/>
                  </a:lnTo>
                  <a:close/>
                </a:path>
                <a:path w="1333500" h="676275">
                  <a:moveTo>
                    <a:pt x="352425" y="434975"/>
                  </a:moveTo>
                  <a:lnTo>
                    <a:pt x="348234" y="428625"/>
                  </a:lnTo>
                  <a:lnTo>
                    <a:pt x="337566" y="428625"/>
                  </a:lnTo>
                  <a:lnTo>
                    <a:pt x="333375" y="434975"/>
                  </a:lnTo>
                  <a:lnTo>
                    <a:pt x="333375" y="450850"/>
                  </a:lnTo>
                  <a:lnTo>
                    <a:pt x="337566" y="457200"/>
                  </a:lnTo>
                  <a:lnTo>
                    <a:pt x="348234" y="457200"/>
                  </a:lnTo>
                  <a:lnTo>
                    <a:pt x="352425" y="450850"/>
                  </a:lnTo>
                  <a:lnTo>
                    <a:pt x="352425" y="442849"/>
                  </a:lnTo>
                  <a:lnTo>
                    <a:pt x="352425" y="434975"/>
                  </a:lnTo>
                  <a:close/>
                </a:path>
                <a:path w="1333500" h="676275">
                  <a:moveTo>
                    <a:pt x="352425" y="328041"/>
                  </a:moveTo>
                  <a:lnTo>
                    <a:pt x="348234" y="323723"/>
                  </a:lnTo>
                  <a:lnTo>
                    <a:pt x="342900" y="323850"/>
                  </a:lnTo>
                  <a:lnTo>
                    <a:pt x="337566" y="323850"/>
                  </a:lnTo>
                  <a:lnTo>
                    <a:pt x="333375" y="328041"/>
                  </a:lnTo>
                  <a:lnTo>
                    <a:pt x="333375" y="338709"/>
                  </a:lnTo>
                  <a:lnTo>
                    <a:pt x="337566" y="342900"/>
                  </a:lnTo>
                  <a:lnTo>
                    <a:pt x="348234" y="342900"/>
                  </a:lnTo>
                  <a:lnTo>
                    <a:pt x="352425" y="338709"/>
                  </a:lnTo>
                  <a:lnTo>
                    <a:pt x="352425" y="333375"/>
                  </a:lnTo>
                  <a:lnTo>
                    <a:pt x="352425" y="328041"/>
                  </a:lnTo>
                  <a:close/>
                </a:path>
                <a:path w="1333500" h="676275">
                  <a:moveTo>
                    <a:pt x="352425" y="215900"/>
                  </a:moveTo>
                  <a:lnTo>
                    <a:pt x="348234" y="209550"/>
                  </a:lnTo>
                  <a:lnTo>
                    <a:pt x="337566" y="209550"/>
                  </a:lnTo>
                  <a:lnTo>
                    <a:pt x="333375" y="215900"/>
                  </a:lnTo>
                  <a:lnTo>
                    <a:pt x="333375" y="231775"/>
                  </a:lnTo>
                  <a:lnTo>
                    <a:pt x="337566" y="238125"/>
                  </a:lnTo>
                  <a:lnTo>
                    <a:pt x="348234" y="238125"/>
                  </a:lnTo>
                  <a:lnTo>
                    <a:pt x="352425" y="231775"/>
                  </a:lnTo>
                  <a:lnTo>
                    <a:pt x="352425" y="223774"/>
                  </a:lnTo>
                  <a:lnTo>
                    <a:pt x="352425" y="215900"/>
                  </a:lnTo>
                  <a:close/>
                </a:path>
                <a:path w="1333500" h="676275">
                  <a:moveTo>
                    <a:pt x="352425" y="111125"/>
                  </a:moveTo>
                  <a:lnTo>
                    <a:pt x="348234" y="104648"/>
                  </a:lnTo>
                  <a:lnTo>
                    <a:pt x="342900" y="104775"/>
                  </a:lnTo>
                  <a:lnTo>
                    <a:pt x="337566" y="104775"/>
                  </a:lnTo>
                  <a:lnTo>
                    <a:pt x="333375" y="111125"/>
                  </a:lnTo>
                  <a:lnTo>
                    <a:pt x="333375" y="127000"/>
                  </a:lnTo>
                  <a:lnTo>
                    <a:pt x="337566" y="133350"/>
                  </a:lnTo>
                  <a:lnTo>
                    <a:pt x="348234" y="133350"/>
                  </a:lnTo>
                  <a:lnTo>
                    <a:pt x="352425" y="127000"/>
                  </a:lnTo>
                  <a:lnTo>
                    <a:pt x="352425" y="119126"/>
                  </a:lnTo>
                  <a:lnTo>
                    <a:pt x="352425" y="111125"/>
                  </a:lnTo>
                  <a:close/>
                </a:path>
                <a:path w="1333500" h="676275">
                  <a:moveTo>
                    <a:pt x="352425" y="4191"/>
                  </a:moveTo>
                  <a:lnTo>
                    <a:pt x="348234" y="0"/>
                  </a:lnTo>
                  <a:lnTo>
                    <a:pt x="337566" y="0"/>
                  </a:lnTo>
                  <a:lnTo>
                    <a:pt x="333375" y="4191"/>
                  </a:lnTo>
                  <a:lnTo>
                    <a:pt x="333375" y="14859"/>
                  </a:lnTo>
                  <a:lnTo>
                    <a:pt x="337566" y="19050"/>
                  </a:lnTo>
                  <a:lnTo>
                    <a:pt x="348234" y="19050"/>
                  </a:lnTo>
                  <a:lnTo>
                    <a:pt x="352425" y="14859"/>
                  </a:lnTo>
                  <a:lnTo>
                    <a:pt x="352425" y="9525"/>
                  </a:lnTo>
                  <a:lnTo>
                    <a:pt x="352425" y="4191"/>
                  </a:lnTo>
                  <a:close/>
                </a:path>
                <a:path w="1333500" h="676275">
                  <a:moveTo>
                    <a:pt x="466725" y="654050"/>
                  </a:moveTo>
                  <a:lnTo>
                    <a:pt x="460375" y="647700"/>
                  </a:lnTo>
                  <a:lnTo>
                    <a:pt x="444500" y="647700"/>
                  </a:lnTo>
                  <a:lnTo>
                    <a:pt x="438150" y="654050"/>
                  </a:lnTo>
                  <a:lnTo>
                    <a:pt x="438150" y="669925"/>
                  </a:lnTo>
                  <a:lnTo>
                    <a:pt x="444500" y="676275"/>
                  </a:lnTo>
                  <a:lnTo>
                    <a:pt x="460375" y="676275"/>
                  </a:lnTo>
                  <a:lnTo>
                    <a:pt x="466725" y="669925"/>
                  </a:lnTo>
                  <a:lnTo>
                    <a:pt x="466725" y="662051"/>
                  </a:lnTo>
                  <a:lnTo>
                    <a:pt x="466725" y="654050"/>
                  </a:lnTo>
                  <a:close/>
                </a:path>
                <a:path w="1333500" h="676275">
                  <a:moveTo>
                    <a:pt x="466725" y="547116"/>
                  </a:moveTo>
                  <a:lnTo>
                    <a:pt x="460375" y="542798"/>
                  </a:lnTo>
                  <a:lnTo>
                    <a:pt x="452501" y="542925"/>
                  </a:lnTo>
                  <a:lnTo>
                    <a:pt x="444500" y="542925"/>
                  </a:lnTo>
                  <a:lnTo>
                    <a:pt x="438150" y="547116"/>
                  </a:lnTo>
                  <a:lnTo>
                    <a:pt x="438150" y="557784"/>
                  </a:lnTo>
                  <a:lnTo>
                    <a:pt x="444500" y="561975"/>
                  </a:lnTo>
                  <a:lnTo>
                    <a:pt x="460375" y="561975"/>
                  </a:lnTo>
                  <a:lnTo>
                    <a:pt x="466725" y="557784"/>
                  </a:lnTo>
                  <a:lnTo>
                    <a:pt x="466725" y="552450"/>
                  </a:lnTo>
                  <a:lnTo>
                    <a:pt x="466725" y="547116"/>
                  </a:lnTo>
                  <a:close/>
                </a:path>
                <a:path w="1333500" h="676275">
                  <a:moveTo>
                    <a:pt x="466725" y="434975"/>
                  </a:moveTo>
                  <a:lnTo>
                    <a:pt x="460375" y="428625"/>
                  </a:lnTo>
                  <a:lnTo>
                    <a:pt x="444500" y="428625"/>
                  </a:lnTo>
                  <a:lnTo>
                    <a:pt x="438150" y="434975"/>
                  </a:lnTo>
                  <a:lnTo>
                    <a:pt x="438150" y="450850"/>
                  </a:lnTo>
                  <a:lnTo>
                    <a:pt x="444500" y="457200"/>
                  </a:lnTo>
                  <a:lnTo>
                    <a:pt x="460375" y="457200"/>
                  </a:lnTo>
                  <a:lnTo>
                    <a:pt x="466725" y="450850"/>
                  </a:lnTo>
                  <a:lnTo>
                    <a:pt x="466725" y="442849"/>
                  </a:lnTo>
                  <a:lnTo>
                    <a:pt x="466725" y="434975"/>
                  </a:lnTo>
                  <a:close/>
                </a:path>
                <a:path w="1333500" h="676275">
                  <a:moveTo>
                    <a:pt x="466725" y="328041"/>
                  </a:moveTo>
                  <a:lnTo>
                    <a:pt x="460375" y="323723"/>
                  </a:lnTo>
                  <a:lnTo>
                    <a:pt x="452501" y="323850"/>
                  </a:lnTo>
                  <a:lnTo>
                    <a:pt x="444500" y="323850"/>
                  </a:lnTo>
                  <a:lnTo>
                    <a:pt x="438150" y="328041"/>
                  </a:lnTo>
                  <a:lnTo>
                    <a:pt x="438150" y="338709"/>
                  </a:lnTo>
                  <a:lnTo>
                    <a:pt x="444500" y="342900"/>
                  </a:lnTo>
                  <a:lnTo>
                    <a:pt x="460375" y="342900"/>
                  </a:lnTo>
                  <a:lnTo>
                    <a:pt x="466725" y="338709"/>
                  </a:lnTo>
                  <a:lnTo>
                    <a:pt x="466725" y="333375"/>
                  </a:lnTo>
                  <a:lnTo>
                    <a:pt x="466725" y="328041"/>
                  </a:lnTo>
                  <a:close/>
                </a:path>
                <a:path w="1333500" h="676275">
                  <a:moveTo>
                    <a:pt x="466725" y="215900"/>
                  </a:moveTo>
                  <a:lnTo>
                    <a:pt x="460375" y="209550"/>
                  </a:lnTo>
                  <a:lnTo>
                    <a:pt x="444500" y="209550"/>
                  </a:lnTo>
                  <a:lnTo>
                    <a:pt x="438150" y="215900"/>
                  </a:lnTo>
                  <a:lnTo>
                    <a:pt x="438150" y="231775"/>
                  </a:lnTo>
                  <a:lnTo>
                    <a:pt x="444500" y="238125"/>
                  </a:lnTo>
                  <a:lnTo>
                    <a:pt x="460375" y="238125"/>
                  </a:lnTo>
                  <a:lnTo>
                    <a:pt x="466725" y="231775"/>
                  </a:lnTo>
                  <a:lnTo>
                    <a:pt x="466725" y="223774"/>
                  </a:lnTo>
                  <a:lnTo>
                    <a:pt x="466725" y="215900"/>
                  </a:lnTo>
                  <a:close/>
                </a:path>
                <a:path w="1333500" h="676275">
                  <a:moveTo>
                    <a:pt x="466725" y="111125"/>
                  </a:moveTo>
                  <a:lnTo>
                    <a:pt x="460375" y="104648"/>
                  </a:lnTo>
                  <a:lnTo>
                    <a:pt x="452501" y="104775"/>
                  </a:lnTo>
                  <a:lnTo>
                    <a:pt x="444500" y="104775"/>
                  </a:lnTo>
                  <a:lnTo>
                    <a:pt x="438150" y="111125"/>
                  </a:lnTo>
                  <a:lnTo>
                    <a:pt x="438150" y="127000"/>
                  </a:lnTo>
                  <a:lnTo>
                    <a:pt x="444500" y="133350"/>
                  </a:lnTo>
                  <a:lnTo>
                    <a:pt x="460375" y="133350"/>
                  </a:lnTo>
                  <a:lnTo>
                    <a:pt x="466725" y="127000"/>
                  </a:lnTo>
                  <a:lnTo>
                    <a:pt x="466725" y="119126"/>
                  </a:lnTo>
                  <a:lnTo>
                    <a:pt x="466725" y="111125"/>
                  </a:lnTo>
                  <a:close/>
                </a:path>
                <a:path w="1333500" h="676275">
                  <a:moveTo>
                    <a:pt x="466725" y="4191"/>
                  </a:moveTo>
                  <a:lnTo>
                    <a:pt x="460375" y="0"/>
                  </a:lnTo>
                  <a:lnTo>
                    <a:pt x="444500" y="0"/>
                  </a:lnTo>
                  <a:lnTo>
                    <a:pt x="438150" y="4191"/>
                  </a:lnTo>
                  <a:lnTo>
                    <a:pt x="438150" y="14859"/>
                  </a:lnTo>
                  <a:lnTo>
                    <a:pt x="444500" y="19050"/>
                  </a:lnTo>
                  <a:lnTo>
                    <a:pt x="460375" y="19050"/>
                  </a:lnTo>
                  <a:lnTo>
                    <a:pt x="466725" y="14859"/>
                  </a:lnTo>
                  <a:lnTo>
                    <a:pt x="466725" y="9525"/>
                  </a:lnTo>
                  <a:lnTo>
                    <a:pt x="466725" y="4191"/>
                  </a:lnTo>
                  <a:close/>
                </a:path>
                <a:path w="1333500" h="676275">
                  <a:moveTo>
                    <a:pt x="571500" y="654050"/>
                  </a:moveTo>
                  <a:lnTo>
                    <a:pt x="567309" y="647700"/>
                  </a:lnTo>
                  <a:lnTo>
                    <a:pt x="556641" y="647700"/>
                  </a:lnTo>
                  <a:lnTo>
                    <a:pt x="552450" y="654050"/>
                  </a:lnTo>
                  <a:lnTo>
                    <a:pt x="552450" y="669925"/>
                  </a:lnTo>
                  <a:lnTo>
                    <a:pt x="556641" y="676275"/>
                  </a:lnTo>
                  <a:lnTo>
                    <a:pt x="567309" y="676275"/>
                  </a:lnTo>
                  <a:lnTo>
                    <a:pt x="571500" y="669925"/>
                  </a:lnTo>
                  <a:lnTo>
                    <a:pt x="571500" y="662051"/>
                  </a:lnTo>
                  <a:lnTo>
                    <a:pt x="571500" y="654050"/>
                  </a:lnTo>
                  <a:close/>
                </a:path>
                <a:path w="1333500" h="676275">
                  <a:moveTo>
                    <a:pt x="571500" y="547116"/>
                  </a:moveTo>
                  <a:lnTo>
                    <a:pt x="567309" y="542925"/>
                  </a:lnTo>
                  <a:lnTo>
                    <a:pt x="556641" y="542925"/>
                  </a:lnTo>
                  <a:lnTo>
                    <a:pt x="552450" y="547116"/>
                  </a:lnTo>
                  <a:lnTo>
                    <a:pt x="552450" y="557784"/>
                  </a:lnTo>
                  <a:lnTo>
                    <a:pt x="556641" y="561975"/>
                  </a:lnTo>
                  <a:lnTo>
                    <a:pt x="567309" y="561975"/>
                  </a:lnTo>
                  <a:lnTo>
                    <a:pt x="571500" y="557784"/>
                  </a:lnTo>
                  <a:lnTo>
                    <a:pt x="571500" y="552450"/>
                  </a:lnTo>
                  <a:lnTo>
                    <a:pt x="571500" y="547116"/>
                  </a:lnTo>
                  <a:close/>
                </a:path>
                <a:path w="1333500" h="676275">
                  <a:moveTo>
                    <a:pt x="571500" y="434975"/>
                  </a:moveTo>
                  <a:lnTo>
                    <a:pt x="567309" y="428625"/>
                  </a:lnTo>
                  <a:lnTo>
                    <a:pt x="556641" y="428625"/>
                  </a:lnTo>
                  <a:lnTo>
                    <a:pt x="552450" y="434975"/>
                  </a:lnTo>
                  <a:lnTo>
                    <a:pt x="552450" y="450850"/>
                  </a:lnTo>
                  <a:lnTo>
                    <a:pt x="556641" y="457200"/>
                  </a:lnTo>
                  <a:lnTo>
                    <a:pt x="567309" y="457200"/>
                  </a:lnTo>
                  <a:lnTo>
                    <a:pt x="571500" y="450850"/>
                  </a:lnTo>
                  <a:lnTo>
                    <a:pt x="571500" y="442849"/>
                  </a:lnTo>
                  <a:lnTo>
                    <a:pt x="571500" y="434975"/>
                  </a:lnTo>
                  <a:close/>
                </a:path>
                <a:path w="1333500" h="676275">
                  <a:moveTo>
                    <a:pt x="571500" y="328041"/>
                  </a:moveTo>
                  <a:lnTo>
                    <a:pt x="567309" y="323850"/>
                  </a:lnTo>
                  <a:lnTo>
                    <a:pt x="556641" y="323850"/>
                  </a:lnTo>
                  <a:lnTo>
                    <a:pt x="552450" y="328041"/>
                  </a:lnTo>
                  <a:lnTo>
                    <a:pt x="552450" y="338709"/>
                  </a:lnTo>
                  <a:lnTo>
                    <a:pt x="556641" y="342900"/>
                  </a:lnTo>
                  <a:lnTo>
                    <a:pt x="567309" y="342900"/>
                  </a:lnTo>
                  <a:lnTo>
                    <a:pt x="571500" y="338709"/>
                  </a:lnTo>
                  <a:lnTo>
                    <a:pt x="571500" y="333375"/>
                  </a:lnTo>
                  <a:lnTo>
                    <a:pt x="571500" y="328041"/>
                  </a:lnTo>
                  <a:close/>
                </a:path>
                <a:path w="1333500" h="676275">
                  <a:moveTo>
                    <a:pt x="571500" y="215900"/>
                  </a:moveTo>
                  <a:lnTo>
                    <a:pt x="567182" y="209550"/>
                  </a:lnTo>
                  <a:lnTo>
                    <a:pt x="556768" y="209550"/>
                  </a:lnTo>
                  <a:lnTo>
                    <a:pt x="552450" y="215900"/>
                  </a:lnTo>
                  <a:lnTo>
                    <a:pt x="552450" y="231775"/>
                  </a:lnTo>
                  <a:lnTo>
                    <a:pt x="556768" y="238125"/>
                  </a:lnTo>
                  <a:lnTo>
                    <a:pt x="567182" y="238125"/>
                  </a:lnTo>
                  <a:lnTo>
                    <a:pt x="571500" y="231775"/>
                  </a:lnTo>
                  <a:lnTo>
                    <a:pt x="571500" y="223901"/>
                  </a:lnTo>
                  <a:lnTo>
                    <a:pt x="571500" y="215900"/>
                  </a:lnTo>
                  <a:close/>
                </a:path>
                <a:path w="1333500" h="676275">
                  <a:moveTo>
                    <a:pt x="571500" y="111125"/>
                  </a:moveTo>
                  <a:lnTo>
                    <a:pt x="567309" y="104775"/>
                  </a:lnTo>
                  <a:lnTo>
                    <a:pt x="556641" y="104775"/>
                  </a:lnTo>
                  <a:lnTo>
                    <a:pt x="552450" y="111125"/>
                  </a:lnTo>
                  <a:lnTo>
                    <a:pt x="552450" y="127000"/>
                  </a:lnTo>
                  <a:lnTo>
                    <a:pt x="556641" y="133350"/>
                  </a:lnTo>
                  <a:lnTo>
                    <a:pt x="567309" y="133350"/>
                  </a:lnTo>
                  <a:lnTo>
                    <a:pt x="571500" y="127000"/>
                  </a:lnTo>
                  <a:lnTo>
                    <a:pt x="571500" y="119126"/>
                  </a:lnTo>
                  <a:lnTo>
                    <a:pt x="571500" y="111125"/>
                  </a:lnTo>
                  <a:close/>
                </a:path>
                <a:path w="1333500" h="676275">
                  <a:moveTo>
                    <a:pt x="571500" y="4318"/>
                  </a:moveTo>
                  <a:lnTo>
                    <a:pt x="567182" y="0"/>
                  </a:lnTo>
                  <a:lnTo>
                    <a:pt x="556768" y="0"/>
                  </a:lnTo>
                  <a:lnTo>
                    <a:pt x="552450" y="4318"/>
                  </a:lnTo>
                  <a:lnTo>
                    <a:pt x="552450" y="14732"/>
                  </a:lnTo>
                  <a:lnTo>
                    <a:pt x="556768" y="19050"/>
                  </a:lnTo>
                  <a:lnTo>
                    <a:pt x="567182" y="19050"/>
                  </a:lnTo>
                  <a:lnTo>
                    <a:pt x="571500" y="14732"/>
                  </a:lnTo>
                  <a:lnTo>
                    <a:pt x="571500" y="9525"/>
                  </a:lnTo>
                  <a:lnTo>
                    <a:pt x="571500" y="4318"/>
                  </a:lnTo>
                  <a:close/>
                </a:path>
                <a:path w="1333500" h="676275">
                  <a:moveTo>
                    <a:pt x="685800" y="654050"/>
                  </a:moveTo>
                  <a:lnTo>
                    <a:pt x="679450" y="647700"/>
                  </a:lnTo>
                  <a:lnTo>
                    <a:pt x="663575" y="647700"/>
                  </a:lnTo>
                  <a:lnTo>
                    <a:pt x="657225" y="654050"/>
                  </a:lnTo>
                  <a:lnTo>
                    <a:pt x="657225" y="669925"/>
                  </a:lnTo>
                  <a:lnTo>
                    <a:pt x="663575" y="676275"/>
                  </a:lnTo>
                  <a:lnTo>
                    <a:pt x="679450" y="676275"/>
                  </a:lnTo>
                  <a:lnTo>
                    <a:pt x="685800" y="669925"/>
                  </a:lnTo>
                  <a:lnTo>
                    <a:pt x="685800" y="662051"/>
                  </a:lnTo>
                  <a:lnTo>
                    <a:pt x="685800" y="654050"/>
                  </a:lnTo>
                  <a:close/>
                </a:path>
                <a:path w="1333500" h="676275">
                  <a:moveTo>
                    <a:pt x="685800" y="547116"/>
                  </a:moveTo>
                  <a:lnTo>
                    <a:pt x="679450" y="542798"/>
                  </a:lnTo>
                  <a:lnTo>
                    <a:pt x="671576" y="542925"/>
                  </a:lnTo>
                  <a:lnTo>
                    <a:pt x="663575" y="542925"/>
                  </a:lnTo>
                  <a:lnTo>
                    <a:pt x="657225" y="547116"/>
                  </a:lnTo>
                  <a:lnTo>
                    <a:pt x="657225" y="557784"/>
                  </a:lnTo>
                  <a:lnTo>
                    <a:pt x="663575" y="561975"/>
                  </a:lnTo>
                  <a:lnTo>
                    <a:pt x="679450" y="561975"/>
                  </a:lnTo>
                  <a:lnTo>
                    <a:pt x="685800" y="557784"/>
                  </a:lnTo>
                  <a:lnTo>
                    <a:pt x="685800" y="552450"/>
                  </a:lnTo>
                  <a:lnTo>
                    <a:pt x="685800" y="547116"/>
                  </a:lnTo>
                  <a:close/>
                </a:path>
                <a:path w="1333500" h="676275">
                  <a:moveTo>
                    <a:pt x="685800" y="434975"/>
                  </a:moveTo>
                  <a:lnTo>
                    <a:pt x="679450" y="428625"/>
                  </a:lnTo>
                  <a:lnTo>
                    <a:pt x="663575" y="428625"/>
                  </a:lnTo>
                  <a:lnTo>
                    <a:pt x="657225" y="434975"/>
                  </a:lnTo>
                  <a:lnTo>
                    <a:pt x="657225" y="450850"/>
                  </a:lnTo>
                  <a:lnTo>
                    <a:pt x="663575" y="457200"/>
                  </a:lnTo>
                  <a:lnTo>
                    <a:pt x="679450" y="457200"/>
                  </a:lnTo>
                  <a:lnTo>
                    <a:pt x="685800" y="450850"/>
                  </a:lnTo>
                  <a:lnTo>
                    <a:pt x="685800" y="442849"/>
                  </a:lnTo>
                  <a:lnTo>
                    <a:pt x="685800" y="434975"/>
                  </a:lnTo>
                  <a:close/>
                </a:path>
                <a:path w="1333500" h="676275">
                  <a:moveTo>
                    <a:pt x="685800" y="328041"/>
                  </a:moveTo>
                  <a:lnTo>
                    <a:pt x="679450" y="323723"/>
                  </a:lnTo>
                  <a:lnTo>
                    <a:pt x="671576" y="323850"/>
                  </a:lnTo>
                  <a:lnTo>
                    <a:pt x="663575" y="323850"/>
                  </a:lnTo>
                  <a:lnTo>
                    <a:pt x="657225" y="328041"/>
                  </a:lnTo>
                  <a:lnTo>
                    <a:pt x="657225" y="338709"/>
                  </a:lnTo>
                  <a:lnTo>
                    <a:pt x="663575" y="342900"/>
                  </a:lnTo>
                  <a:lnTo>
                    <a:pt x="679450" y="342900"/>
                  </a:lnTo>
                  <a:lnTo>
                    <a:pt x="685800" y="338709"/>
                  </a:lnTo>
                  <a:lnTo>
                    <a:pt x="685800" y="333375"/>
                  </a:lnTo>
                  <a:lnTo>
                    <a:pt x="685800" y="328041"/>
                  </a:lnTo>
                  <a:close/>
                </a:path>
                <a:path w="1333500" h="676275">
                  <a:moveTo>
                    <a:pt x="685800" y="215900"/>
                  </a:moveTo>
                  <a:lnTo>
                    <a:pt x="679450" y="209550"/>
                  </a:lnTo>
                  <a:lnTo>
                    <a:pt x="663575" y="209550"/>
                  </a:lnTo>
                  <a:lnTo>
                    <a:pt x="657225" y="215900"/>
                  </a:lnTo>
                  <a:lnTo>
                    <a:pt x="657225" y="231775"/>
                  </a:lnTo>
                  <a:lnTo>
                    <a:pt x="663575" y="238125"/>
                  </a:lnTo>
                  <a:lnTo>
                    <a:pt x="679450" y="238125"/>
                  </a:lnTo>
                  <a:lnTo>
                    <a:pt x="685800" y="231775"/>
                  </a:lnTo>
                  <a:lnTo>
                    <a:pt x="685800" y="223774"/>
                  </a:lnTo>
                  <a:lnTo>
                    <a:pt x="685800" y="215900"/>
                  </a:lnTo>
                  <a:close/>
                </a:path>
                <a:path w="1333500" h="676275">
                  <a:moveTo>
                    <a:pt x="685800" y="111125"/>
                  </a:moveTo>
                  <a:lnTo>
                    <a:pt x="679450" y="104648"/>
                  </a:lnTo>
                  <a:lnTo>
                    <a:pt x="671576" y="104775"/>
                  </a:lnTo>
                  <a:lnTo>
                    <a:pt x="663575" y="104775"/>
                  </a:lnTo>
                  <a:lnTo>
                    <a:pt x="657225" y="111125"/>
                  </a:lnTo>
                  <a:lnTo>
                    <a:pt x="657225" y="127000"/>
                  </a:lnTo>
                  <a:lnTo>
                    <a:pt x="663575" y="133350"/>
                  </a:lnTo>
                  <a:lnTo>
                    <a:pt x="679450" y="133350"/>
                  </a:lnTo>
                  <a:lnTo>
                    <a:pt x="685800" y="127000"/>
                  </a:lnTo>
                  <a:lnTo>
                    <a:pt x="685800" y="119126"/>
                  </a:lnTo>
                  <a:lnTo>
                    <a:pt x="685800" y="111125"/>
                  </a:lnTo>
                  <a:close/>
                </a:path>
                <a:path w="1333500" h="676275">
                  <a:moveTo>
                    <a:pt x="685800" y="4191"/>
                  </a:moveTo>
                  <a:lnTo>
                    <a:pt x="679450" y="0"/>
                  </a:lnTo>
                  <a:lnTo>
                    <a:pt x="663575" y="0"/>
                  </a:lnTo>
                  <a:lnTo>
                    <a:pt x="657225" y="4191"/>
                  </a:lnTo>
                  <a:lnTo>
                    <a:pt x="657225" y="14859"/>
                  </a:lnTo>
                  <a:lnTo>
                    <a:pt x="663575" y="19050"/>
                  </a:lnTo>
                  <a:lnTo>
                    <a:pt x="679450" y="19050"/>
                  </a:lnTo>
                  <a:lnTo>
                    <a:pt x="685800" y="14859"/>
                  </a:lnTo>
                  <a:lnTo>
                    <a:pt x="685800" y="9525"/>
                  </a:lnTo>
                  <a:lnTo>
                    <a:pt x="685800" y="4191"/>
                  </a:lnTo>
                  <a:close/>
                </a:path>
                <a:path w="1333500" h="676275">
                  <a:moveTo>
                    <a:pt x="790575" y="328041"/>
                  </a:moveTo>
                  <a:lnTo>
                    <a:pt x="784225" y="323723"/>
                  </a:lnTo>
                  <a:lnTo>
                    <a:pt x="776351" y="323850"/>
                  </a:lnTo>
                  <a:lnTo>
                    <a:pt x="768350" y="323850"/>
                  </a:lnTo>
                  <a:lnTo>
                    <a:pt x="762000" y="328041"/>
                  </a:lnTo>
                  <a:lnTo>
                    <a:pt x="762000" y="338709"/>
                  </a:lnTo>
                  <a:lnTo>
                    <a:pt x="768350" y="342900"/>
                  </a:lnTo>
                  <a:lnTo>
                    <a:pt x="784225" y="342900"/>
                  </a:lnTo>
                  <a:lnTo>
                    <a:pt x="790575" y="338709"/>
                  </a:lnTo>
                  <a:lnTo>
                    <a:pt x="790575" y="333375"/>
                  </a:lnTo>
                  <a:lnTo>
                    <a:pt x="790575" y="328041"/>
                  </a:lnTo>
                  <a:close/>
                </a:path>
                <a:path w="1333500" h="676275">
                  <a:moveTo>
                    <a:pt x="790575" y="215900"/>
                  </a:moveTo>
                  <a:lnTo>
                    <a:pt x="784225" y="209550"/>
                  </a:lnTo>
                  <a:lnTo>
                    <a:pt x="768350" y="209550"/>
                  </a:lnTo>
                  <a:lnTo>
                    <a:pt x="762000" y="215900"/>
                  </a:lnTo>
                  <a:lnTo>
                    <a:pt x="762000" y="231775"/>
                  </a:lnTo>
                  <a:lnTo>
                    <a:pt x="768350" y="238125"/>
                  </a:lnTo>
                  <a:lnTo>
                    <a:pt x="784225" y="238125"/>
                  </a:lnTo>
                  <a:lnTo>
                    <a:pt x="790575" y="231775"/>
                  </a:lnTo>
                  <a:lnTo>
                    <a:pt x="790575" y="223774"/>
                  </a:lnTo>
                  <a:lnTo>
                    <a:pt x="790575" y="215900"/>
                  </a:lnTo>
                  <a:close/>
                </a:path>
                <a:path w="1333500" h="676275">
                  <a:moveTo>
                    <a:pt x="790575" y="111125"/>
                  </a:moveTo>
                  <a:lnTo>
                    <a:pt x="784225" y="104648"/>
                  </a:lnTo>
                  <a:lnTo>
                    <a:pt x="776351" y="104775"/>
                  </a:lnTo>
                  <a:lnTo>
                    <a:pt x="768350" y="104775"/>
                  </a:lnTo>
                  <a:lnTo>
                    <a:pt x="762000" y="111125"/>
                  </a:lnTo>
                  <a:lnTo>
                    <a:pt x="762000" y="127000"/>
                  </a:lnTo>
                  <a:lnTo>
                    <a:pt x="768350" y="133350"/>
                  </a:lnTo>
                  <a:lnTo>
                    <a:pt x="784225" y="133350"/>
                  </a:lnTo>
                  <a:lnTo>
                    <a:pt x="790575" y="127000"/>
                  </a:lnTo>
                  <a:lnTo>
                    <a:pt x="790575" y="119126"/>
                  </a:lnTo>
                  <a:lnTo>
                    <a:pt x="790575" y="111125"/>
                  </a:lnTo>
                  <a:close/>
                </a:path>
                <a:path w="1333500" h="676275">
                  <a:moveTo>
                    <a:pt x="790575" y="4191"/>
                  </a:moveTo>
                  <a:lnTo>
                    <a:pt x="784225" y="0"/>
                  </a:lnTo>
                  <a:lnTo>
                    <a:pt x="768223" y="0"/>
                  </a:lnTo>
                  <a:lnTo>
                    <a:pt x="762000" y="4191"/>
                  </a:lnTo>
                  <a:lnTo>
                    <a:pt x="762000" y="14859"/>
                  </a:lnTo>
                  <a:lnTo>
                    <a:pt x="768350" y="19050"/>
                  </a:lnTo>
                  <a:lnTo>
                    <a:pt x="784225" y="19050"/>
                  </a:lnTo>
                  <a:lnTo>
                    <a:pt x="790575" y="14859"/>
                  </a:lnTo>
                  <a:lnTo>
                    <a:pt x="790575" y="9525"/>
                  </a:lnTo>
                  <a:lnTo>
                    <a:pt x="790575" y="4191"/>
                  </a:lnTo>
                  <a:close/>
                </a:path>
                <a:path w="1333500" h="676275">
                  <a:moveTo>
                    <a:pt x="895350" y="328041"/>
                  </a:moveTo>
                  <a:lnTo>
                    <a:pt x="891159" y="323723"/>
                  </a:lnTo>
                  <a:lnTo>
                    <a:pt x="885825" y="323850"/>
                  </a:lnTo>
                  <a:lnTo>
                    <a:pt x="880491" y="323850"/>
                  </a:lnTo>
                  <a:lnTo>
                    <a:pt x="876300" y="328041"/>
                  </a:lnTo>
                  <a:lnTo>
                    <a:pt x="876300" y="338709"/>
                  </a:lnTo>
                  <a:lnTo>
                    <a:pt x="880491" y="342900"/>
                  </a:lnTo>
                  <a:lnTo>
                    <a:pt x="891159" y="342900"/>
                  </a:lnTo>
                  <a:lnTo>
                    <a:pt x="895350" y="338709"/>
                  </a:lnTo>
                  <a:lnTo>
                    <a:pt x="895350" y="333375"/>
                  </a:lnTo>
                  <a:lnTo>
                    <a:pt x="895350" y="328041"/>
                  </a:lnTo>
                  <a:close/>
                </a:path>
                <a:path w="1333500" h="676275">
                  <a:moveTo>
                    <a:pt x="895350" y="215900"/>
                  </a:moveTo>
                  <a:lnTo>
                    <a:pt x="891159" y="209550"/>
                  </a:lnTo>
                  <a:lnTo>
                    <a:pt x="880491" y="209550"/>
                  </a:lnTo>
                  <a:lnTo>
                    <a:pt x="876300" y="215900"/>
                  </a:lnTo>
                  <a:lnTo>
                    <a:pt x="876300" y="231775"/>
                  </a:lnTo>
                  <a:lnTo>
                    <a:pt x="880491" y="238125"/>
                  </a:lnTo>
                  <a:lnTo>
                    <a:pt x="891159" y="238125"/>
                  </a:lnTo>
                  <a:lnTo>
                    <a:pt x="895350" y="231775"/>
                  </a:lnTo>
                  <a:lnTo>
                    <a:pt x="895350" y="223774"/>
                  </a:lnTo>
                  <a:lnTo>
                    <a:pt x="895350" y="215900"/>
                  </a:lnTo>
                  <a:close/>
                </a:path>
                <a:path w="1333500" h="676275">
                  <a:moveTo>
                    <a:pt x="895350" y="111125"/>
                  </a:moveTo>
                  <a:lnTo>
                    <a:pt x="891159" y="104648"/>
                  </a:lnTo>
                  <a:lnTo>
                    <a:pt x="885825" y="104775"/>
                  </a:lnTo>
                  <a:lnTo>
                    <a:pt x="880491" y="104775"/>
                  </a:lnTo>
                  <a:lnTo>
                    <a:pt x="876300" y="111125"/>
                  </a:lnTo>
                  <a:lnTo>
                    <a:pt x="876300" y="127000"/>
                  </a:lnTo>
                  <a:lnTo>
                    <a:pt x="880491" y="133350"/>
                  </a:lnTo>
                  <a:lnTo>
                    <a:pt x="891159" y="133350"/>
                  </a:lnTo>
                  <a:lnTo>
                    <a:pt x="895350" y="127000"/>
                  </a:lnTo>
                  <a:lnTo>
                    <a:pt x="895350" y="119126"/>
                  </a:lnTo>
                  <a:lnTo>
                    <a:pt x="895350" y="111125"/>
                  </a:lnTo>
                  <a:close/>
                </a:path>
                <a:path w="1333500" h="676275">
                  <a:moveTo>
                    <a:pt x="895350" y="4191"/>
                  </a:moveTo>
                  <a:lnTo>
                    <a:pt x="891159" y="0"/>
                  </a:lnTo>
                  <a:lnTo>
                    <a:pt x="880491" y="0"/>
                  </a:lnTo>
                  <a:lnTo>
                    <a:pt x="876300" y="4191"/>
                  </a:lnTo>
                  <a:lnTo>
                    <a:pt x="876300" y="14859"/>
                  </a:lnTo>
                  <a:lnTo>
                    <a:pt x="880491" y="19050"/>
                  </a:lnTo>
                  <a:lnTo>
                    <a:pt x="891159" y="19050"/>
                  </a:lnTo>
                  <a:lnTo>
                    <a:pt x="895350" y="14859"/>
                  </a:lnTo>
                  <a:lnTo>
                    <a:pt x="895350" y="9525"/>
                  </a:lnTo>
                  <a:lnTo>
                    <a:pt x="895350" y="4191"/>
                  </a:lnTo>
                  <a:close/>
                </a:path>
                <a:path w="1333500" h="676275">
                  <a:moveTo>
                    <a:pt x="1009650" y="328041"/>
                  </a:moveTo>
                  <a:lnTo>
                    <a:pt x="1003046" y="323723"/>
                  </a:lnTo>
                  <a:lnTo>
                    <a:pt x="995426" y="323850"/>
                  </a:lnTo>
                  <a:lnTo>
                    <a:pt x="987425" y="323850"/>
                  </a:lnTo>
                  <a:lnTo>
                    <a:pt x="981075" y="328041"/>
                  </a:lnTo>
                  <a:lnTo>
                    <a:pt x="981075" y="338709"/>
                  </a:lnTo>
                  <a:lnTo>
                    <a:pt x="987425" y="342900"/>
                  </a:lnTo>
                  <a:lnTo>
                    <a:pt x="1003300" y="342900"/>
                  </a:lnTo>
                  <a:lnTo>
                    <a:pt x="1009650" y="338709"/>
                  </a:lnTo>
                  <a:lnTo>
                    <a:pt x="1009650" y="333375"/>
                  </a:lnTo>
                  <a:lnTo>
                    <a:pt x="1009650" y="328041"/>
                  </a:lnTo>
                  <a:close/>
                </a:path>
                <a:path w="1333500" h="676275">
                  <a:moveTo>
                    <a:pt x="1009650" y="215900"/>
                  </a:moveTo>
                  <a:lnTo>
                    <a:pt x="1003046" y="209550"/>
                  </a:lnTo>
                  <a:lnTo>
                    <a:pt x="987425" y="209550"/>
                  </a:lnTo>
                  <a:lnTo>
                    <a:pt x="981075" y="215900"/>
                  </a:lnTo>
                  <a:lnTo>
                    <a:pt x="981075" y="231775"/>
                  </a:lnTo>
                  <a:lnTo>
                    <a:pt x="987425" y="238125"/>
                  </a:lnTo>
                  <a:lnTo>
                    <a:pt x="1003300" y="238125"/>
                  </a:lnTo>
                  <a:lnTo>
                    <a:pt x="1009650" y="231775"/>
                  </a:lnTo>
                  <a:lnTo>
                    <a:pt x="1009650" y="223774"/>
                  </a:lnTo>
                  <a:lnTo>
                    <a:pt x="1009650" y="215900"/>
                  </a:lnTo>
                  <a:close/>
                </a:path>
                <a:path w="1333500" h="676275">
                  <a:moveTo>
                    <a:pt x="1009650" y="111125"/>
                  </a:moveTo>
                  <a:lnTo>
                    <a:pt x="1003046" y="104648"/>
                  </a:lnTo>
                  <a:lnTo>
                    <a:pt x="995426" y="104775"/>
                  </a:lnTo>
                  <a:lnTo>
                    <a:pt x="987425" y="104775"/>
                  </a:lnTo>
                  <a:lnTo>
                    <a:pt x="981075" y="111125"/>
                  </a:lnTo>
                  <a:lnTo>
                    <a:pt x="981075" y="127000"/>
                  </a:lnTo>
                  <a:lnTo>
                    <a:pt x="987425" y="133350"/>
                  </a:lnTo>
                  <a:lnTo>
                    <a:pt x="1003300" y="133350"/>
                  </a:lnTo>
                  <a:lnTo>
                    <a:pt x="1009650" y="127000"/>
                  </a:lnTo>
                  <a:lnTo>
                    <a:pt x="1009650" y="119126"/>
                  </a:lnTo>
                  <a:lnTo>
                    <a:pt x="1009650" y="111125"/>
                  </a:lnTo>
                  <a:close/>
                </a:path>
                <a:path w="1333500" h="676275">
                  <a:moveTo>
                    <a:pt x="1009650" y="4191"/>
                  </a:moveTo>
                  <a:lnTo>
                    <a:pt x="1003046" y="0"/>
                  </a:lnTo>
                  <a:lnTo>
                    <a:pt x="987298" y="0"/>
                  </a:lnTo>
                  <a:lnTo>
                    <a:pt x="981075" y="4191"/>
                  </a:lnTo>
                  <a:lnTo>
                    <a:pt x="981075" y="14859"/>
                  </a:lnTo>
                  <a:lnTo>
                    <a:pt x="987425" y="19050"/>
                  </a:lnTo>
                  <a:lnTo>
                    <a:pt x="1003300" y="19050"/>
                  </a:lnTo>
                  <a:lnTo>
                    <a:pt x="1009650" y="14859"/>
                  </a:lnTo>
                  <a:lnTo>
                    <a:pt x="1009650" y="9525"/>
                  </a:lnTo>
                  <a:lnTo>
                    <a:pt x="1009650" y="4191"/>
                  </a:lnTo>
                  <a:close/>
                </a:path>
                <a:path w="1333500" h="676275">
                  <a:moveTo>
                    <a:pt x="1114425" y="328041"/>
                  </a:moveTo>
                  <a:lnTo>
                    <a:pt x="1110234" y="323723"/>
                  </a:lnTo>
                  <a:lnTo>
                    <a:pt x="1104900" y="323850"/>
                  </a:lnTo>
                  <a:lnTo>
                    <a:pt x="1099566" y="323850"/>
                  </a:lnTo>
                  <a:lnTo>
                    <a:pt x="1095375" y="328041"/>
                  </a:lnTo>
                  <a:lnTo>
                    <a:pt x="1095375" y="338709"/>
                  </a:lnTo>
                  <a:lnTo>
                    <a:pt x="1099566" y="342900"/>
                  </a:lnTo>
                  <a:lnTo>
                    <a:pt x="1110234" y="342900"/>
                  </a:lnTo>
                  <a:lnTo>
                    <a:pt x="1114425" y="338709"/>
                  </a:lnTo>
                  <a:lnTo>
                    <a:pt x="1114425" y="333375"/>
                  </a:lnTo>
                  <a:lnTo>
                    <a:pt x="1114425" y="328041"/>
                  </a:lnTo>
                  <a:close/>
                </a:path>
                <a:path w="1333500" h="676275">
                  <a:moveTo>
                    <a:pt x="1114425" y="215900"/>
                  </a:moveTo>
                  <a:lnTo>
                    <a:pt x="1110234" y="209550"/>
                  </a:lnTo>
                  <a:lnTo>
                    <a:pt x="1099566" y="209550"/>
                  </a:lnTo>
                  <a:lnTo>
                    <a:pt x="1095375" y="215900"/>
                  </a:lnTo>
                  <a:lnTo>
                    <a:pt x="1095375" y="231775"/>
                  </a:lnTo>
                  <a:lnTo>
                    <a:pt x="1099566" y="238125"/>
                  </a:lnTo>
                  <a:lnTo>
                    <a:pt x="1110234" y="238125"/>
                  </a:lnTo>
                  <a:lnTo>
                    <a:pt x="1114425" y="231775"/>
                  </a:lnTo>
                  <a:lnTo>
                    <a:pt x="1114425" y="223774"/>
                  </a:lnTo>
                  <a:lnTo>
                    <a:pt x="1114425" y="215900"/>
                  </a:lnTo>
                  <a:close/>
                </a:path>
                <a:path w="1333500" h="676275">
                  <a:moveTo>
                    <a:pt x="1114425" y="111125"/>
                  </a:moveTo>
                  <a:lnTo>
                    <a:pt x="1110234" y="104648"/>
                  </a:lnTo>
                  <a:lnTo>
                    <a:pt x="1104900" y="104775"/>
                  </a:lnTo>
                  <a:lnTo>
                    <a:pt x="1099566" y="104775"/>
                  </a:lnTo>
                  <a:lnTo>
                    <a:pt x="1095375" y="111125"/>
                  </a:lnTo>
                  <a:lnTo>
                    <a:pt x="1095375" y="127000"/>
                  </a:lnTo>
                  <a:lnTo>
                    <a:pt x="1099566" y="133350"/>
                  </a:lnTo>
                  <a:lnTo>
                    <a:pt x="1110234" y="133350"/>
                  </a:lnTo>
                  <a:lnTo>
                    <a:pt x="1114425" y="127000"/>
                  </a:lnTo>
                  <a:lnTo>
                    <a:pt x="1114425" y="119126"/>
                  </a:lnTo>
                  <a:lnTo>
                    <a:pt x="1114425" y="111125"/>
                  </a:lnTo>
                  <a:close/>
                </a:path>
                <a:path w="1333500" h="676275">
                  <a:moveTo>
                    <a:pt x="1114425" y="4191"/>
                  </a:moveTo>
                  <a:lnTo>
                    <a:pt x="1110234" y="0"/>
                  </a:lnTo>
                  <a:lnTo>
                    <a:pt x="1099566" y="0"/>
                  </a:lnTo>
                  <a:lnTo>
                    <a:pt x="1095375" y="4191"/>
                  </a:lnTo>
                  <a:lnTo>
                    <a:pt x="1095375" y="14859"/>
                  </a:lnTo>
                  <a:lnTo>
                    <a:pt x="1099566" y="19050"/>
                  </a:lnTo>
                  <a:lnTo>
                    <a:pt x="1110234" y="19050"/>
                  </a:lnTo>
                  <a:lnTo>
                    <a:pt x="1114425" y="14859"/>
                  </a:lnTo>
                  <a:lnTo>
                    <a:pt x="1114425" y="9525"/>
                  </a:lnTo>
                  <a:lnTo>
                    <a:pt x="1114425" y="4191"/>
                  </a:lnTo>
                  <a:close/>
                </a:path>
                <a:path w="1333500" h="676275">
                  <a:moveTo>
                    <a:pt x="1228725" y="215900"/>
                  </a:moveTo>
                  <a:lnTo>
                    <a:pt x="1222121" y="209550"/>
                  </a:lnTo>
                  <a:lnTo>
                    <a:pt x="1206500" y="209550"/>
                  </a:lnTo>
                  <a:lnTo>
                    <a:pt x="1200150" y="215900"/>
                  </a:lnTo>
                  <a:lnTo>
                    <a:pt x="1200150" y="231775"/>
                  </a:lnTo>
                  <a:lnTo>
                    <a:pt x="1206500" y="238125"/>
                  </a:lnTo>
                  <a:lnTo>
                    <a:pt x="1222375" y="238125"/>
                  </a:lnTo>
                  <a:lnTo>
                    <a:pt x="1228725" y="231775"/>
                  </a:lnTo>
                  <a:lnTo>
                    <a:pt x="1228725" y="223774"/>
                  </a:lnTo>
                  <a:lnTo>
                    <a:pt x="1228725" y="215900"/>
                  </a:lnTo>
                  <a:close/>
                </a:path>
                <a:path w="1333500" h="676275">
                  <a:moveTo>
                    <a:pt x="1228725" y="111125"/>
                  </a:moveTo>
                  <a:lnTo>
                    <a:pt x="1222121" y="104648"/>
                  </a:lnTo>
                  <a:lnTo>
                    <a:pt x="1214501" y="104775"/>
                  </a:lnTo>
                  <a:lnTo>
                    <a:pt x="1206500" y="104775"/>
                  </a:lnTo>
                  <a:lnTo>
                    <a:pt x="1200150" y="111125"/>
                  </a:lnTo>
                  <a:lnTo>
                    <a:pt x="1200150" y="127000"/>
                  </a:lnTo>
                  <a:lnTo>
                    <a:pt x="1206500" y="133350"/>
                  </a:lnTo>
                  <a:lnTo>
                    <a:pt x="1222375" y="133350"/>
                  </a:lnTo>
                  <a:lnTo>
                    <a:pt x="1228725" y="127000"/>
                  </a:lnTo>
                  <a:lnTo>
                    <a:pt x="1228725" y="119126"/>
                  </a:lnTo>
                  <a:lnTo>
                    <a:pt x="1228725" y="111125"/>
                  </a:lnTo>
                  <a:close/>
                </a:path>
                <a:path w="1333500" h="676275">
                  <a:moveTo>
                    <a:pt x="1228725" y="4191"/>
                  </a:moveTo>
                  <a:lnTo>
                    <a:pt x="1222121" y="0"/>
                  </a:lnTo>
                  <a:lnTo>
                    <a:pt x="1206373" y="0"/>
                  </a:lnTo>
                  <a:lnTo>
                    <a:pt x="1200150" y="4191"/>
                  </a:lnTo>
                  <a:lnTo>
                    <a:pt x="1200150" y="14859"/>
                  </a:lnTo>
                  <a:lnTo>
                    <a:pt x="1206500" y="19050"/>
                  </a:lnTo>
                  <a:lnTo>
                    <a:pt x="1222375" y="19050"/>
                  </a:lnTo>
                  <a:lnTo>
                    <a:pt x="1228725" y="14859"/>
                  </a:lnTo>
                  <a:lnTo>
                    <a:pt x="1228725" y="9525"/>
                  </a:lnTo>
                  <a:lnTo>
                    <a:pt x="1228725" y="4191"/>
                  </a:lnTo>
                  <a:close/>
                </a:path>
                <a:path w="1333500" h="676275">
                  <a:moveTo>
                    <a:pt x="1333500" y="215900"/>
                  </a:moveTo>
                  <a:lnTo>
                    <a:pt x="1327150" y="209550"/>
                  </a:lnTo>
                  <a:lnTo>
                    <a:pt x="1311275" y="209550"/>
                  </a:lnTo>
                  <a:lnTo>
                    <a:pt x="1304925" y="215900"/>
                  </a:lnTo>
                  <a:lnTo>
                    <a:pt x="1304925" y="231775"/>
                  </a:lnTo>
                  <a:lnTo>
                    <a:pt x="1311275" y="238125"/>
                  </a:lnTo>
                  <a:lnTo>
                    <a:pt x="1327150" y="238125"/>
                  </a:lnTo>
                  <a:lnTo>
                    <a:pt x="1333500" y="231775"/>
                  </a:lnTo>
                  <a:lnTo>
                    <a:pt x="1333500" y="223901"/>
                  </a:lnTo>
                  <a:lnTo>
                    <a:pt x="1333500" y="215900"/>
                  </a:lnTo>
                  <a:close/>
                </a:path>
                <a:path w="1333500" h="676275">
                  <a:moveTo>
                    <a:pt x="1333500" y="111125"/>
                  </a:moveTo>
                  <a:lnTo>
                    <a:pt x="1327150" y="104775"/>
                  </a:lnTo>
                  <a:lnTo>
                    <a:pt x="1311275" y="104775"/>
                  </a:lnTo>
                  <a:lnTo>
                    <a:pt x="1304925" y="111125"/>
                  </a:lnTo>
                  <a:lnTo>
                    <a:pt x="1304925" y="127000"/>
                  </a:lnTo>
                  <a:lnTo>
                    <a:pt x="1311275" y="133350"/>
                  </a:lnTo>
                  <a:lnTo>
                    <a:pt x="1327150" y="133350"/>
                  </a:lnTo>
                  <a:lnTo>
                    <a:pt x="1333500" y="127000"/>
                  </a:lnTo>
                  <a:lnTo>
                    <a:pt x="1333500" y="119126"/>
                  </a:lnTo>
                  <a:lnTo>
                    <a:pt x="1333500" y="111125"/>
                  </a:lnTo>
                  <a:close/>
                </a:path>
                <a:path w="1333500" h="676275">
                  <a:moveTo>
                    <a:pt x="1333500" y="4318"/>
                  </a:moveTo>
                  <a:lnTo>
                    <a:pt x="1327150" y="0"/>
                  </a:lnTo>
                  <a:lnTo>
                    <a:pt x="1311275" y="0"/>
                  </a:lnTo>
                  <a:lnTo>
                    <a:pt x="1304925" y="4318"/>
                  </a:lnTo>
                  <a:lnTo>
                    <a:pt x="1304925" y="14732"/>
                  </a:lnTo>
                  <a:lnTo>
                    <a:pt x="1311275" y="19050"/>
                  </a:lnTo>
                  <a:lnTo>
                    <a:pt x="1327150" y="19050"/>
                  </a:lnTo>
                  <a:lnTo>
                    <a:pt x="1333500" y="14732"/>
                  </a:lnTo>
                  <a:lnTo>
                    <a:pt x="1333500" y="9525"/>
                  </a:lnTo>
                  <a:lnTo>
                    <a:pt x="1333500" y="4318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76775" y="5076697"/>
              <a:ext cx="1333500" cy="1000760"/>
            </a:xfrm>
            <a:custGeom>
              <a:avLst/>
              <a:gdLst/>
              <a:ahLst/>
              <a:cxnLst/>
              <a:rect l="l" t="t" r="r" b="b"/>
              <a:pathLst>
                <a:path w="1333500" h="1000760">
                  <a:moveTo>
                    <a:pt x="28575" y="978052"/>
                  </a:moveTo>
                  <a:lnTo>
                    <a:pt x="22098" y="971677"/>
                  </a:lnTo>
                  <a:lnTo>
                    <a:pt x="6350" y="971677"/>
                  </a:lnTo>
                  <a:lnTo>
                    <a:pt x="0" y="978052"/>
                  </a:lnTo>
                  <a:lnTo>
                    <a:pt x="0" y="993876"/>
                  </a:lnTo>
                  <a:lnTo>
                    <a:pt x="6477" y="1000252"/>
                  </a:lnTo>
                  <a:lnTo>
                    <a:pt x="22225" y="1000252"/>
                  </a:lnTo>
                  <a:lnTo>
                    <a:pt x="28575" y="993876"/>
                  </a:lnTo>
                  <a:lnTo>
                    <a:pt x="28575" y="985964"/>
                  </a:lnTo>
                  <a:lnTo>
                    <a:pt x="28575" y="978052"/>
                  </a:lnTo>
                  <a:close/>
                </a:path>
                <a:path w="1333500" h="1000760">
                  <a:moveTo>
                    <a:pt x="28575" y="873277"/>
                  </a:moveTo>
                  <a:lnTo>
                    <a:pt x="22098" y="866902"/>
                  </a:lnTo>
                  <a:lnTo>
                    <a:pt x="6350" y="866902"/>
                  </a:lnTo>
                  <a:lnTo>
                    <a:pt x="0" y="873277"/>
                  </a:lnTo>
                  <a:lnTo>
                    <a:pt x="0" y="889101"/>
                  </a:lnTo>
                  <a:lnTo>
                    <a:pt x="6477" y="895477"/>
                  </a:lnTo>
                  <a:lnTo>
                    <a:pt x="22225" y="895477"/>
                  </a:lnTo>
                  <a:lnTo>
                    <a:pt x="28575" y="889101"/>
                  </a:lnTo>
                  <a:lnTo>
                    <a:pt x="28575" y="881189"/>
                  </a:lnTo>
                  <a:lnTo>
                    <a:pt x="28575" y="873277"/>
                  </a:lnTo>
                  <a:close/>
                </a:path>
                <a:path w="1333500" h="1000760">
                  <a:moveTo>
                    <a:pt x="28575" y="766368"/>
                  </a:moveTo>
                  <a:lnTo>
                    <a:pt x="22098" y="762127"/>
                  </a:lnTo>
                  <a:lnTo>
                    <a:pt x="6350" y="762127"/>
                  </a:lnTo>
                  <a:lnTo>
                    <a:pt x="0" y="766368"/>
                  </a:lnTo>
                  <a:lnTo>
                    <a:pt x="0" y="776935"/>
                  </a:lnTo>
                  <a:lnTo>
                    <a:pt x="6477" y="781177"/>
                  </a:lnTo>
                  <a:lnTo>
                    <a:pt x="22225" y="781177"/>
                  </a:lnTo>
                  <a:lnTo>
                    <a:pt x="28575" y="776935"/>
                  </a:lnTo>
                  <a:lnTo>
                    <a:pt x="28575" y="771652"/>
                  </a:lnTo>
                  <a:lnTo>
                    <a:pt x="28575" y="766368"/>
                  </a:lnTo>
                  <a:close/>
                </a:path>
                <a:path w="1333500" h="1000760">
                  <a:moveTo>
                    <a:pt x="28575" y="654202"/>
                  </a:moveTo>
                  <a:lnTo>
                    <a:pt x="22098" y="647827"/>
                  </a:lnTo>
                  <a:lnTo>
                    <a:pt x="6350" y="647827"/>
                  </a:lnTo>
                  <a:lnTo>
                    <a:pt x="0" y="654202"/>
                  </a:lnTo>
                  <a:lnTo>
                    <a:pt x="0" y="670026"/>
                  </a:lnTo>
                  <a:lnTo>
                    <a:pt x="6477" y="676402"/>
                  </a:lnTo>
                  <a:lnTo>
                    <a:pt x="22225" y="676402"/>
                  </a:lnTo>
                  <a:lnTo>
                    <a:pt x="28575" y="670026"/>
                  </a:lnTo>
                  <a:lnTo>
                    <a:pt x="28575" y="662114"/>
                  </a:lnTo>
                  <a:lnTo>
                    <a:pt x="28575" y="654202"/>
                  </a:lnTo>
                  <a:close/>
                </a:path>
                <a:path w="1333500" h="1000760">
                  <a:moveTo>
                    <a:pt x="28575" y="549427"/>
                  </a:moveTo>
                  <a:lnTo>
                    <a:pt x="22098" y="543052"/>
                  </a:lnTo>
                  <a:lnTo>
                    <a:pt x="6350" y="543052"/>
                  </a:lnTo>
                  <a:lnTo>
                    <a:pt x="0" y="549427"/>
                  </a:lnTo>
                  <a:lnTo>
                    <a:pt x="0" y="565251"/>
                  </a:lnTo>
                  <a:lnTo>
                    <a:pt x="6477" y="571627"/>
                  </a:lnTo>
                  <a:lnTo>
                    <a:pt x="22225" y="571627"/>
                  </a:lnTo>
                  <a:lnTo>
                    <a:pt x="28575" y="565251"/>
                  </a:lnTo>
                  <a:lnTo>
                    <a:pt x="28575" y="557339"/>
                  </a:lnTo>
                  <a:lnTo>
                    <a:pt x="28575" y="549427"/>
                  </a:lnTo>
                  <a:close/>
                </a:path>
                <a:path w="1333500" h="1000760">
                  <a:moveTo>
                    <a:pt x="28575" y="435102"/>
                  </a:moveTo>
                  <a:lnTo>
                    <a:pt x="22098" y="428752"/>
                  </a:lnTo>
                  <a:lnTo>
                    <a:pt x="6350" y="428752"/>
                  </a:lnTo>
                  <a:lnTo>
                    <a:pt x="0" y="434975"/>
                  </a:lnTo>
                  <a:lnTo>
                    <a:pt x="0" y="451104"/>
                  </a:lnTo>
                  <a:lnTo>
                    <a:pt x="6477" y="457327"/>
                  </a:lnTo>
                  <a:lnTo>
                    <a:pt x="22225" y="457327"/>
                  </a:lnTo>
                  <a:lnTo>
                    <a:pt x="28575" y="450977"/>
                  </a:lnTo>
                  <a:lnTo>
                    <a:pt x="28575" y="443103"/>
                  </a:lnTo>
                  <a:lnTo>
                    <a:pt x="28575" y="435102"/>
                  </a:lnTo>
                  <a:close/>
                </a:path>
                <a:path w="1333500" h="1000760">
                  <a:moveTo>
                    <a:pt x="142875" y="978077"/>
                  </a:moveTo>
                  <a:lnTo>
                    <a:pt x="136525" y="971677"/>
                  </a:lnTo>
                  <a:lnTo>
                    <a:pt x="120650" y="971677"/>
                  </a:lnTo>
                  <a:lnTo>
                    <a:pt x="114300" y="978077"/>
                  </a:lnTo>
                  <a:lnTo>
                    <a:pt x="114300" y="993851"/>
                  </a:lnTo>
                  <a:lnTo>
                    <a:pt x="120650" y="1000252"/>
                  </a:lnTo>
                  <a:lnTo>
                    <a:pt x="136525" y="1000252"/>
                  </a:lnTo>
                  <a:lnTo>
                    <a:pt x="142875" y="993851"/>
                  </a:lnTo>
                  <a:lnTo>
                    <a:pt x="142875" y="985964"/>
                  </a:lnTo>
                  <a:lnTo>
                    <a:pt x="142875" y="978077"/>
                  </a:lnTo>
                  <a:close/>
                </a:path>
                <a:path w="1333500" h="1000760">
                  <a:moveTo>
                    <a:pt x="142875" y="873277"/>
                  </a:moveTo>
                  <a:lnTo>
                    <a:pt x="136525" y="866902"/>
                  </a:lnTo>
                  <a:lnTo>
                    <a:pt x="120650" y="866902"/>
                  </a:lnTo>
                  <a:lnTo>
                    <a:pt x="114300" y="873277"/>
                  </a:lnTo>
                  <a:lnTo>
                    <a:pt x="114300" y="889101"/>
                  </a:lnTo>
                  <a:lnTo>
                    <a:pt x="120650" y="895477"/>
                  </a:lnTo>
                  <a:lnTo>
                    <a:pt x="136525" y="895477"/>
                  </a:lnTo>
                  <a:lnTo>
                    <a:pt x="142875" y="889101"/>
                  </a:lnTo>
                  <a:lnTo>
                    <a:pt x="142875" y="881189"/>
                  </a:lnTo>
                  <a:lnTo>
                    <a:pt x="142875" y="873277"/>
                  </a:lnTo>
                  <a:close/>
                </a:path>
                <a:path w="1333500" h="1000760">
                  <a:moveTo>
                    <a:pt x="142875" y="766368"/>
                  </a:moveTo>
                  <a:lnTo>
                    <a:pt x="136525" y="762127"/>
                  </a:lnTo>
                  <a:lnTo>
                    <a:pt x="120650" y="762127"/>
                  </a:lnTo>
                  <a:lnTo>
                    <a:pt x="114300" y="766368"/>
                  </a:lnTo>
                  <a:lnTo>
                    <a:pt x="114300" y="776935"/>
                  </a:lnTo>
                  <a:lnTo>
                    <a:pt x="120650" y="781177"/>
                  </a:lnTo>
                  <a:lnTo>
                    <a:pt x="136525" y="781177"/>
                  </a:lnTo>
                  <a:lnTo>
                    <a:pt x="142875" y="776935"/>
                  </a:lnTo>
                  <a:lnTo>
                    <a:pt x="142875" y="771652"/>
                  </a:lnTo>
                  <a:lnTo>
                    <a:pt x="142875" y="766368"/>
                  </a:lnTo>
                  <a:close/>
                </a:path>
                <a:path w="1333500" h="1000760">
                  <a:moveTo>
                    <a:pt x="142875" y="654202"/>
                  </a:moveTo>
                  <a:lnTo>
                    <a:pt x="136525" y="647827"/>
                  </a:lnTo>
                  <a:lnTo>
                    <a:pt x="120650" y="647827"/>
                  </a:lnTo>
                  <a:lnTo>
                    <a:pt x="114300" y="654202"/>
                  </a:lnTo>
                  <a:lnTo>
                    <a:pt x="114300" y="670026"/>
                  </a:lnTo>
                  <a:lnTo>
                    <a:pt x="120650" y="676402"/>
                  </a:lnTo>
                  <a:lnTo>
                    <a:pt x="136525" y="676402"/>
                  </a:lnTo>
                  <a:lnTo>
                    <a:pt x="142875" y="670026"/>
                  </a:lnTo>
                  <a:lnTo>
                    <a:pt x="142875" y="662114"/>
                  </a:lnTo>
                  <a:lnTo>
                    <a:pt x="142875" y="654202"/>
                  </a:lnTo>
                  <a:close/>
                </a:path>
                <a:path w="1333500" h="1000760">
                  <a:moveTo>
                    <a:pt x="142875" y="549452"/>
                  </a:moveTo>
                  <a:lnTo>
                    <a:pt x="136525" y="543052"/>
                  </a:lnTo>
                  <a:lnTo>
                    <a:pt x="120650" y="543052"/>
                  </a:lnTo>
                  <a:lnTo>
                    <a:pt x="114300" y="549452"/>
                  </a:lnTo>
                  <a:lnTo>
                    <a:pt x="114300" y="565226"/>
                  </a:lnTo>
                  <a:lnTo>
                    <a:pt x="120650" y="571627"/>
                  </a:lnTo>
                  <a:lnTo>
                    <a:pt x="136525" y="571627"/>
                  </a:lnTo>
                  <a:lnTo>
                    <a:pt x="142875" y="565226"/>
                  </a:lnTo>
                  <a:lnTo>
                    <a:pt x="142875" y="557339"/>
                  </a:lnTo>
                  <a:lnTo>
                    <a:pt x="142875" y="549452"/>
                  </a:lnTo>
                  <a:close/>
                </a:path>
                <a:path w="1333500" h="1000760">
                  <a:moveTo>
                    <a:pt x="142875" y="435102"/>
                  </a:moveTo>
                  <a:lnTo>
                    <a:pt x="136525" y="428752"/>
                  </a:lnTo>
                  <a:lnTo>
                    <a:pt x="120650" y="428752"/>
                  </a:lnTo>
                  <a:lnTo>
                    <a:pt x="114300" y="435102"/>
                  </a:lnTo>
                  <a:lnTo>
                    <a:pt x="114300" y="450977"/>
                  </a:lnTo>
                  <a:lnTo>
                    <a:pt x="120650" y="457327"/>
                  </a:lnTo>
                  <a:lnTo>
                    <a:pt x="136525" y="457327"/>
                  </a:lnTo>
                  <a:lnTo>
                    <a:pt x="142875" y="450977"/>
                  </a:lnTo>
                  <a:lnTo>
                    <a:pt x="142875" y="443103"/>
                  </a:lnTo>
                  <a:lnTo>
                    <a:pt x="142875" y="435102"/>
                  </a:lnTo>
                  <a:close/>
                </a:path>
                <a:path w="1333500" h="1000760">
                  <a:moveTo>
                    <a:pt x="247650" y="978052"/>
                  </a:moveTo>
                  <a:lnTo>
                    <a:pt x="241300" y="971486"/>
                  </a:lnTo>
                  <a:lnTo>
                    <a:pt x="233426" y="971677"/>
                  </a:lnTo>
                  <a:lnTo>
                    <a:pt x="225425" y="971677"/>
                  </a:lnTo>
                  <a:lnTo>
                    <a:pt x="219075" y="978052"/>
                  </a:lnTo>
                  <a:lnTo>
                    <a:pt x="219075" y="993876"/>
                  </a:lnTo>
                  <a:lnTo>
                    <a:pt x="225425" y="1000252"/>
                  </a:lnTo>
                  <a:lnTo>
                    <a:pt x="241300" y="1000252"/>
                  </a:lnTo>
                  <a:lnTo>
                    <a:pt x="247650" y="993876"/>
                  </a:lnTo>
                  <a:lnTo>
                    <a:pt x="247650" y="985964"/>
                  </a:lnTo>
                  <a:lnTo>
                    <a:pt x="247650" y="978052"/>
                  </a:lnTo>
                  <a:close/>
                </a:path>
                <a:path w="1333500" h="1000760">
                  <a:moveTo>
                    <a:pt x="247650" y="873277"/>
                  </a:moveTo>
                  <a:lnTo>
                    <a:pt x="241300" y="866902"/>
                  </a:lnTo>
                  <a:lnTo>
                    <a:pt x="225425" y="866902"/>
                  </a:lnTo>
                  <a:lnTo>
                    <a:pt x="219075" y="873277"/>
                  </a:lnTo>
                  <a:lnTo>
                    <a:pt x="219075" y="889101"/>
                  </a:lnTo>
                  <a:lnTo>
                    <a:pt x="225425" y="895477"/>
                  </a:lnTo>
                  <a:lnTo>
                    <a:pt x="241300" y="895477"/>
                  </a:lnTo>
                  <a:lnTo>
                    <a:pt x="247650" y="889101"/>
                  </a:lnTo>
                  <a:lnTo>
                    <a:pt x="247650" y="881189"/>
                  </a:lnTo>
                  <a:lnTo>
                    <a:pt x="247650" y="873277"/>
                  </a:lnTo>
                  <a:close/>
                </a:path>
                <a:path w="1333500" h="1000760">
                  <a:moveTo>
                    <a:pt x="247650" y="766368"/>
                  </a:moveTo>
                  <a:lnTo>
                    <a:pt x="241300" y="762127"/>
                  </a:lnTo>
                  <a:lnTo>
                    <a:pt x="225425" y="762127"/>
                  </a:lnTo>
                  <a:lnTo>
                    <a:pt x="219075" y="766368"/>
                  </a:lnTo>
                  <a:lnTo>
                    <a:pt x="219075" y="776935"/>
                  </a:lnTo>
                  <a:lnTo>
                    <a:pt x="225425" y="781177"/>
                  </a:lnTo>
                  <a:lnTo>
                    <a:pt x="241300" y="781177"/>
                  </a:lnTo>
                  <a:lnTo>
                    <a:pt x="247650" y="776935"/>
                  </a:lnTo>
                  <a:lnTo>
                    <a:pt x="247650" y="771652"/>
                  </a:lnTo>
                  <a:lnTo>
                    <a:pt x="247650" y="766368"/>
                  </a:lnTo>
                  <a:close/>
                </a:path>
                <a:path w="1333500" h="1000760">
                  <a:moveTo>
                    <a:pt x="247650" y="654202"/>
                  </a:moveTo>
                  <a:lnTo>
                    <a:pt x="241300" y="647827"/>
                  </a:lnTo>
                  <a:lnTo>
                    <a:pt x="225425" y="647827"/>
                  </a:lnTo>
                  <a:lnTo>
                    <a:pt x="219075" y="654202"/>
                  </a:lnTo>
                  <a:lnTo>
                    <a:pt x="219075" y="670026"/>
                  </a:lnTo>
                  <a:lnTo>
                    <a:pt x="225425" y="676402"/>
                  </a:lnTo>
                  <a:lnTo>
                    <a:pt x="241300" y="676402"/>
                  </a:lnTo>
                  <a:lnTo>
                    <a:pt x="247650" y="670026"/>
                  </a:lnTo>
                  <a:lnTo>
                    <a:pt x="247650" y="662114"/>
                  </a:lnTo>
                  <a:lnTo>
                    <a:pt x="247650" y="654202"/>
                  </a:lnTo>
                  <a:close/>
                </a:path>
                <a:path w="1333500" h="1000760">
                  <a:moveTo>
                    <a:pt x="247650" y="549427"/>
                  </a:moveTo>
                  <a:lnTo>
                    <a:pt x="241300" y="543052"/>
                  </a:lnTo>
                  <a:lnTo>
                    <a:pt x="225425" y="543052"/>
                  </a:lnTo>
                  <a:lnTo>
                    <a:pt x="219075" y="549427"/>
                  </a:lnTo>
                  <a:lnTo>
                    <a:pt x="219075" y="565251"/>
                  </a:lnTo>
                  <a:lnTo>
                    <a:pt x="225425" y="571627"/>
                  </a:lnTo>
                  <a:lnTo>
                    <a:pt x="241300" y="571627"/>
                  </a:lnTo>
                  <a:lnTo>
                    <a:pt x="247650" y="565251"/>
                  </a:lnTo>
                  <a:lnTo>
                    <a:pt x="247650" y="557339"/>
                  </a:lnTo>
                  <a:lnTo>
                    <a:pt x="247650" y="549427"/>
                  </a:lnTo>
                  <a:close/>
                </a:path>
                <a:path w="1333500" h="1000760">
                  <a:moveTo>
                    <a:pt x="247650" y="435102"/>
                  </a:moveTo>
                  <a:lnTo>
                    <a:pt x="241300" y="428752"/>
                  </a:lnTo>
                  <a:lnTo>
                    <a:pt x="225425" y="428752"/>
                  </a:lnTo>
                  <a:lnTo>
                    <a:pt x="219075" y="435102"/>
                  </a:lnTo>
                  <a:lnTo>
                    <a:pt x="219075" y="450977"/>
                  </a:lnTo>
                  <a:lnTo>
                    <a:pt x="225425" y="457327"/>
                  </a:lnTo>
                  <a:lnTo>
                    <a:pt x="241300" y="457327"/>
                  </a:lnTo>
                  <a:lnTo>
                    <a:pt x="247650" y="450977"/>
                  </a:lnTo>
                  <a:lnTo>
                    <a:pt x="247650" y="443103"/>
                  </a:lnTo>
                  <a:lnTo>
                    <a:pt x="247650" y="435102"/>
                  </a:lnTo>
                  <a:close/>
                </a:path>
                <a:path w="1333500" h="1000760">
                  <a:moveTo>
                    <a:pt x="352425" y="978052"/>
                  </a:moveTo>
                  <a:lnTo>
                    <a:pt x="348234" y="971486"/>
                  </a:lnTo>
                  <a:lnTo>
                    <a:pt x="342900" y="971677"/>
                  </a:lnTo>
                  <a:lnTo>
                    <a:pt x="337566" y="971677"/>
                  </a:lnTo>
                  <a:lnTo>
                    <a:pt x="333375" y="978052"/>
                  </a:lnTo>
                  <a:lnTo>
                    <a:pt x="333375" y="993876"/>
                  </a:lnTo>
                  <a:lnTo>
                    <a:pt x="337566" y="1000252"/>
                  </a:lnTo>
                  <a:lnTo>
                    <a:pt x="348234" y="1000252"/>
                  </a:lnTo>
                  <a:lnTo>
                    <a:pt x="352425" y="993876"/>
                  </a:lnTo>
                  <a:lnTo>
                    <a:pt x="352425" y="985964"/>
                  </a:lnTo>
                  <a:lnTo>
                    <a:pt x="352425" y="978052"/>
                  </a:lnTo>
                  <a:close/>
                </a:path>
                <a:path w="1333500" h="1000760">
                  <a:moveTo>
                    <a:pt x="352425" y="873277"/>
                  </a:moveTo>
                  <a:lnTo>
                    <a:pt x="348234" y="866902"/>
                  </a:lnTo>
                  <a:lnTo>
                    <a:pt x="337566" y="866902"/>
                  </a:lnTo>
                  <a:lnTo>
                    <a:pt x="333375" y="873277"/>
                  </a:lnTo>
                  <a:lnTo>
                    <a:pt x="333375" y="889101"/>
                  </a:lnTo>
                  <a:lnTo>
                    <a:pt x="337566" y="895477"/>
                  </a:lnTo>
                  <a:lnTo>
                    <a:pt x="348234" y="895477"/>
                  </a:lnTo>
                  <a:lnTo>
                    <a:pt x="352425" y="889101"/>
                  </a:lnTo>
                  <a:lnTo>
                    <a:pt x="352425" y="881189"/>
                  </a:lnTo>
                  <a:lnTo>
                    <a:pt x="352425" y="873277"/>
                  </a:lnTo>
                  <a:close/>
                </a:path>
                <a:path w="1333500" h="1000760">
                  <a:moveTo>
                    <a:pt x="352425" y="766368"/>
                  </a:moveTo>
                  <a:lnTo>
                    <a:pt x="348234" y="762127"/>
                  </a:lnTo>
                  <a:lnTo>
                    <a:pt x="337566" y="762127"/>
                  </a:lnTo>
                  <a:lnTo>
                    <a:pt x="333375" y="766368"/>
                  </a:lnTo>
                  <a:lnTo>
                    <a:pt x="333375" y="776935"/>
                  </a:lnTo>
                  <a:lnTo>
                    <a:pt x="337566" y="781177"/>
                  </a:lnTo>
                  <a:lnTo>
                    <a:pt x="348234" y="781177"/>
                  </a:lnTo>
                  <a:lnTo>
                    <a:pt x="352425" y="776935"/>
                  </a:lnTo>
                  <a:lnTo>
                    <a:pt x="352425" y="771652"/>
                  </a:lnTo>
                  <a:lnTo>
                    <a:pt x="352425" y="766368"/>
                  </a:lnTo>
                  <a:close/>
                </a:path>
                <a:path w="1333500" h="1000760">
                  <a:moveTo>
                    <a:pt x="352425" y="654202"/>
                  </a:moveTo>
                  <a:lnTo>
                    <a:pt x="348234" y="647827"/>
                  </a:lnTo>
                  <a:lnTo>
                    <a:pt x="337566" y="647827"/>
                  </a:lnTo>
                  <a:lnTo>
                    <a:pt x="333375" y="654202"/>
                  </a:lnTo>
                  <a:lnTo>
                    <a:pt x="333375" y="670026"/>
                  </a:lnTo>
                  <a:lnTo>
                    <a:pt x="337566" y="676402"/>
                  </a:lnTo>
                  <a:lnTo>
                    <a:pt x="348234" y="676402"/>
                  </a:lnTo>
                  <a:lnTo>
                    <a:pt x="352425" y="670026"/>
                  </a:lnTo>
                  <a:lnTo>
                    <a:pt x="352425" y="662114"/>
                  </a:lnTo>
                  <a:lnTo>
                    <a:pt x="352425" y="654202"/>
                  </a:lnTo>
                  <a:close/>
                </a:path>
                <a:path w="1333500" h="1000760">
                  <a:moveTo>
                    <a:pt x="352425" y="549427"/>
                  </a:moveTo>
                  <a:lnTo>
                    <a:pt x="348234" y="543052"/>
                  </a:lnTo>
                  <a:lnTo>
                    <a:pt x="337566" y="543052"/>
                  </a:lnTo>
                  <a:lnTo>
                    <a:pt x="333375" y="549427"/>
                  </a:lnTo>
                  <a:lnTo>
                    <a:pt x="333375" y="565251"/>
                  </a:lnTo>
                  <a:lnTo>
                    <a:pt x="337566" y="571627"/>
                  </a:lnTo>
                  <a:lnTo>
                    <a:pt x="348234" y="571627"/>
                  </a:lnTo>
                  <a:lnTo>
                    <a:pt x="352425" y="565251"/>
                  </a:lnTo>
                  <a:lnTo>
                    <a:pt x="352425" y="557339"/>
                  </a:lnTo>
                  <a:lnTo>
                    <a:pt x="352425" y="549427"/>
                  </a:lnTo>
                  <a:close/>
                </a:path>
                <a:path w="1333500" h="1000760">
                  <a:moveTo>
                    <a:pt x="352425" y="435102"/>
                  </a:moveTo>
                  <a:lnTo>
                    <a:pt x="348234" y="428752"/>
                  </a:lnTo>
                  <a:lnTo>
                    <a:pt x="337566" y="428752"/>
                  </a:lnTo>
                  <a:lnTo>
                    <a:pt x="333375" y="435102"/>
                  </a:lnTo>
                  <a:lnTo>
                    <a:pt x="333375" y="450977"/>
                  </a:lnTo>
                  <a:lnTo>
                    <a:pt x="337566" y="457327"/>
                  </a:lnTo>
                  <a:lnTo>
                    <a:pt x="348234" y="457327"/>
                  </a:lnTo>
                  <a:lnTo>
                    <a:pt x="352425" y="450977"/>
                  </a:lnTo>
                  <a:lnTo>
                    <a:pt x="352425" y="443103"/>
                  </a:lnTo>
                  <a:lnTo>
                    <a:pt x="352425" y="435102"/>
                  </a:lnTo>
                  <a:close/>
                </a:path>
                <a:path w="1333500" h="1000760">
                  <a:moveTo>
                    <a:pt x="466725" y="978052"/>
                  </a:moveTo>
                  <a:lnTo>
                    <a:pt x="460375" y="971486"/>
                  </a:lnTo>
                  <a:lnTo>
                    <a:pt x="452501" y="971677"/>
                  </a:lnTo>
                  <a:lnTo>
                    <a:pt x="444500" y="971677"/>
                  </a:lnTo>
                  <a:lnTo>
                    <a:pt x="438150" y="978052"/>
                  </a:lnTo>
                  <a:lnTo>
                    <a:pt x="438150" y="993876"/>
                  </a:lnTo>
                  <a:lnTo>
                    <a:pt x="444500" y="1000252"/>
                  </a:lnTo>
                  <a:lnTo>
                    <a:pt x="460375" y="1000252"/>
                  </a:lnTo>
                  <a:lnTo>
                    <a:pt x="466725" y="993876"/>
                  </a:lnTo>
                  <a:lnTo>
                    <a:pt x="466725" y="985964"/>
                  </a:lnTo>
                  <a:lnTo>
                    <a:pt x="466725" y="978052"/>
                  </a:lnTo>
                  <a:close/>
                </a:path>
                <a:path w="1333500" h="1000760">
                  <a:moveTo>
                    <a:pt x="466725" y="873277"/>
                  </a:moveTo>
                  <a:lnTo>
                    <a:pt x="460375" y="866902"/>
                  </a:lnTo>
                  <a:lnTo>
                    <a:pt x="444500" y="866902"/>
                  </a:lnTo>
                  <a:lnTo>
                    <a:pt x="438150" y="873277"/>
                  </a:lnTo>
                  <a:lnTo>
                    <a:pt x="438150" y="889101"/>
                  </a:lnTo>
                  <a:lnTo>
                    <a:pt x="444500" y="895477"/>
                  </a:lnTo>
                  <a:lnTo>
                    <a:pt x="460375" y="895477"/>
                  </a:lnTo>
                  <a:lnTo>
                    <a:pt x="466725" y="889101"/>
                  </a:lnTo>
                  <a:lnTo>
                    <a:pt x="466725" y="881189"/>
                  </a:lnTo>
                  <a:lnTo>
                    <a:pt x="466725" y="873277"/>
                  </a:lnTo>
                  <a:close/>
                </a:path>
                <a:path w="1333500" h="1000760">
                  <a:moveTo>
                    <a:pt x="466725" y="766368"/>
                  </a:moveTo>
                  <a:lnTo>
                    <a:pt x="460375" y="762127"/>
                  </a:lnTo>
                  <a:lnTo>
                    <a:pt x="444500" y="762127"/>
                  </a:lnTo>
                  <a:lnTo>
                    <a:pt x="438150" y="766368"/>
                  </a:lnTo>
                  <a:lnTo>
                    <a:pt x="438150" y="776935"/>
                  </a:lnTo>
                  <a:lnTo>
                    <a:pt x="444500" y="781177"/>
                  </a:lnTo>
                  <a:lnTo>
                    <a:pt x="460375" y="781177"/>
                  </a:lnTo>
                  <a:lnTo>
                    <a:pt x="466725" y="776935"/>
                  </a:lnTo>
                  <a:lnTo>
                    <a:pt x="466725" y="771652"/>
                  </a:lnTo>
                  <a:lnTo>
                    <a:pt x="466725" y="766368"/>
                  </a:lnTo>
                  <a:close/>
                </a:path>
                <a:path w="1333500" h="1000760">
                  <a:moveTo>
                    <a:pt x="466725" y="654202"/>
                  </a:moveTo>
                  <a:lnTo>
                    <a:pt x="460375" y="647827"/>
                  </a:lnTo>
                  <a:lnTo>
                    <a:pt x="444500" y="647827"/>
                  </a:lnTo>
                  <a:lnTo>
                    <a:pt x="438150" y="654202"/>
                  </a:lnTo>
                  <a:lnTo>
                    <a:pt x="438150" y="670026"/>
                  </a:lnTo>
                  <a:lnTo>
                    <a:pt x="444500" y="676402"/>
                  </a:lnTo>
                  <a:lnTo>
                    <a:pt x="460375" y="676402"/>
                  </a:lnTo>
                  <a:lnTo>
                    <a:pt x="466725" y="670026"/>
                  </a:lnTo>
                  <a:lnTo>
                    <a:pt x="466725" y="662114"/>
                  </a:lnTo>
                  <a:lnTo>
                    <a:pt x="466725" y="654202"/>
                  </a:lnTo>
                  <a:close/>
                </a:path>
                <a:path w="1333500" h="1000760">
                  <a:moveTo>
                    <a:pt x="466725" y="549427"/>
                  </a:moveTo>
                  <a:lnTo>
                    <a:pt x="460375" y="543052"/>
                  </a:lnTo>
                  <a:lnTo>
                    <a:pt x="444500" y="543052"/>
                  </a:lnTo>
                  <a:lnTo>
                    <a:pt x="438150" y="549427"/>
                  </a:lnTo>
                  <a:lnTo>
                    <a:pt x="438150" y="565251"/>
                  </a:lnTo>
                  <a:lnTo>
                    <a:pt x="444500" y="571627"/>
                  </a:lnTo>
                  <a:lnTo>
                    <a:pt x="460375" y="571627"/>
                  </a:lnTo>
                  <a:lnTo>
                    <a:pt x="466725" y="565251"/>
                  </a:lnTo>
                  <a:lnTo>
                    <a:pt x="466725" y="557339"/>
                  </a:lnTo>
                  <a:lnTo>
                    <a:pt x="466725" y="549427"/>
                  </a:lnTo>
                  <a:close/>
                </a:path>
                <a:path w="1333500" h="1000760">
                  <a:moveTo>
                    <a:pt x="466725" y="435102"/>
                  </a:moveTo>
                  <a:lnTo>
                    <a:pt x="460375" y="428752"/>
                  </a:lnTo>
                  <a:lnTo>
                    <a:pt x="444500" y="428752"/>
                  </a:lnTo>
                  <a:lnTo>
                    <a:pt x="438150" y="435102"/>
                  </a:lnTo>
                  <a:lnTo>
                    <a:pt x="438150" y="450977"/>
                  </a:lnTo>
                  <a:lnTo>
                    <a:pt x="444500" y="457327"/>
                  </a:lnTo>
                  <a:lnTo>
                    <a:pt x="460375" y="457327"/>
                  </a:lnTo>
                  <a:lnTo>
                    <a:pt x="466725" y="450977"/>
                  </a:lnTo>
                  <a:lnTo>
                    <a:pt x="466725" y="443103"/>
                  </a:lnTo>
                  <a:lnTo>
                    <a:pt x="466725" y="435102"/>
                  </a:lnTo>
                  <a:close/>
                </a:path>
                <a:path w="1333500" h="1000760">
                  <a:moveTo>
                    <a:pt x="571500" y="978077"/>
                  </a:moveTo>
                  <a:lnTo>
                    <a:pt x="567182" y="971677"/>
                  </a:lnTo>
                  <a:lnTo>
                    <a:pt x="556768" y="971677"/>
                  </a:lnTo>
                  <a:lnTo>
                    <a:pt x="552450" y="978077"/>
                  </a:lnTo>
                  <a:lnTo>
                    <a:pt x="552450" y="993851"/>
                  </a:lnTo>
                  <a:lnTo>
                    <a:pt x="556768" y="1000252"/>
                  </a:lnTo>
                  <a:lnTo>
                    <a:pt x="567182" y="1000252"/>
                  </a:lnTo>
                  <a:lnTo>
                    <a:pt x="571500" y="993851"/>
                  </a:lnTo>
                  <a:lnTo>
                    <a:pt x="571500" y="985964"/>
                  </a:lnTo>
                  <a:lnTo>
                    <a:pt x="571500" y="978077"/>
                  </a:lnTo>
                  <a:close/>
                </a:path>
                <a:path w="1333500" h="1000760">
                  <a:moveTo>
                    <a:pt x="571500" y="873277"/>
                  </a:moveTo>
                  <a:lnTo>
                    <a:pt x="567309" y="866902"/>
                  </a:lnTo>
                  <a:lnTo>
                    <a:pt x="556641" y="866902"/>
                  </a:lnTo>
                  <a:lnTo>
                    <a:pt x="552450" y="873277"/>
                  </a:lnTo>
                  <a:lnTo>
                    <a:pt x="552450" y="889101"/>
                  </a:lnTo>
                  <a:lnTo>
                    <a:pt x="556641" y="895477"/>
                  </a:lnTo>
                  <a:lnTo>
                    <a:pt x="567309" y="895477"/>
                  </a:lnTo>
                  <a:lnTo>
                    <a:pt x="571500" y="889101"/>
                  </a:lnTo>
                  <a:lnTo>
                    <a:pt x="571500" y="881189"/>
                  </a:lnTo>
                  <a:lnTo>
                    <a:pt x="571500" y="873277"/>
                  </a:lnTo>
                  <a:close/>
                </a:path>
                <a:path w="1333500" h="1000760">
                  <a:moveTo>
                    <a:pt x="571500" y="766368"/>
                  </a:moveTo>
                  <a:lnTo>
                    <a:pt x="567309" y="762127"/>
                  </a:lnTo>
                  <a:lnTo>
                    <a:pt x="556641" y="762127"/>
                  </a:lnTo>
                  <a:lnTo>
                    <a:pt x="552450" y="766368"/>
                  </a:lnTo>
                  <a:lnTo>
                    <a:pt x="552450" y="776935"/>
                  </a:lnTo>
                  <a:lnTo>
                    <a:pt x="556641" y="781177"/>
                  </a:lnTo>
                  <a:lnTo>
                    <a:pt x="567309" y="781177"/>
                  </a:lnTo>
                  <a:lnTo>
                    <a:pt x="571500" y="776935"/>
                  </a:lnTo>
                  <a:lnTo>
                    <a:pt x="571500" y="771652"/>
                  </a:lnTo>
                  <a:lnTo>
                    <a:pt x="571500" y="766368"/>
                  </a:lnTo>
                  <a:close/>
                </a:path>
                <a:path w="1333500" h="1000760">
                  <a:moveTo>
                    <a:pt x="571500" y="654202"/>
                  </a:moveTo>
                  <a:lnTo>
                    <a:pt x="567309" y="647827"/>
                  </a:lnTo>
                  <a:lnTo>
                    <a:pt x="556641" y="647827"/>
                  </a:lnTo>
                  <a:lnTo>
                    <a:pt x="552450" y="654202"/>
                  </a:lnTo>
                  <a:lnTo>
                    <a:pt x="552450" y="670026"/>
                  </a:lnTo>
                  <a:lnTo>
                    <a:pt x="556641" y="676402"/>
                  </a:lnTo>
                  <a:lnTo>
                    <a:pt x="567309" y="676402"/>
                  </a:lnTo>
                  <a:lnTo>
                    <a:pt x="571500" y="670026"/>
                  </a:lnTo>
                  <a:lnTo>
                    <a:pt x="571500" y="662114"/>
                  </a:lnTo>
                  <a:lnTo>
                    <a:pt x="571500" y="654202"/>
                  </a:lnTo>
                  <a:close/>
                </a:path>
                <a:path w="1333500" h="1000760">
                  <a:moveTo>
                    <a:pt x="571500" y="549452"/>
                  </a:moveTo>
                  <a:lnTo>
                    <a:pt x="567182" y="543052"/>
                  </a:lnTo>
                  <a:lnTo>
                    <a:pt x="556768" y="543052"/>
                  </a:lnTo>
                  <a:lnTo>
                    <a:pt x="552450" y="549452"/>
                  </a:lnTo>
                  <a:lnTo>
                    <a:pt x="552450" y="565226"/>
                  </a:lnTo>
                  <a:lnTo>
                    <a:pt x="556768" y="571627"/>
                  </a:lnTo>
                  <a:lnTo>
                    <a:pt x="567182" y="571627"/>
                  </a:lnTo>
                  <a:lnTo>
                    <a:pt x="571500" y="565226"/>
                  </a:lnTo>
                  <a:lnTo>
                    <a:pt x="571500" y="557339"/>
                  </a:lnTo>
                  <a:lnTo>
                    <a:pt x="571500" y="549452"/>
                  </a:lnTo>
                  <a:close/>
                </a:path>
                <a:path w="1333500" h="1000760">
                  <a:moveTo>
                    <a:pt x="571500" y="435102"/>
                  </a:moveTo>
                  <a:lnTo>
                    <a:pt x="567182" y="428752"/>
                  </a:lnTo>
                  <a:lnTo>
                    <a:pt x="556768" y="428752"/>
                  </a:lnTo>
                  <a:lnTo>
                    <a:pt x="552450" y="435102"/>
                  </a:lnTo>
                  <a:lnTo>
                    <a:pt x="552450" y="450977"/>
                  </a:lnTo>
                  <a:lnTo>
                    <a:pt x="556768" y="457327"/>
                  </a:lnTo>
                  <a:lnTo>
                    <a:pt x="567182" y="457327"/>
                  </a:lnTo>
                  <a:lnTo>
                    <a:pt x="571500" y="450977"/>
                  </a:lnTo>
                  <a:lnTo>
                    <a:pt x="571500" y="443103"/>
                  </a:lnTo>
                  <a:lnTo>
                    <a:pt x="571500" y="435102"/>
                  </a:lnTo>
                  <a:close/>
                </a:path>
                <a:path w="1333500" h="1000760">
                  <a:moveTo>
                    <a:pt x="685800" y="978052"/>
                  </a:moveTo>
                  <a:lnTo>
                    <a:pt x="679450" y="971486"/>
                  </a:lnTo>
                  <a:lnTo>
                    <a:pt x="671576" y="971677"/>
                  </a:lnTo>
                  <a:lnTo>
                    <a:pt x="663575" y="971677"/>
                  </a:lnTo>
                  <a:lnTo>
                    <a:pt x="657225" y="978052"/>
                  </a:lnTo>
                  <a:lnTo>
                    <a:pt x="657225" y="993876"/>
                  </a:lnTo>
                  <a:lnTo>
                    <a:pt x="663575" y="1000252"/>
                  </a:lnTo>
                  <a:lnTo>
                    <a:pt x="679450" y="1000252"/>
                  </a:lnTo>
                  <a:lnTo>
                    <a:pt x="685800" y="993876"/>
                  </a:lnTo>
                  <a:lnTo>
                    <a:pt x="685800" y="985964"/>
                  </a:lnTo>
                  <a:lnTo>
                    <a:pt x="685800" y="978052"/>
                  </a:lnTo>
                  <a:close/>
                </a:path>
                <a:path w="1333500" h="1000760">
                  <a:moveTo>
                    <a:pt x="685800" y="873277"/>
                  </a:moveTo>
                  <a:lnTo>
                    <a:pt x="679450" y="866902"/>
                  </a:lnTo>
                  <a:lnTo>
                    <a:pt x="663575" y="866902"/>
                  </a:lnTo>
                  <a:lnTo>
                    <a:pt x="657225" y="873277"/>
                  </a:lnTo>
                  <a:lnTo>
                    <a:pt x="657225" y="889101"/>
                  </a:lnTo>
                  <a:lnTo>
                    <a:pt x="663575" y="895477"/>
                  </a:lnTo>
                  <a:lnTo>
                    <a:pt x="679450" y="895477"/>
                  </a:lnTo>
                  <a:lnTo>
                    <a:pt x="685800" y="889101"/>
                  </a:lnTo>
                  <a:lnTo>
                    <a:pt x="685800" y="881189"/>
                  </a:lnTo>
                  <a:lnTo>
                    <a:pt x="685800" y="873277"/>
                  </a:lnTo>
                  <a:close/>
                </a:path>
                <a:path w="1333500" h="1000760">
                  <a:moveTo>
                    <a:pt x="685800" y="766368"/>
                  </a:moveTo>
                  <a:lnTo>
                    <a:pt x="679450" y="762127"/>
                  </a:lnTo>
                  <a:lnTo>
                    <a:pt x="663575" y="762127"/>
                  </a:lnTo>
                  <a:lnTo>
                    <a:pt x="657225" y="766368"/>
                  </a:lnTo>
                  <a:lnTo>
                    <a:pt x="657225" y="776935"/>
                  </a:lnTo>
                  <a:lnTo>
                    <a:pt x="663575" y="781177"/>
                  </a:lnTo>
                  <a:lnTo>
                    <a:pt x="679450" y="781177"/>
                  </a:lnTo>
                  <a:lnTo>
                    <a:pt x="685800" y="776935"/>
                  </a:lnTo>
                  <a:lnTo>
                    <a:pt x="685800" y="771652"/>
                  </a:lnTo>
                  <a:lnTo>
                    <a:pt x="685800" y="766368"/>
                  </a:lnTo>
                  <a:close/>
                </a:path>
                <a:path w="1333500" h="1000760">
                  <a:moveTo>
                    <a:pt x="685800" y="654202"/>
                  </a:moveTo>
                  <a:lnTo>
                    <a:pt x="679450" y="647827"/>
                  </a:lnTo>
                  <a:lnTo>
                    <a:pt x="663575" y="647827"/>
                  </a:lnTo>
                  <a:lnTo>
                    <a:pt x="657225" y="654202"/>
                  </a:lnTo>
                  <a:lnTo>
                    <a:pt x="657225" y="670026"/>
                  </a:lnTo>
                  <a:lnTo>
                    <a:pt x="663575" y="676402"/>
                  </a:lnTo>
                  <a:lnTo>
                    <a:pt x="679450" y="676402"/>
                  </a:lnTo>
                  <a:lnTo>
                    <a:pt x="685800" y="670026"/>
                  </a:lnTo>
                  <a:lnTo>
                    <a:pt x="685800" y="662114"/>
                  </a:lnTo>
                  <a:lnTo>
                    <a:pt x="685800" y="654202"/>
                  </a:lnTo>
                  <a:close/>
                </a:path>
                <a:path w="1333500" h="1000760">
                  <a:moveTo>
                    <a:pt x="685800" y="549427"/>
                  </a:moveTo>
                  <a:lnTo>
                    <a:pt x="679450" y="543052"/>
                  </a:lnTo>
                  <a:lnTo>
                    <a:pt x="663575" y="543052"/>
                  </a:lnTo>
                  <a:lnTo>
                    <a:pt x="657225" y="549427"/>
                  </a:lnTo>
                  <a:lnTo>
                    <a:pt x="657225" y="565251"/>
                  </a:lnTo>
                  <a:lnTo>
                    <a:pt x="663575" y="571627"/>
                  </a:lnTo>
                  <a:lnTo>
                    <a:pt x="679450" y="571627"/>
                  </a:lnTo>
                  <a:lnTo>
                    <a:pt x="685800" y="565251"/>
                  </a:lnTo>
                  <a:lnTo>
                    <a:pt x="685800" y="557339"/>
                  </a:lnTo>
                  <a:lnTo>
                    <a:pt x="685800" y="549427"/>
                  </a:lnTo>
                  <a:close/>
                </a:path>
                <a:path w="1333500" h="1000760">
                  <a:moveTo>
                    <a:pt x="685800" y="435102"/>
                  </a:moveTo>
                  <a:lnTo>
                    <a:pt x="679450" y="428752"/>
                  </a:lnTo>
                  <a:lnTo>
                    <a:pt x="663575" y="428752"/>
                  </a:lnTo>
                  <a:lnTo>
                    <a:pt x="657225" y="435102"/>
                  </a:lnTo>
                  <a:lnTo>
                    <a:pt x="657225" y="450977"/>
                  </a:lnTo>
                  <a:lnTo>
                    <a:pt x="663575" y="457327"/>
                  </a:lnTo>
                  <a:lnTo>
                    <a:pt x="679450" y="457327"/>
                  </a:lnTo>
                  <a:lnTo>
                    <a:pt x="685800" y="450977"/>
                  </a:lnTo>
                  <a:lnTo>
                    <a:pt x="685800" y="443103"/>
                  </a:lnTo>
                  <a:lnTo>
                    <a:pt x="685800" y="435102"/>
                  </a:lnTo>
                  <a:close/>
                </a:path>
                <a:path w="1333500" h="1000760">
                  <a:moveTo>
                    <a:pt x="790575" y="549427"/>
                  </a:moveTo>
                  <a:lnTo>
                    <a:pt x="784225" y="543052"/>
                  </a:lnTo>
                  <a:lnTo>
                    <a:pt x="768350" y="543052"/>
                  </a:lnTo>
                  <a:lnTo>
                    <a:pt x="762000" y="549427"/>
                  </a:lnTo>
                  <a:lnTo>
                    <a:pt x="762000" y="565251"/>
                  </a:lnTo>
                  <a:lnTo>
                    <a:pt x="768350" y="571627"/>
                  </a:lnTo>
                  <a:lnTo>
                    <a:pt x="784225" y="571627"/>
                  </a:lnTo>
                  <a:lnTo>
                    <a:pt x="790575" y="565251"/>
                  </a:lnTo>
                  <a:lnTo>
                    <a:pt x="790575" y="557339"/>
                  </a:lnTo>
                  <a:lnTo>
                    <a:pt x="790575" y="549427"/>
                  </a:lnTo>
                  <a:close/>
                </a:path>
                <a:path w="1333500" h="1000760">
                  <a:moveTo>
                    <a:pt x="790575" y="435102"/>
                  </a:moveTo>
                  <a:lnTo>
                    <a:pt x="784225" y="428752"/>
                  </a:lnTo>
                  <a:lnTo>
                    <a:pt x="768350" y="428752"/>
                  </a:lnTo>
                  <a:lnTo>
                    <a:pt x="762000" y="435102"/>
                  </a:lnTo>
                  <a:lnTo>
                    <a:pt x="762000" y="450977"/>
                  </a:lnTo>
                  <a:lnTo>
                    <a:pt x="768350" y="457327"/>
                  </a:lnTo>
                  <a:lnTo>
                    <a:pt x="784225" y="457327"/>
                  </a:lnTo>
                  <a:lnTo>
                    <a:pt x="790575" y="450977"/>
                  </a:lnTo>
                  <a:lnTo>
                    <a:pt x="790575" y="443103"/>
                  </a:lnTo>
                  <a:lnTo>
                    <a:pt x="790575" y="435102"/>
                  </a:lnTo>
                  <a:close/>
                </a:path>
                <a:path w="1333500" h="1000760">
                  <a:moveTo>
                    <a:pt x="790575" y="330327"/>
                  </a:moveTo>
                  <a:lnTo>
                    <a:pt x="784225" y="323977"/>
                  </a:lnTo>
                  <a:lnTo>
                    <a:pt x="768350" y="323977"/>
                  </a:lnTo>
                  <a:lnTo>
                    <a:pt x="762000" y="330327"/>
                  </a:lnTo>
                  <a:lnTo>
                    <a:pt x="762000" y="346202"/>
                  </a:lnTo>
                  <a:lnTo>
                    <a:pt x="768350" y="352552"/>
                  </a:lnTo>
                  <a:lnTo>
                    <a:pt x="784225" y="352552"/>
                  </a:lnTo>
                  <a:lnTo>
                    <a:pt x="790575" y="346202"/>
                  </a:lnTo>
                  <a:lnTo>
                    <a:pt x="790575" y="338328"/>
                  </a:lnTo>
                  <a:lnTo>
                    <a:pt x="790575" y="330327"/>
                  </a:lnTo>
                  <a:close/>
                </a:path>
                <a:path w="1333500" h="1000760">
                  <a:moveTo>
                    <a:pt x="790575" y="223393"/>
                  </a:moveTo>
                  <a:lnTo>
                    <a:pt x="784225" y="219075"/>
                  </a:lnTo>
                  <a:lnTo>
                    <a:pt x="776351" y="219202"/>
                  </a:lnTo>
                  <a:lnTo>
                    <a:pt x="768350" y="219202"/>
                  </a:lnTo>
                  <a:lnTo>
                    <a:pt x="762000" y="223393"/>
                  </a:lnTo>
                  <a:lnTo>
                    <a:pt x="762000" y="234061"/>
                  </a:lnTo>
                  <a:lnTo>
                    <a:pt x="768350" y="238252"/>
                  </a:lnTo>
                  <a:lnTo>
                    <a:pt x="784225" y="238252"/>
                  </a:lnTo>
                  <a:lnTo>
                    <a:pt x="790575" y="234061"/>
                  </a:lnTo>
                  <a:lnTo>
                    <a:pt x="790575" y="228727"/>
                  </a:lnTo>
                  <a:lnTo>
                    <a:pt x="790575" y="223393"/>
                  </a:lnTo>
                  <a:close/>
                </a:path>
                <a:path w="1333500" h="1000760">
                  <a:moveTo>
                    <a:pt x="790575" y="111252"/>
                  </a:moveTo>
                  <a:lnTo>
                    <a:pt x="784225" y="104902"/>
                  </a:lnTo>
                  <a:lnTo>
                    <a:pt x="768350" y="104902"/>
                  </a:lnTo>
                  <a:lnTo>
                    <a:pt x="762000" y="111252"/>
                  </a:lnTo>
                  <a:lnTo>
                    <a:pt x="762000" y="127127"/>
                  </a:lnTo>
                  <a:lnTo>
                    <a:pt x="768350" y="133477"/>
                  </a:lnTo>
                  <a:lnTo>
                    <a:pt x="784225" y="133477"/>
                  </a:lnTo>
                  <a:lnTo>
                    <a:pt x="790575" y="127127"/>
                  </a:lnTo>
                  <a:lnTo>
                    <a:pt x="790575" y="119126"/>
                  </a:lnTo>
                  <a:lnTo>
                    <a:pt x="790575" y="111252"/>
                  </a:lnTo>
                  <a:close/>
                </a:path>
                <a:path w="1333500" h="1000760">
                  <a:moveTo>
                    <a:pt x="895350" y="549427"/>
                  </a:moveTo>
                  <a:lnTo>
                    <a:pt x="891159" y="543052"/>
                  </a:lnTo>
                  <a:lnTo>
                    <a:pt x="880491" y="543052"/>
                  </a:lnTo>
                  <a:lnTo>
                    <a:pt x="876300" y="549427"/>
                  </a:lnTo>
                  <a:lnTo>
                    <a:pt x="876300" y="565251"/>
                  </a:lnTo>
                  <a:lnTo>
                    <a:pt x="880491" y="571627"/>
                  </a:lnTo>
                  <a:lnTo>
                    <a:pt x="891159" y="571627"/>
                  </a:lnTo>
                  <a:lnTo>
                    <a:pt x="895350" y="565251"/>
                  </a:lnTo>
                  <a:lnTo>
                    <a:pt x="895350" y="557339"/>
                  </a:lnTo>
                  <a:lnTo>
                    <a:pt x="895350" y="549427"/>
                  </a:lnTo>
                  <a:close/>
                </a:path>
                <a:path w="1333500" h="1000760">
                  <a:moveTo>
                    <a:pt x="895350" y="435102"/>
                  </a:moveTo>
                  <a:lnTo>
                    <a:pt x="891159" y="428752"/>
                  </a:lnTo>
                  <a:lnTo>
                    <a:pt x="880491" y="428752"/>
                  </a:lnTo>
                  <a:lnTo>
                    <a:pt x="876300" y="435102"/>
                  </a:lnTo>
                  <a:lnTo>
                    <a:pt x="876300" y="450977"/>
                  </a:lnTo>
                  <a:lnTo>
                    <a:pt x="880491" y="457327"/>
                  </a:lnTo>
                  <a:lnTo>
                    <a:pt x="891159" y="457327"/>
                  </a:lnTo>
                  <a:lnTo>
                    <a:pt x="895350" y="450977"/>
                  </a:lnTo>
                  <a:lnTo>
                    <a:pt x="895350" y="443103"/>
                  </a:lnTo>
                  <a:lnTo>
                    <a:pt x="895350" y="435102"/>
                  </a:lnTo>
                  <a:close/>
                </a:path>
                <a:path w="1333500" h="1000760">
                  <a:moveTo>
                    <a:pt x="895350" y="330327"/>
                  </a:moveTo>
                  <a:lnTo>
                    <a:pt x="891159" y="323977"/>
                  </a:lnTo>
                  <a:lnTo>
                    <a:pt x="880491" y="323977"/>
                  </a:lnTo>
                  <a:lnTo>
                    <a:pt x="876300" y="330327"/>
                  </a:lnTo>
                  <a:lnTo>
                    <a:pt x="876300" y="346202"/>
                  </a:lnTo>
                  <a:lnTo>
                    <a:pt x="880491" y="352552"/>
                  </a:lnTo>
                  <a:lnTo>
                    <a:pt x="891159" y="352552"/>
                  </a:lnTo>
                  <a:lnTo>
                    <a:pt x="895350" y="346202"/>
                  </a:lnTo>
                  <a:lnTo>
                    <a:pt x="895350" y="338328"/>
                  </a:lnTo>
                  <a:lnTo>
                    <a:pt x="895350" y="330327"/>
                  </a:lnTo>
                  <a:close/>
                </a:path>
                <a:path w="1333500" h="1000760">
                  <a:moveTo>
                    <a:pt x="895350" y="223393"/>
                  </a:moveTo>
                  <a:lnTo>
                    <a:pt x="891159" y="219075"/>
                  </a:lnTo>
                  <a:lnTo>
                    <a:pt x="885825" y="219202"/>
                  </a:lnTo>
                  <a:lnTo>
                    <a:pt x="880491" y="219202"/>
                  </a:lnTo>
                  <a:lnTo>
                    <a:pt x="876300" y="223393"/>
                  </a:lnTo>
                  <a:lnTo>
                    <a:pt x="876300" y="234061"/>
                  </a:lnTo>
                  <a:lnTo>
                    <a:pt x="880491" y="238252"/>
                  </a:lnTo>
                  <a:lnTo>
                    <a:pt x="891159" y="238252"/>
                  </a:lnTo>
                  <a:lnTo>
                    <a:pt x="895350" y="234061"/>
                  </a:lnTo>
                  <a:lnTo>
                    <a:pt x="895350" y="228727"/>
                  </a:lnTo>
                  <a:lnTo>
                    <a:pt x="895350" y="223393"/>
                  </a:lnTo>
                  <a:close/>
                </a:path>
                <a:path w="1333500" h="1000760">
                  <a:moveTo>
                    <a:pt x="895350" y="111252"/>
                  </a:moveTo>
                  <a:lnTo>
                    <a:pt x="891159" y="104902"/>
                  </a:lnTo>
                  <a:lnTo>
                    <a:pt x="880491" y="104902"/>
                  </a:lnTo>
                  <a:lnTo>
                    <a:pt x="876300" y="111252"/>
                  </a:lnTo>
                  <a:lnTo>
                    <a:pt x="876300" y="127127"/>
                  </a:lnTo>
                  <a:lnTo>
                    <a:pt x="880491" y="133477"/>
                  </a:lnTo>
                  <a:lnTo>
                    <a:pt x="891159" y="133477"/>
                  </a:lnTo>
                  <a:lnTo>
                    <a:pt x="895350" y="127127"/>
                  </a:lnTo>
                  <a:lnTo>
                    <a:pt x="895350" y="119126"/>
                  </a:lnTo>
                  <a:lnTo>
                    <a:pt x="895350" y="111252"/>
                  </a:lnTo>
                  <a:close/>
                </a:path>
                <a:path w="1333500" h="1000760">
                  <a:moveTo>
                    <a:pt x="1009650" y="435102"/>
                  </a:moveTo>
                  <a:lnTo>
                    <a:pt x="1003046" y="428752"/>
                  </a:lnTo>
                  <a:lnTo>
                    <a:pt x="987425" y="428752"/>
                  </a:lnTo>
                  <a:lnTo>
                    <a:pt x="981075" y="435102"/>
                  </a:lnTo>
                  <a:lnTo>
                    <a:pt x="981075" y="450977"/>
                  </a:lnTo>
                  <a:lnTo>
                    <a:pt x="987425" y="457327"/>
                  </a:lnTo>
                  <a:lnTo>
                    <a:pt x="1003300" y="457327"/>
                  </a:lnTo>
                  <a:lnTo>
                    <a:pt x="1009650" y="450977"/>
                  </a:lnTo>
                  <a:lnTo>
                    <a:pt x="1009650" y="443103"/>
                  </a:lnTo>
                  <a:lnTo>
                    <a:pt x="1009650" y="435102"/>
                  </a:lnTo>
                  <a:close/>
                </a:path>
                <a:path w="1333500" h="1000760">
                  <a:moveTo>
                    <a:pt x="1009650" y="330327"/>
                  </a:moveTo>
                  <a:lnTo>
                    <a:pt x="1003046" y="323977"/>
                  </a:lnTo>
                  <a:lnTo>
                    <a:pt x="987425" y="323977"/>
                  </a:lnTo>
                  <a:lnTo>
                    <a:pt x="981075" y="330327"/>
                  </a:lnTo>
                  <a:lnTo>
                    <a:pt x="981075" y="346202"/>
                  </a:lnTo>
                  <a:lnTo>
                    <a:pt x="987425" y="352552"/>
                  </a:lnTo>
                  <a:lnTo>
                    <a:pt x="1003300" y="352552"/>
                  </a:lnTo>
                  <a:lnTo>
                    <a:pt x="1009650" y="346202"/>
                  </a:lnTo>
                  <a:lnTo>
                    <a:pt x="1009650" y="338328"/>
                  </a:lnTo>
                  <a:lnTo>
                    <a:pt x="1009650" y="330327"/>
                  </a:lnTo>
                  <a:close/>
                </a:path>
                <a:path w="1333500" h="1000760">
                  <a:moveTo>
                    <a:pt x="1009650" y="223393"/>
                  </a:moveTo>
                  <a:lnTo>
                    <a:pt x="1003046" y="219075"/>
                  </a:lnTo>
                  <a:lnTo>
                    <a:pt x="995426" y="219202"/>
                  </a:lnTo>
                  <a:lnTo>
                    <a:pt x="987425" y="219202"/>
                  </a:lnTo>
                  <a:lnTo>
                    <a:pt x="981075" y="223393"/>
                  </a:lnTo>
                  <a:lnTo>
                    <a:pt x="981075" y="234061"/>
                  </a:lnTo>
                  <a:lnTo>
                    <a:pt x="987425" y="238252"/>
                  </a:lnTo>
                  <a:lnTo>
                    <a:pt x="1003300" y="238252"/>
                  </a:lnTo>
                  <a:lnTo>
                    <a:pt x="1009650" y="234061"/>
                  </a:lnTo>
                  <a:lnTo>
                    <a:pt x="1009650" y="228727"/>
                  </a:lnTo>
                  <a:lnTo>
                    <a:pt x="1009650" y="223393"/>
                  </a:lnTo>
                  <a:close/>
                </a:path>
                <a:path w="1333500" h="1000760">
                  <a:moveTo>
                    <a:pt x="1009650" y="111252"/>
                  </a:moveTo>
                  <a:lnTo>
                    <a:pt x="1003046" y="104902"/>
                  </a:lnTo>
                  <a:lnTo>
                    <a:pt x="987425" y="104902"/>
                  </a:lnTo>
                  <a:lnTo>
                    <a:pt x="981075" y="111252"/>
                  </a:lnTo>
                  <a:lnTo>
                    <a:pt x="981075" y="127127"/>
                  </a:lnTo>
                  <a:lnTo>
                    <a:pt x="987425" y="133477"/>
                  </a:lnTo>
                  <a:lnTo>
                    <a:pt x="1003300" y="133477"/>
                  </a:lnTo>
                  <a:lnTo>
                    <a:pt x="1009650" y="127127"/>
                  </a:lnTo>
                  <a:lnTo>
                    <a:pt x="1009650" y="119126"/>
                  </a:lnTo>
                  <a:lnTo>
                    <a:pt x="1009650" y="111252"/>
                  </a:lnTo>
                  <a:close/>
                </a:path>
                <a:path w="1333500" h="1000760">
                  <a:moveTo>
                    <a:pt x="1114425" y="435102"/>
                  </a:moveTo>
                  <a:lnTo>
                    <a:pt x="1110234" y="428752"/>
                  </a:lnTo>
                  <a:lnTo>
                    <a:pt x="1099566" y="428752"/>
                  </a:lnTo>
                  <a:lnTo>
                    <a:pt x="1095375" y="435102"/>
                  </a:lnTo>
                  <a:lnTo>
                    <a:pt x="1095375" y="450977"/>
                  </a:lnTo>
                  <a:lnTo>
                    <a:pt x="1099566" y="457327"/>
                  </a:lnTo>
                  <a:lnTo>
                    <a:pt x="1110234" y="457327"/>
                  </a:lnTo>
                  <a:lnTo>
                    <a:pt x="1114425" y="450977"/>
                  </a:lnTo>
                  <a:lnTo>
                    <a:pt x="1114425" y="443103"/>
                  </a:lnTo>
                  <a:lnTo>
                    <a:pt x="1114425" y="435102"/>
                  </a:lnTo>
                  <a:close/>
                </a:path>
                <a:path w="1333500" h="1000760">
                  <a:moveTo>
                    <a:pt x="1114425" y="330327"/>
                  </a:moveTo>
                  <a:lnTo>
                    <a:pt x="1110234" y="323977"/>
                  </a:lnTo>
                  <a:lnTo>
                    <a:pt x="1099566" y="323977"/>
                  </a:lnTo>
                  <a:lnTo>
                    <a:pt x="1095375" y="330327"/>
                  </a:lnTo>
                  <a:lnTo>
                    <a:pt x="1095375" y="346202"/>
                  </a:lnTo>
                  <a:lnTo>
                    <a:pt x="1099566" y="352552"/>
                  </a:lnTo>
                  <a:lnTo>
                    <a:pt x="1110234" y="352552"/>
                  </a:lnTo>
                  <a:lnTo>
                    <a:pt x="1114425" y="346202"/>
                  </a:lnTo>
                  <a:lnTo>
                    <a:pt x="1114425" y="338328"/>
                  </a:lnTo>
                  <a:lnTo>
                    <a:pt x="1114425" y="330327"/>
                  </a:lnTo>
                  <a:close/>
                </a:path>
                <a:path w="1333500" h="1000760">
                  <a:moveTo>
                    <a:pt x="1114425" y="223393"/>
                  </a:moveTo>
                  <a:lnTo>
                    <a:pt x="1110234" y="219075"/>
                  </a:lnTo>
                  <a:lnTo>
                    <a:pt x="1104900" y="219202"/>
                  </a:lnTo>
                  <a:lnTo>
                    <a:pt x="1099566" y="219202"/>
                  </a:lnTo>
                  <a:lnTo>
                    <a:pt x="1095375" y="223393"/>
                  </a:lnTo>
                  <a:lnTo>
                    <a:pt x="1095375" y="234061"/>
                  </a:lnTo>
                  <a:lnTo>
                    <a:pt x="1099566" y="238252"/>
                  </a:lnTo>
                  <a:lnTo>
                    <a:pt x="1110234" y="238252"/>
                  </a:lnTo>
                  <a:lnTo>
                    <a:pt x="1114425" y="234061"/>
                  </a:lnTo>
                  <a:lnTo>
                    <a:pt x="1114425" y="228727"/>
                  </a:lnTo>
                  <a:lnTo>
                    <a:pt x="1114425" y="223393"/>
                  </a:lnTo>
                  <a:close/>
                </a:path>
                <a:path w="1333500" h="1000760">
                  <a:moveTo>
                    <a:pt x="1114425" y="111252"/>
                  </a:moveTo>
                  <a:lnTo>
                    <a:pt x="1110234" y="104902"/>
                  </a:lnTo>
                  <a:lnTo>
                    <a:pt x="1099566" y="104902"/>
                  </a:lnTo>
                  <a:lnTo>
                    <a:pt x="1095375" y="111252"/>
                  </a:lnTo>
                  <a:lnTo>
                    <a:pt x="1095375" y="127127"/>
                  </a:lnTo>
                  <a:lnTo>
                    <a:pt x="1099566" y="133477"/>
                  </a:lnTo>
                  <a:lnTo>
                    <a:pt x="1110234" y="133477"/>
                  </a:lnTo>
                  <a:lnTo>
                    <a:pt x="1114425" y="127127"/>
                  </a:lnTo>
                  <a:lnTo>
                    <a:pt x="1114425" y="119126"/>
                  </a:lnTo>
                  <a:lnTo>
                    <a:pt x="1114425" y="111252"/>
                  </a:lnTo>
                  <a:close/>
                </a:path>
                <a:path w="1333500" h="1000760">
                  <a:moveTo>
                    <a:pt x="1114425" y="4318"/>
                  </a:moveTo>
                  <a:lnTo>
                    <a:pt x="1110234" y="0"/>
                  </a:lnTo>
                  <a:lnTo>
                    <a:pt x="1104900" y="127"/>
                  </a:lnTo>
                  <a:lnTo>
                    <a:pt x="1099566" y="127"/>
                  </a:lnTo>
                  <a:lnTo>
                    <a:pt x="1095375" y="4318"/>
                  </a:lnTo>
                  <a:lnTo>
                    <a:pt x="1095375" y="14986"/>
                  </a:lnTo>
                  <a:lnTo>
                    <a:pt x="1099566" y="19177"/>
                  </a:lnTo>
                  <a:lnTo>
                    <a:pt x="1110234" y="19177"/>
                  </a:lnTo>
                  <a:lnTo>
                    <a:pt x="1114425" y="14986"/>
                  </a:lnTo>
                  <a:lnTo>
                    <a:pt x="1114425" y="9652"/>
                  </a:lnTo>
                  <a:lnTo>
                    <a:pt x="1114425" y="4318"/>
                  </a:lnTo>
                  <a:close/>
                </a:path>
                <a:path w="1333500" h="1000760">
                  <a:moveTo>
                    <a:pt x="1228725" y="435102"/>
                  </a:moveTo>
                  <a:lnTo>
                    <a:pt x="1222121" y="428752"/>
                  </a:lnTo>
                  <a:lnTo>
                    <a:pt x="1206500" y="428752"/>
                  </a:lnTo>
                  <a:lnTo>
                    <a:pt x="1200150" y="435102"/>
                  </a:lnTo>
                  <a:lnTo>
                    <a:pt x="1200150" y="450977"/>
                  </a:lnTo>
                  <a:lnTo>
                    <a:pt x="1206500" y="457327"/>
                  </a:lnTo>
                  <a:lnTo>
                    <a:pt x="1222375" y="457327"/>
                  </a:lnTo>
                  <a:lnTo>
                    <a:pt x="1228725" y="450977"/>
                  </a:lnTo>
                  <a:lnTo>
                    <a:pt x="1228725" y="443103"/>
                  </a:lnTo>
                  <a:lnTo>
                    <a:pt x="1228725" y="435102"/>
                  </a:lnTo>
                  <a:close/>
                </a:path>
                <a:path w="1333500" h="1000760">
                  <a:moveTo>
                    <a:pt x="1228725" y="330327"/>
                  </a:moveTo>
                  <a:lnTo>
                    <a:pt x="1222121" y="323977"/>
                  </a:lnTo>
                  <a:lnTo>
                    <a:pt x="1206500" y="323977"/>
                  </a:lnTo>
                  <a:lnTo>
                    <a:pt x="1200150" y="330327"/>
                  </a:lnTo>
                  <a:lnTo>
                    <a:pt x="1200150" y="346202"/>
                  </a:lnTo>
                  <a:lnTo>
                    <a:pt x="1206500" y="352552"/>
                  </a:lnTo>
                  <a:lnTo>
                    <a:pt x="1222375" y="352552"/>
                  </a:lnTo>
                  <a:lnTo>
                    <a:pt x="1228725" y="346202"/>
                  </a:lnTo>
                  <a:lnTo>
                    <a:pt x="1228725" y="338328"/>
                  </a:lnTo>
                  <a:lnTo>
                    <a:pt x="1228725" y="330327"/>
                  </a:lnTo>
                  <a:close/>
                </a:path>
                <a:path w="1333500" h="1000760">
                  <a:moveTo>
                    <a:pt x="1228725" y="223393"/>
                  </a:moveTo>
                  <a:lnTo>
                    <a:pt x="1222121" y="219075"/>
                  </a:lnTo>
                  <a:lnTo>
                    <a:pt x="1214501" y="219202"/>
                  </a:lnTo>
                  <a:lnTo>
                    <a:pt x="1206500" y="219202"/>
                  </a:lnTo>
                  <a:lnTo>
                    <a:pt x="1200150" y="223393"/>
                  </a:lnTo>
                  <a:lnTo>
                    <a:pt x="1200150" y="234061"/>
                  </a:lnTo>
                  <a:lnTo>
                    <a:pt x="1206500" y="238252"/>
                  </a:lnTo>
                  <a:lnTo>
                    <a:pt x="1222375" y="238252"/>
                  </a:lnTo>
                  <a:lnTo>
                    <a:pt x="1228725" y="234061"/>
                  </a:lnTo>
                  <a:lnTo>
                    <a:pt x="1228725" y="228727"/>
                  </a:lnTo>
                  <a:lnTo>
                    <a:pt x="1228725" y="223393"/>
                  </a:lnTo>
                  <a:close/>
                </a:path>
                <a:path w="1333500" h="1000760">
                  <a:moveTo>
                    <a:pt x="1228725" y="111252"/>
                  </a:moveTo>
                  <a:lnTo>
                    <a:pt x="1222121" y="104902"/>
                  </a:lnTo>
                  <a:lnTo>
                    <a:pt x="1206500" y="104902"/>
                  </a:lnTo>
                  <a:lnTo>
                    <a:pt x="1200150" y="111252"/>
                  </a:lnTo>
                  <a:lnTo>
                    <a:pt x="1200150" y="127127"/>
                  </a:lnTo>
                  <a:lnTo>
                    <a:pt x="1206500" y="133477"/>
                  </a:lnTo>
                  <a:lnTo>
                    <a:pt x="1222375" y="133477"/>
                  </a:lnTo>
                  <a:lnTo>
                    <a:pt x="1228725" y="127127"/>
                  </a:lnTo>
                  <a:lnTo>
                    <a:pt x="1228725" y="119126"/>
                  </a:lnTo>
                  <a:lnTo>
                    <a:pt x="1228725" y="111252"/>
                  </a:lnTo>
                  <a:close/>
                </a:path>
                <a:path w="1333500" h="1000760">
                  <a:moveTo>
                    <a:pt x="1228725" y="4318"/>
                  </a:moveTo>
                  <a:lnTo>
                    <a:pt x="1222121" y="0"/>
                  </a:lnTo>
                  <a:lnTo>
                    <a:pt x="1214501" y="127"/>
                  </a:lnTo>
                  <a:lnTo>
                    <a:pt x="1206500" y="127"/>
                  </a:lnTo>
                  <a:lnTo>
                    <a:pt x="1200150" y="4318"/>
                  </a:lnTo>
                  <a:lnTo>
                    <a:pt x="1200150" y="14986"/>
                  </a:lnTo>
                  <a:lnTo>
                    <a:pt x="1206500" y="19177"/>
                  </a:lnTo>
                  <a:lnTo>
                    <a:pt x="1222375" y="19177"/>
                  </a:lnTo>
                  <a:lnTo>
                    <a:pt x="1228725" y="14986"/>
                  </a:lnTo>
                  <a:lnTo>
                    <a:pt x="1228725" y="9652"/>
                  </a:lnTo>
                  <a:lnTo>
                    <a:pt x="1228725" y="4318"/>
                  </a:lnTo>
                  <a:close/>
                </a:path>
                <a:path w="1333500" h="1000760">
                  <a:moveTo>
                    <a:pt x="1333500" y="435102"/>
                  </a:moveTo>
                  <a:lnTo>
                    <a:pt x="1327150" y="428752"/>
                  </a:lnTo>
                  <a:lnTo>
                    <a:pt x="1311275" y="428752"/>
                  </a:lnTo>
                  <a:lnTo>
                    <a:pt x="1304925" y="435102"/>
                  </a:lnTo>
                  <a:lnTo>
                    <a:pt x="1304925" y="450977"/>
                  </a:lnTo>
                  <a:lnTo>
                    <a:pt x="1311275" y="457327"/>
                  </a:lnTo>
                  <a:lnTo>
                    <a:pt x="1327150" y="457327"/>
                  </a:lnTo>
                  <a:lnTo>
                    <a:pt x="1333500" y="450977"/>
                  </a:lnTo>
                  <a:lnTo>
                    <a:pt x="1333500" y="443103"/>
                  </a:lnTo>
                  <a:lnTo>
                    <a:pt x="1333500" y="435102"/>
                  </a:lnTo>
                  <a:close/>
                </a:path>
                <a:path w="1333500" h="1000760">
                  <a:moveTo>
                    <a:pt x="1333500" y="330327"/>
                  </a:moveTo>
                  <a:lnTo>
                    <a:pt x="1327150" y="323977"/>
                  </a:lnTo>
                  <a:lnTo>
                    <a:pt x="1311275" y="323977"/>
                  </a:lnTo>
                  <a:lnTo>
                    <a:pt x="1304925" y="330327"/>
                  </a:lnTo>
                  <a:lnTo>
                    <a:pt x="1304925" y="346202"/>
                  </a:lnTo>
                  <a:lnTo>
                    <a:pt x="1311275" y="352552"/>
                  </a:lnTo>
                  <a:lnTo>
                    <a:pt x="1327150" y="352552"/>
                  </a:lnTo>
                  <a:lnTo>
                    <a:pt x="1333500" y="346202"/>
                  </a:lnTo>
                  <a:lnTo>
                    <a:pt x="1333500" y="338328"/>
                  </a:lnTo>
                  <a:lnTo>
                    <a:pt x="1333500" y="330327"/>
                  </a:lnTo>
                  <a:close/>
                </a:path>
                <a:path w="1333500" h="1000760">
                  <a:moveTo>
                    <a:pt x="1333500" y="223393"/>
                  </a:moveTo>
                  <a:lnTo>
                    <a:pt x="1327150" y="219202"/>
                  </a:lnTo>
                  <a:lnTo>
                    <a:pt x="1311275" y="219202"/>
                  </a:lnTo>
                  <a:lnTo>
                    <a:pt x="1304925" y="223393"/>
                  </a:lnTo>
                  <a:lnTo>
                    <a:pt x="1304925" y="234061"/>
                  </a:lnTo>
                  <a:lnTo>
                    <a:pt x="1311275" y="238252"/>
                  </a:lnTo>
                  <a:lnTo>
                    <a:pt x="1327150" y="238252"/>
                  </a:lnTo>
                  <a:lnTo>
                    <a:pt x="1333500" y="234061"/>
                  </a:lnTo>
                  <a:lnTo>
                    <a:pt x="1333500" y="228727"/>
                  </a:lnTo>
                  <a:lnTo>
                    <a:pt x="1333500" y="223393"/>
                  </a:lnTo>
                  <a:close/>
                </a:path>
                <a:path w="1333500" h="1000760">
                  <a:moveTo>
                    <a:pt x="1333500" y="111252"/>
                  </a:moveTo>
                  <a:lnTo>
                    <a:pt x="1327150" y="104902"/>
                  </a:lnTo>
                  <a:lnTo>
                    <a:pt x="1311275" y="104902"/>
                  </a:lnTo>
                  <a:lnTo>
                    <a:pt x="1304925" y="111252"/>
                  </a:lnTo>
                  <a:lnTo>
                    <a:pt x="1304925" y="127127"/>
                  </a:lnTo>
                  <a:lnTo>
                    <a:pt x="1311275" y="133477"/>
                  </a:lnTo>
                  <a:lnTo>
                    <a:pt x="1327150" y="133477"/>
                  </a:lnTo>
                  <a:lnTo>
                    <a:pt x="1333500" y="127127"/>
                  </a:lnTo>
                  <a:lnTo>
                    <a:pt x="1333500" y="119126"/>
                  </a:lnTo>
                  <a:lnTo>
                    <a:pt x="1333500" y="111252"/>
                  </a:lnTo>
                  <a:close/>
                </a:path>
                <a:path w="1333500" h="1000760">
                  <a:moveTo>
                    <a:pt x="1333500" y="4318"/>
                  </a:moveTo>
                  <a:lnTo>
                    <a:pt x="1327150" y="127"/>
                  </a:lnTo>
                  <a:lnTo>
                    <a:pt x="1311275" y="127"/>
                  </a:lnTo>
                  <a:lnTo>
                    <a:pt x="1304925" y="4318"/>
                  </a:lnTo>
                  <a:lnTo>
                    <a:pt x="1304925" y="14986"/>
                  </a:lnTo>
                  <a:lnTo>
                    <a:pt x="1311275" y="19177"/>
                  </a:lnTo>
                  <a:lnTo>
                    <a:pt x="1327150" y="19177"/>
                  </a:lnTo>
                  <a:lnTo>
                    <a:pt x="1333500" y="14986"/>
                  </a:lnTo>
                  <a:lnTo>
                    <a:pt x="1333500" y="9652"/>
                  </a:lnTo>
                  <a:lnTo>
                    <a:pt x="1333500" y="4318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38775" y="5619749"/>
              <a:ext cx="571500" cy="457200"/>
            </a:xfrm>
            <a:custGeom>
              <a:avLst/>
              <a:gdLst/>
              <a:ahLst/>
              <a:cxnLst/>
              <a:rect l="l" t="t" r="r" b="b"/>
              <a:pathLst>
                <a:path w="571500" h="457200">
                  <a:moveTo>
                    <a:pt x="28575" y="435000"/>
                  </a:moveTo>
                  <a:lnTo>
                    <a:pt x="22225" y="428434"/>
                  </a:lnTo>
                  <a:lnTo>
                    <a:pt x="14351" y="428625"/>
                  </a:lnTo>
                  <a:lnTo>
                    <a:pt x="6350" y="428625"/>
                  </a:lnTo>
                  <a:lnTo>
                    <a:pt x="0" y="435000"/>
                  </a:lnTo>
                  <a:lnTo>
                    <a:pt x="0" y="450824"/>
                  </a:lnTo>
                  <a:lnTo>
                    <a:pt x="6350" y="457200"/>
                  </a:lnTo>
                  <a:lnTo>
                    <a:pt x="22225" y="457200"/>
                  </a:lnTo>
                  <a:lnTo>
                    <a:pt x="28575" y="450824"/>
                  </a:lnTo>
                  <a:lnTo>
                    <a:pt x="28575" y="442912"/>
                  </a:lnTo>
                  <a:lnTo>
                    <a:pt x="28575" y="435000"/>
                  </a:lnTo>
                  <a:close/>
                </a:path>
                <a:path w="571500" h="457200">
                  <a:moveTo>
                    <a:pt x="28575" y="330225"/>
                  </a:moveTo>
                  <a:lnTo>
                    <a:pt x="22225" y="323850"/>
                  </a:lnTo>
                  <a:lnTo>
                    <a:pt x="6350" y="323850"/>
                  </a:lnTo>
                  <a:lnTo>
                    <a:pt x="0" y="330225"/>
                  </a:lnTo>
                  <a:lnTo>
                    <a:pt x="0" y="346049"/>
                  </a:lnTo>
                  <a:lnTo>
                    <a:pt x="6350" y="352425"/>
                  </a:lnTo>
                  <a:lnTo>
                    <a:pt x="22225" y="352425"/>
                  </a:lnTo>
                  <a:lnTo>
                    <a:pt x="28575" y="346049"/>
                  </a:lnTo>
                  <a:lnTo>
                    <a:pt x="28575" y="338137"/>
                  </a:lnTo>
                  <a:lnTo>
                    <a:pt x="28575" y="330225"/>
                  </a:lnTo>
                  <a:close/>
                </a:path>
                <a:path w="571500" h="457200">
                  <a:moveTo>
                    <a:pt x="28575" y="223316"/>
                  </a:moveTo>
                  <a:lnTo>
                    <a:pt x="22225" y="219075"/>
                  </a:lnTo>
                  <a:lnTo>
                    <a:pt x="6350" y="219075"/>
                  </a:lnTo>
                  <a:lnTo>
                    <a:pt x="0" y="223316"/>
                  </a:lnTo>
                  <a:lnTo>
                    <a:pt x="0" y="233883"/>
                  </a:lnTo>
                  <a:lnTo>
                    <a:pt x="6350" y="238125"/>
                  </a:lnTo>
                  <a:lnTo>
                    <a:pt x="22225" y="238125"/>
                  </a:lnTo>
                  <a:lnTo>
                    <a:pt x="28575" y="233883"/>
                  </a:lnTo>
                  <a:lnTo>
                    <a:pt x="28575" y="228600"/>
                  </a:lnTo>
                  <a:lnTo>
                    <a:pt x="28575" y="223316"/>
                  </a:lnTo>
                  <a:close/>
                </a:path>
                <a:path w="571500" h="457200">
                  <a:moveTo>
                    <a:pt x="28575" y="111150"/>
                  </a:moveTo>
                  <a:lnTo>
                    <a:pt x="22225" y="104775"/>
                  </a:lnTo>
                  <a:lnTo>
                    <a:pt x="6350" y="104775"/>
                  </a:lnTo>
                  <a:lnTo>
                    <a:pt x="0" y="111150"/>
                  </a:lnTo>
                  <a:lnTo>
                    <a:pt x="0" y="126974"/>
                  </a:lnTo>
                  <a:lnTo>
                    <a:pt x="6350" y="133350"/>
                  </a:lnTo>
                  <a:lnTo>
                    <a:pt x="22225" y="133350"/>
                  </a:lnTo>
                  <a:lnTo>
                    <a:pt x="28575" y="126974"/>
                  </a:lnTo>
                  <a:lnTo>
                    <a:pt x="28575" y="119062"/>
                  </a:lnTo>
                  <a:lnTo>
                    <a:pt x="28575" y="111150"/>
                  </a:lnTo>
                  <a:close/>
                </a:path>
                <a:path w="571500" h="457200">
                  <a:moveTo>
                    <a:pt x="133350" y="435000"/>
                  </a:moveTo>
                  <a:lnTo>
                    <a:pt x="129159" y="428434"/>
                  </a:lnTo>
                  <a:lnTo>
                    <a:pt x="123825" y="428625"/>
                  </a:lnTo>
                  <a:lnTo>
                    <a:pt x="118491" y="428625"/>
                  </a:lnTo>
                  <a:lnTo>
                    <a:pt x="114300" y="435000"/>
                  </a:lnTo>
                  <a:lnTo>
                    <a:pt x="114300" y="450824"/>
                  </a:lnTo>
                  <a:lnTo>
                    <a:pt x="118491" y="457200"/>
                  </a:lnTo>
                  <a:lnTo>
                    <a:pt x="129159" y="457200"/>
                  </a:lnTo>
                  <a:lnTo>
                    <a:pt x="133350" y="450824"/>
                  </a:lnTo>
                  <a:lnTo>
                    <a:pt x="133350" y="442912"/>
                  </a:lnTo>
                  <a:lnTo>
                    <a:pt x="133350" y="435000"/>
                  </a:lnTo>
                  <a:close/>
                </a:path>
                <a:path w="571500" h="457200">
                  <a:moveTo>
                    <a:pt x="133350" y="330225"/>
                  </a:moveTo>
                  <a:lnTo>
                    <a:pt x="129159" y="323850"/>
                  </a:lnTo>
                  <a:lnTo>
                    <a:pt x="118491" y="323850"/>
                  </a:lnTo>
                  <a:lnTo>
                    <a:pt x="114300" y="330225"/>
                  </a:lnTo>
                  <a:lnTo>
                    <a:pt x="114300" y="346049"/>
                  </a:lnTo>
                  <a:lnTo>
                    <a:pt x="118491" y="352425"/>
                  </a:lnTo>
                  <a:lnTo>
                    <a:pt x="129159" y="352425"/>
                  </a:lnTo>
                  <a:lnTo>
                    <a:pt x="133350" y="346049"/>
                  </a:lnTo>
                  <a:lnTo>
                    <a:pt x="133350" y="338137"/>
                  </a:lnTo>
                  <a:lnTo>
                    <a:pt x="133350" y="330225"/>
                  </a:lnTo>
                  <a:close/>
                </a:path>
                <a:path w="571500" h="457200">
                  <a:moveTo>
                    <a:pt x="133350" y="223316"/>
                  </a:moveTo>
                  <a:lnTo>
                    <a:pt x="129159" y="219075"/>
                  </a:lnTo>
                  <a:lnTo>
                    <a:pt x="118491" y="219075"/>
                  </a:lnTo>
                  <a:lnTo>
                    <a:pt x="114300" y="223316"/>
                  </a:lnTo>
                  <a:lnTo>
                    <a:pt x="114300" y="233883"/>
                  </a:lnTo>
                  <a:lnTo>
                    <a:pt x="118491" y="238125"/>
                  </a:lnTo>
                  <a:lnTo>
                    <a:pt x="129159" y="238125"/>
                  </a:lnTo>
                  <a:lnTo>
                    <a:pt x="133350" y="233883"/>
                  </a:lnTo>
                  <a:lnTo>
                    <a:pt x="133350" y="228600"/>
                  </a:lnTo>
                  <a:lnTo>
                    <a:pt x="133350" y="223316"/>
                  </a:lnTo>
                  <a:close/>
                </a:path>
                <a:path w="571500" h="457200">
                  <a:moveTo>
                    <a:pt x="133350" y="111150"/>
                  </a:moveTo>
                  <a:lnTo>
                    <a:pt x="129159" y="104775"/>
                  </a:lnTo>
                  <a:lnTo>
                    <a:pt x="118491" y="104775"/>
                  </a:lnTo>
                  <a:lnTo>
                    <a:pt x="114300" y="111150"/>
                  </a:lnTo>
                  <a:lnTo>
                    <a:pt x="114300" y="126974"/>
                  </a:lnTo>
                  <a:lnTo>
                    <a:pt x="118491" y="133350"/>
                  </a:lnTo>
                  <a:lnTo>
                    <a:pt x="129159" y="133350"/>
                  </a:lnTo>
                  <a:lnTo>
                    <a:pt x="133350" y="126974"/>
                  </a:lnTo>
                  <a:lnTo>
                    <a:pt x="133350" y="119062"/>
                  </a:lnTo>
                  <a:lnTo>
                    <a:pt x="133350" y="111150"/>
                  </a:lnTo>
                  <a:close/>
                </a:path>
                <a:path w="571500" h="457200">
                  <a:moveTo>
                    <a:pt x="133350" y="6375"/>
                  </a:moveTo>
                  <a:lnTo>
                    <a:pt x="129159" y="0"/>
                  </a:lnTo>
                  <a:lnTo>
                    <a:pt x="118491" y="0"/>
                  </a:lnTo>
                  <a:lnTo>
                    <a:pt x="114300" y="6375"/>
                  </a:lnTo>
                  <a:lnTo>
                    <a:pt x="114300" y="22199"/>
                  </a:lnTo>
                  <a:lnTo>
                    <a:pt x="118491" y="28575"/>
                  </a:lnTo>
                  <a:lnTo>
                    <a:pt x="129159" y="28575"/>
                  </a:lnTo>
                  <a:lnTo>
                    <a:pt x="133350" y="22199"/>
                  </a:lnTo>
                  <a:lnTo>
                    <a:pt x="133350" y="14287"/>
                  </a:lnTo>
                  <a:lnTo>
                    <a:pt x="133350" y="6375"/>
                  </a:lnTo>
                  <a:close/>
                </a:path>
                <a:path w="571500" h="457200">
                  <a:moveTo>
                    <a:pt x="247650" y="435000"/>
                  </a:moveTo>
                  <a:lnTo>
                    <a:pt x="241046" y="428434"/>
                  </a:lnTo>
                  <a:lnTo>
                    <a:pt x="233426" y="428625"/>
                  </a:lnTo>
                  <a:lnTo>
                    <a:pt x="225425" y="428625"/>
                  </a:lnTo>
                  <a:lnTo>
                    <a:pt x="219075" y="435000"/>
                  </a:lnTo>
                  <a:lnTo>
                    <a:pt x="219075" y="450824"/>
                  </a:lnTo>
                  <a:lnTo>
                    <a:pt x="225425" y="457200"/>
                  </a:lnTo>
                  <a:lnTo>
                    <a:pt x="241300" y="457200"/>
                  </a:lnTo>
                  <a:lnTo>
                    <a:pt x="247650" y="450824"/>
                  </a:lnTo>
                  <a:lnTo>
                    <a:pt x="247650" y="442912"/>
                  </a:lnTo>
                  <a:lnTo>
                    <a:pt x="247650" y="435000"/>
                  </a:lnTo>
                  <a:close/>
                </a:path>
                <a:path w="571500" h="457200">
                  <a:moveTo>
                    <a:pt x="247650" y="330225"/>
                  </a:moveTo>
                  <a:lnTo>
                    <a:pt x="241046" y="323850"/>
                  </a:lnTo>
                  <a:lnTo>
                    <a:pt x="225425" y="323850"/>
                  </a:lnTo>
                  <a:lnTo>
                    <a:pt x="219075" y="330225"/>
                  </a:lnTo>
                  <a:lnTo>
                    <a:pt x="219075" y="346049"/>
                  </a:lnTo>
                  <a:lnTo>
                    <a:pt x="225425" y="352425"/>
                  </a:lnTo>
                  <a:lnTo>
                    <a:pt x="241300" y="352425"/>
                  </a:lnTo>
                  <a:lnTo>
                    <a:pt x="247650" y="346049"/>
                  </a:lnTo>
                  <a:lnTo>
                    <a:pt x="247650" y="338137"/>
                  </a:lnTo>
                  <a:lnTo>
                    <a:pt x="247650" y="330225"/>
                  </a:lnTo>
                  <a:close/>
                </a:path>
                <a:path w="571500" h="457200">
                  <a:moveTo>
                    <a:pt x="247650" y="223316"/>
                  </a:moveTo>
                  <a:lnTo>
                    <a:pt x="241046" y="219075"/>
                  </a:lnTo>
                  <a:lnTo>
                    <a:pt x="225425" y="219075"/>
                  </a:lnTo>
                  <a:lnTo>
                    <a:pt x="219075" y="223316"/>
                  </a:lnTo>
                  <a:lnTo>
                    <a:pt x="219075" y="233883"/>
                  </a:lnTo>
                  <a:lnTo>
                    <a:pt x="225425" y="238125"/>
                  </a:lnTo>
                  <a:lnTo>
                    <a:pt x="241300" y="238125"/>
                  </a:lnTo>
                  <a:lnTo>
                    <a:pt x="247650" y="233883"/>
                  </a:lnTo>
                  <a:lnTo>
                    <a:pt x="247650" y="228600"/>
                  </a:lnTo>
                  <a:lnTo>
                    <a:pt x="247650" y="223316"/>
                  </a:lnTo>
                  <a:close/>
                </a:path>
                <a:path w="571500" h="457200">
                  <a:moveTo>
                    <a:pt x="247650" y="111150"/>
                  </a:moveTo>
                  <a:lnTo>
                    <a:pt x="241046" y="104775"/>
                  </a:lnTo>
                  <a:lnTo>
                    <a:pt x="225425" y="104775"/>
                  </a:lnTo>
                  <a:lnTo>
                    <a:pt x="219075" y="111150"/>
                  </a:lnTo>
                  <a:lnTo>
                    <a:pt x="219075" y="126974"/>
                  </a:lnTo>
                  <a:lnTo>
                    <a:pt x="225425" y="133350"/>
                  </a:lnTo>
                  <a:lnTo>
                    <a:pt x="241300" y="133350"/>
                  </a:lnTo>
                  <a:lnTo>
                    <a:pt x="247650" y="126974"/>
                  </a:lnTo>
                  <a:lnTo>
                    <a:pt x="247650" y="119062"/>
                  </a:lnTo>
                  <a:lnTo>
                    <a:pt x="247650" y="111150"/>
                  </a:lnTo>
                  <a:close/>
                </a:path>
                <a:path w="571500" h="457200">
                  <a:moveTo>
                    <a:pt x="247650" y="6375"/>
                  </a:moveTo>
                  <a:lnTo>
                    <a:pt x="241046" y="0"/>
                  </a:lnTo>
                  <a:lnTo>
                    <a:pt x="225425" y="0"/>
                  </a:lnTo>
                  <a:lnTo>
                    <a:pt x="219075" y="6375"/>
                  </a:lnTo>
                  <a:lnTo>
                    <a:pt x="219075" y="22199"/>
                  </a:lnTo>
                  <a:lnTo>
                    <a:pt x="225425" y="28575"/>
                  </a:lnTo>
                  <a:lnTo>
                    <a:pt x="241300" y="28575"/>
                  </a:lnTo>
                  <a:lnTo>
                    <a:pt x="247650" y="22199"/>
                  </a:lnTo>
                  <a:lnTo>
                    <a:pt x="247650" y="14287"/>
                  </a:lnTo>
                  <a:lnTo>
                    <a:pt x="247650" y="6375"/>
                  </a:lnTo>
                  <a:close/>
                </a:path>
                <a:path w="571500" h="457200">
                  <a:moveTo>
                    <a:pt x="352425" y="435000"/>
                  </a:moveTo>
                  <a:lnTo>
                    <a:pt x="348234" y="428434"/>
                  </a:lnTo>
                  <a:lnTo>
                    <a:pt x="342900" y="428625"/>
                  </a:lnTo>
                  <a:lnTo>
                    <a:pt x="337566" y="428625"/>
                  </a:lnTo>
                  <a:lnTo>
                    <a:pt x="333375" y="435000"/>
                  </a:lnTo>
                  <a:lnTo>
                    <a:pt x="333375" y="450824"/>
                  </a:lnTo>
                  <a:lnTo>
                    <a:pt x="337566" y="457200"/>
                  </a:lnTo>
                  <a:lnTo>
                    <a:pt x="348234" y="457200"/>
                  </a:lnTo>
                  <a:lnTo>
                    <a:pt x="352425" y="450824"/>
                  </a:lnTo>
                  <a:lnTo>
                    <a:pt x="352425" y="442912"/>
                  </a:lnTo>
                  <a:lnTo>
                    <a:pt x="352425" y="435000"/>
                  </a:lnTo>
                  <a:close/>
                </a:path>
                <a:path w="571500" h="457200">
                  <a:moveTo>
                    <a:pt x="352425" y="330225"/>
                  </a:moveTo>
                  <a:lnTo>
                    <a:pt x="348234" y="323850"/>
                  </a:lnTo>
                  <a:lnTo>
                    <a:pt x="337566" y="323850"/>
                  </a:lnTo>
                  <a:lnTo>
                    <a:pt x="333375" y="330225"/>
                  </a:lnTo>
                  <a:lnTo>
                    <a:pt x="333375" y="346049"/>
                  </a:lnTo>
                  <a:lnTo>
                    <a:pt x="337566" y="352425"/>
                  </a:lnTo>
                  <a:lnTo>
                    <a:pt x="348234" y="352425"/>
                  </a:lnTo>
                  <a:lnTo>
                    <a:pt x="352425" y="346049"/>
                  </a:lnTo>
                  <a:lnTo>
                    <a:pt x="352425" y="338137"/>
                  </a:lnTo>
                  <a:lnTo>
                    <a:pt x="352425" y="330225"/>
                  </a:lnTo>
                  <a:close/>
                </a:path>
                <a:path w="571500" h="457200">
                  <a:moveTo>
                    <a:pt x="352425" y="223316"/>
                  </a:moveTo>
                  <a:lnTo>
                    <a:pt x="348234" y="219075"/>
                  </a:lnTo>
                  <a:lnTo>
                    <a:pt x="337566" y="219075"/>
                  </a:lnTo>
                  <a:lnTo>
                    <a:pt x="333375" y="223316"/>
                  </a:lnTo>
                  <a:lnTo>
                    <a:pt x="333375" y="233883"/>
                  </a:lnTo>
                  <a:lnTo>
                    <a:pt x="337566" y="238125"/>
                  </a:lnTo>
                  <a:lnTo>
                    <a:pt x="348234" y="238125"/>
                  </a:lnTo>
                  <a:lnTo>
                    <a:pt x="352425" y="233883"/>
                  </a:lnTo>
                  <a:lnTo>
                    <a:pt x="352425" y="228600"/>
                  </a:lnTo>
                  <a:lnTo>
                    <a:pt x="352425" y="223316"/>
                  </a:lnTo>
                  <a:close/>
                </a:path>
                <a:path w="571500" h="457200">
                  <a:moveTo>
                    <a:pt x="352425" y="111150"/>
                  </a:moveTo>
                  <a:lnTo>
                    <a:pt x="348234" y="104775"/>
                  </a:lnTo>
                  <a:lnTo>
                    <a:pt x="337566" y="104775"/>
                  </a:lnTo>
                  <a:lnTo>
                    <a:pt x="333375" y="111150"/>
                  </a:lnTo>
                  <a:lnTo>
                    <a:pt x="333375" y="126974"/>
                  </a:lnTo>
                  <a:lnTo>
                    <a:pt x="337566" y="133350"/>
                  </a:lnTo>
                  <a:lnTo>
                    <a:pt x="348234" y="133350"/>
                  </a:lnTo>
                  <a:lnTo>
                    <a:pt x="352425" y="126974"/>
                  </a:lnTo>
                  <a:lnTo>
                    <a:pt x="352425" y="119062"/>
                  </a:lnTo>
                  <a:lnTo>
                    <a:pt x="352425" y="111150"/>
                  </a:lnTo>
                  <a:close/>
                </a:path>
                <a:path w="571500" h="457200">
                  <a:moveTo>
                    <a:pt x="352425" y="6375"/>
                  </a:moveTo>
                  <a:lnTo>
                    <a:pt x="348234" y="0"/>
                  </a:lnTo>
                  <a:lnTo>
                    <a:pt x="337566" y="0"/>
                  </a:lnTo>
                  <a:lnTo>
                    <a:pt x="333375" y="6375"/>
                  </a:lnTo>
                  <a:lnTo>
                    <a:pt x="333375" y="22199"/>
                  </a:lnTo>
                  <a:lnTo>
                    <a:pt x="337566" y="28575"/>
                  </a:lnTo>
                  <a:lnTo>
                    <a:pt x="348234" y="28575"/>
                  </a:lnTo>
                  <a:lnTo>
                    <a:pt x="352425" y="22199"/>
                  </a:lnTo>
                  <a:lnTo>
                    <a:pt x="352425" y="14287"/>
                  </a:lnTo>
                  <a:lnTo>
                    <a:pt x="352425" y="6375"/>
                  </a:lnTo>
                  <a:close/>
                </a:path>
                <a:path w="571500" h="457200">
                  <a:moveTo>
                    <a:pt x="466725" y="435000"/>
                  </a:moveTo>
                  <a:lnTo>
                    <a:pt x="460121" y="428434"/>
                  </a:lnTo>
                  <a:lnTo>
                    <a:pt x="452501" y="428625"/>
                  </a:lnTo>
                  <a:lnTo>
                    <a:pt x="444500" y="428625"/>
                  </a:lnTo>
                  <a:lnTo>
                    <a:pt x="438150" y="435000"/>
                  </a:lnTo>
                  <a:lnTo>
                    <a:pt x="438150" y="450824"/>
                  </a:lnTo>
                  <a:lnTo>
                    <a:pt x="444500" y="457200"/>
                  </a:lnTo>
                  <a:lnTo>
                    <a:pt x="460375" y="457200"/>
                  </a:lnTo>
                  <a:lnTo>
                    <a:pt x="466725" y="450824"/>
                  </a:lnTo>
                  <a:lnTo>
                    <a:pt x="466725" y="442912"/>
                  </a:lnTo>
                  <a:lnTo>
                    <a:pt x="466725" y="435000"/>
                  </a:lnTo>
                  <a:close/>
                </a:path>
                <a:path w="571500" h="457200">
                  <a:moveTo>
                    <a:pt x="466725" y="330225"/>
                  </a:moveTo>
                  <a:lnTo>
                    <a:pt x="460121" y="323850"/>
                  </a:lnTo>
                  <a:lnTo>
                    <a:pt x="444500" y="323850"/>
                  </a:lnTo>
                  <a:lnTo>
                    <a:pt x="438150" y="330225"/>
                  </a:lnTo>
                  <a:lnTo>
                    <a:pt x="438150" y="346049"/>
                  </a:lnTo>
                  <a:lnTo>
                    <a:pt x="444500" y="352425"/>
                  </a:lnTo>
                  <a:lnTo>
                    <a:pt x="460375" y="352425"/>
                  </a:lnTo>
                  <a:lnTo>
                    <a:pt x="466725" y="346049"/>
                  </a:lnTo>
                  <a:lnTo>
                    <a:pt x="466725" y="338137"/>
                  </a:lnTo>
                  <a:lnTo>
                    <a:pt x="466725" y="330225"/>
                  </a:lnTo>
                  <a:close/>
                </a:path>
                <a:path w="571500" h="457200">
                  <a:moveTo>
                    <a:pt x="466725" y="223316"/>
                  </a:moveTo>
                  <a:lnTo>
                    <a:pt x="460121" y="219075"/>
                  </a:lnTo>
                  <a:lnTo>
                    <a:pt x="444500" y="219075"/>
                  </a:lnTo>
                  <a:lnTo>
                    <a:pt x="438150" y="223316"/>
                  </a:lnTo>
                  <a:lnTo>
                    <a:pt x="438150" y="233883"/>
                  </a:lnTo>
                  <a:lnTo>
                    <a:pt x="444500" y="238125"/>
                  </a:lnTo>
                  <a:lnTo>
                    <a:pt x="460375" y="238125"/>
                  </a:lnTo>
                  <a:lnTo>
                    <a:pt x="466725" y="233883"/>
                  </a:lnTo>
                  <a:lnTo>
                    <a:pt x="466725" y="228600"/>
                  </a:lnTo>
                  <a:lnTo>
                    <a:pt x="466725" y="223316"/>
                  </a:lnTo>
                  <a:close/>
                </a:path>
                <a:path w="571500" h="457200">
                  <a:moveTo>
                    <a:pt x="466725" y="111150"/>
                  </a:moveTo>
                  <a:lnTo>
                    <a:pt x="460121" y="104775"/>
                  </a:lnTo>
                  <a:lnTo>
                    <a:pt x="444500" y="104775"/>
                  </a:lnTo>
                  <a:lnTo>
                    <a:pt x="438150" y="111150"/>
                  </a:lnTo>
                  <a:lnTo>
                    <a:pt x="438150" y="126974"/>
                  </a:lnTo>
                  <a:lnTo>
                    <a:pt x="444500" y="133350"/>
                  </a:lnTo>
                  <a:lnTo>
                    <a:pt x="460375" y="133350"/>
                  </a:lnTo>
                  <a:lnTo>
                    <a:pt x="466725" y="126974"/>
                  </a:lnTo>
                  <a:lnTo>
                    <a:pt x="466725" y="119062"/>
                  </a:lnTo>
                  <a:lnTo>
                    <a:pt x="466725" y="111150"/>
                  </a:lnTo>
                  <a:close/>
                </a:path>
                <a:path w="571500" h="457200">
                  <a:moveTo>
                    <a:pt x="466725" y="6375"/>
                  </a:moveTo>
                  <a:lnTo>
                    <a:pt x="460121" y="0"/>
                  </a:lnTo>
                  <a:lnTo>
                    <a:pt x="444500" y="0"/>
                  </a:lnTo>
                  <a:lnTo>
                    <a:pt x="438150" y="6375"/>
                  </a:lnTo>
                  <a:lnTo>
                    <a:pt x="438150" y="22199"/>
                  </a:lnTo>
                  <a:lnTo>
                    <a:pt x="444500" y="28575"/>
                  </a:lnTo>
                  <a:lnTo>
                    <a:pt x="460375" y="28575"/>
                  </a:lnTo>
                  <a:lnTo>
                    <a:pt x="466725" y="22199"/>
                  </a:lnTo>
                  <a:lnTo>
                    <a:pt x="466725" y="14287"/>
                  </a:lnTo>
                  <a:lnTo>
                    <a:pt x="466725" y="6375"/>
                  </a:lnTo>
                  <a:close/>
                </a:path>
                <a:path w="571500" h="457200">
                  <a:moveTo>
                    <a:pt x="571500" y="435025"/>
                  </a:moveTo>
                  <a:lnTo>
                    <a:pt x="565150" y="428625"/>
                  </a:lnTo>
                  <a:lnTo>
                    <a:pt x="549275" y="428625"/>
                  </a:lnTo>
                  <a:lnTo>
                    <a:pt x="542925" y="435025"/>
                  </a:lnTo>
                  <a:lnTo>
                    <a:pt x="542925" y="450799"/>
                  </a:lnTo>
                  <a:lnTo>
                    <a:pt x="549275" y="457200"/>
                  </a:lnTo>
                  <a:lnTo>
                    <a:pt x="565150" y="457200"/>
                  </a:lnTo>
                  <a:lnTo>
                    <a:pt x="571500" y="450799"/>
                  </a:lnTo>
                  <a:lnTo>
                    <a:pt x="571500" y="442912"/>
                  </a:lnTo>
                  <a:lnTo>
                    <a:pt x="571500" y="435025"/>
                  </a:lnTo>
                  <a:close/>
                </a:path>
                <a:path w="571500" h="457200">
                  <a:moveTo>
                    <a:pt x="571500" y="330225"/>
                  </a:moveTo>
                  <a:lnTo>
                    <a:pt x="565150" y="323850"/>
                  </a:lnTo>
                  <a:lnTo>
                    <a:pt x="549275" y="323850"/>
                  </a:lnTo>
                  <a:lnTo>
                    <a:pt x="542925" y="330225"/>
                  </a:lnTo>
                  <a:lnTo>
                    <a:pt x="542925" y="346049"/>
                  </a:lnTo>
                  <a:lnTo>
                    <a:pt x="549275" y="352425"/>
                  </a:lnTo>
                  <a:lnTo>
                    <a:pt x="565150" y="352425"/>
                  </a:lnTo>
                  <a:lnTo>
                    <a:pt x="571500" y="346049"/>
                  </a:lnTo>
                  <a:lnTo>
                    <a:pt x="571500" y="338137"/>
                  </a:lnTo>
                  <a:lnTo>
                    <a:pt x="571500" y="330225"/>
                  </a:lnTo>
                  <a:close/>
                </a:path>
                <a:path w="571500" h="457200">
                  <a:moveTo>
                    <a:pt x="571500" y="223316"/>
                  </a:moveTo>
                  <a:lnTo>
                    <a:pt x="565150" y="219075"/>
                  </a:lnTo>
                  <a:lnTo>
                    <a:pt x="549275" y="219075"/>
                  </a:lnTo>
                  <a:lnTo>
                    <a:pt x="542925" y="223316"/>
                  </a:lnTo>
                  <a:lnTo>
                    <a:pt x="542925" y="233883"/>
                  </a:lnTo>
                  <a:lnTo>
                    <a:pt x="549275" y="238125"/>
                  </a:lnTo>
                  <a:lnTo>
                    <a:pt x="565150" y="238125"/>
                  </a:lnTo>
                  <a:lnTo>
                    <a:pt x="571500" y="233883"/>
                  </a:lnTo>
                  <a:lnTo>
                    <a:pt x="571500" y="228600"/>
                  </a:lnTo>
                  <a:lnTo>
                    <a:pt x="571500" y="223316"/>
                  </a:lnTo>
                  <a:close/>
                </a:path>
                <a:path w="571500" h="457200">
                  <a:moveTo>
                    <a:pt x="571500" y="111150"/>
                  </a:moveTo>
                  <a:lnTo>
                    <a:pt x="565150" y="104775"/>
                  </a:lnTo>
                  <a:lnTo>
                    <a:pt x="549275" y="104775"/>
                  </a:lnTo>
                  <a:lnTo>
                    <a:pt x="542925" y="111150"/>
                  </a:lnTo>
                  <a:lnTo>
                    <a:pt x="542925" y="126974"/>
                  </a:lnTo>
                  <a:lnTo>
                    <a:pt x="549275" y="133350"/>
                  </a:lnTo>
                  <a:lnTo>
                    <a:pt x="565150" y="133350"/>
                  </a:lnTo>
                  <a:lnTo>
                    <a:pt x="571500" y="126974"/>
                  </a:lnTo>
                  <a:lnTo>
                    <a:pt x="571500" y="119062"/>
                  </a:lnTo>
                  <a:lnTo>
                    <a:pt x="571500" y="111150"/>
                  </a:lnTo>
                  <a:close/>
                </a:path>
                <a:path w="571500" h="457200">
                  <a:moveTo>
                    <a:pt x="571500" y="6400"/>
                  </a:moveTo>
                  <a:lnTo>
                    <a:pt x="565150" y="0"/>
                  </a:lnTo>
                  <a:lnTo>
                    <a:pt x="549275" y="0"/>
                  </a:lnTo>
                  <a:lnTo>
                    <a:pt x="542925" y="6400"/>
                  </a:lnTo>
                  <a:lnTo>
                    <a:pt x="542925" y="22174"/>
                  </a:lnTo>
                  <a:lnTo>
                    <a:pt x="549275" y="28575"/>
                  </a:lnTo>
                  <a:lnTo>
                    <a:pt x="565150" y="28575"/>
                  </a:lnTo>
                  <a:lnTo>
                    <a:pt x="571500" y="22174"/>
                  </a:lnTo>
                  <a:lnTo>
                    <a:pt x="571500" y="14287"/>
                  </a:lnTo>
                  <a:lnTo>
                    <a:pt x="571500" y="640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6561201" y="1098549"/>
            <a:ext cx="312928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dirty="0">
                <a:latin typeface="Tahoma"/>
                <a:cs typeface="Tahoma"/>
              </a:rPr>
              <a:t>Potential</a:t>
            </a:r>
            <a:r>
              <a:rPr sz="2750" spc="-140" dirty="0">
                <a:latin typeface="Tahoma"/>
                <a:cs typeface="Tahoma"/>
              </a:rPr>
              <a:t> </a:t>
            </a:r>
            <a:r>
              <a:rPr sz="2750" spc="-10" dirty="0">
                <a:latin typeface="Tahoma"/>
                <a:cs typeface="Tahoma"/>
              </a:rPr>
              <a:t>Extensions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61201" y="1531683"/>
            <a:ext cx="4653280" cy="299212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5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PDF</a:t>
            </a:r>
            <a:r>
              <a:rPr sz="20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Tahoma"/>
                <a:cs typeface="Tahoma"/>
              </a:rPr>
              <a:t>report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Tahoma"/>
                <a:cs typeface="Tahoma"/>
              </a:rPr>
              <a:t>generation</a:t>
            </a:r>
            <a:r>
              <a:rPr sz="20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20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LINQ</a:t>
            </a:r>
            <a:r>
              <a:rPr sz="200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queries</a:t>
            </a:r>
            <a:endParaRPr sz="2000">
              <a:latin typeface="Tahoma"/>
              <a:cs typeface="Tahoma"/>
            </a:endParaRPr>
          </a:p>
          <a:p>
            <a:pPr marL="241300" marR="548005" indent="-228600">
              <a:lnSpc>
                <a:spcPts val="218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Email</a:t>
            </a:r>
            <a:r>
              <a:rPr sz="20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notification</a:t>
            </a:r>
            <a:r>
              <a:rPr sz="20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system</a:t>
            </a:r>
            <a:r>
              <a:rPr sz="2000" spc="-2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5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20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status updates</a:t>
            </a:r>
            <a:endParaRPr sz="2000">
              <a:latin typeface="Tahoma"/>
              <a:cs typeface="Tahoma"/>
            </a:endParaRPr>
          </a:p>
          <a:p>
            <a:pPr marL="241300" marR="511809" indent="-228600">
              <a:lnSpc>
                <a:spcPts val="2180"/>
              </a:lnSpc>
              <a:spcBef>
                <a:spcPts val="969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Advanced</a:t>
            </a:r>
            <a:r>
              <a:rPr sz="20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analytics</a:t>
            </a:r>
            <a:r>
              <a:rPr sz="20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dashboard</a:t>
            </a:r>
            <a:r>
              <a:rPr sz="20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ahoma"/>
                <a:cs typeface="Tahoma"/>
              </a:rPr>
              <a:t>with </a:t>
            </a: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charts</a:t>
            </a:r>
            <a:endParaRPr sz="200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Mobile-</a:t>
            </a: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responsive</a:t>
            </a:r>
            <a:r>
              <a:rPr sz="20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ahoma"/>
                <a:cs typeface="Tahoma"/>
              </a:rPr>
              <a:t>design</a:t>
            </a:r>
            <a:r>
              <a:rPr sz="20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optimization</a:t>
            </a:r>
            <a:endParaRPr sz="200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spcBef>
                <a:spcPts val="75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80" dirty="0">
                <a:solidFill>
                  <a:srgbClr val="FFFFFF"/>
                </a:solidFill>
                <a:latin typeface="Tahoma"/>
                <a:cs typeface="Tahoma"/>
              </a:rPr>
              <a:t>API</a:t>
            </a:r>
            <a:r>
              <a:rPr sz="20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Tahoma"/>
                <a:cs typeface="Tahoma"/>
              </a:rPr>
              <a:t>integration</a:t>
            </a:r>
            <a:r>
              <a:rPr sz="20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5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20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Tahoma"/>
                <a:cs typeface="Tahoma"/>
              </a:rPr>
              <a:t>external</a:t>
            </a:r>
            <a:r>
              <a:rPr sz="20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systems</a:t>
            </a:r>
            <a:endParaRPr sz="200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spcBef>
                <a:spcPts val="83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Advanced</a:t>
            </a:r>
            <a:r>
              <a:rPr sz="20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Tahoma"/>
                <a:cs typeface="Tahoma"/>
              </a:rPr>
              <a:t>reporting</a:t>
            </a:r>
            <a:r>
              <a:rPr sz="20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capabilities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209800"/>
              <a:ext cx="12192000" cy="31623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71950" y="2819400"/>
              <a:ext cx="3957701" cy="151917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8924" rIns="0" bIns="0" rtlCol="0">
            <a:spAutoFit/>
          </a:bodyPr>
          <a:lstStyle/>
          <a:p>
            <a:pPr marL="2178685">
              <a:lnSpc>
                <a:spcPct val="100000"/>
              </a:lnSpc>
              <a:spcBef>
                <a:spcPts val="130"/>
              </a:spcBef>
            </a:pPr>
            <a:r>
              <a:rPr spc="-75" dirty="0"/>
              <a:t>Conclusion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17575" y="2925762"/>
            <a:ext cx="260794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-75" dirty="0">
                <a:solidFill>
                  <a:srgbClr val="FFFFFF"/>
                </a:solidFill>
                <a:latin typeface="Trebuchet MS"/>
                <a:cs typeface="Trebuchet MS"/>
              </a:rPr>
              <a:t>Conclusion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269229" y="665162"/>
            <a:ext cx="238252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dirty="0">
                <a:latin typeface="Tahoma"/>
                <a:cs typeface="Tahoma"/>
              </a:rPr>
              <a:t>Project</a:t>
            </a:r>
            <a:r>
              <a:rPr sz="1550" spc="-40" dirty="0">
                <a:latin typeface="Tahoma"/>
                <a:cs typeface="Tahoma"/>
              </a:rPr>
              <a:t> </a:t>
            </a:r>
            <a:r>
              <a:rPr sz="1550" spc="60" dirty="0">
                <a:latin typeface="Tahoma"/>
                <a:cs typeface="Tahoma"/>
              </a:rPr>
              <a:t>Success</a:t>
            </a:r>
            <a:r>
              <a:rPr sz="1550" spc="-65" dirty="0">
                <a:latin typeface="Tahoma"/>
                <a:cs typeface="Tahoma"/>
              </a:rPr>
              <a:t> </a:t>
            </a:r>
            <a:r>
              <a:rPr sz="1550" spc="-10" dirty="0">
                <a:latin typeface="Tahoma"/>
                <a:cs typeface="Tahoma"/>
              </a:rPr>
              <a:t>Summary: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69229" y="981265"/>
            <a:ext cx="3925570" cy="156210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15"/>
              </a:spcBef>
              <a:buFont typeface="Arial MT"/>
              <a:buChar char="•"/>
              <a:tabLst>
                <a:tab pos="241300" algn="l"/>
              </a:tabLst>
            </a:pPr>
            <a:r>
              <a:rPr sz="1550" dirty="0">
                <a:solidFill>
                  <a:srgbClr val="FFFFFF"/>
                </a:solidFill>
                <a:latin typeface="Tahoma"/>
                <a:cs typeface="Tahoma"/>
              </a:rPr>
              <a:t>HR</a:t>
            </a:r>
            <a:r>
              <a:rPr sz="155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dirty="0">
                <a:solidFill>
                  <a:srgbClr val="FFFFFF"/>
                </a:solidFill>
                <a:latin typeface="Tahoma"/>
                <a:cs typeface="Tahoma"/>
              </a:rPr>
              <a:t>Super</a:t>
            </a:r>
            <a:r>
              <a:rPr sz="155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dirty="0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r>
              <a:rPr sz="15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Tahoma"/>
                <a:cs typeface="Tahoma"/>
              </a:rPr>
              <a:t>System</a:t>
            </a:r>
            <a:endParaRPr sz="1550">
              <a:latin typeface="Tahoma"/>
              <a:cs typeface="Tahoma"/>
            </a:endParaRPr>
          </a:p>
          <a:p>
            <a:pPr marL="698500" lvl="1" indent="-227965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698500" algn="l"/>
              </a:tabLst>
            </a:pPr>
            <a:r>
              <a:rPr sz="1550" dirty="0">
                <a:solidFill>
                  <a:srgbClr val="FFFFFF"/>
                </a:solidFill>
                <a:latin typeface="Tahoma"/>
                <a:cs typeface="Tahoma"/>
              </a:rPr>
              <a:t>Centralized</a:t>
            </a:r>
            <a:r>
              <a:rPr sz="1550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dirty="0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r>
              <a:rPr sz="155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Tahoma"/>
                <a:cs typeface="Tahoma"/>
              </a:rPr>
              <a:t>management</a:t>
            </a:r>
            <a:endParaRPr sz="1550">
              <a:latin typeface="Tahoma"/>
              <a:cs typeface="Tahoma"/>
            </a:endParaRPr>
          </a:p>
          <a:p>
            <a:pPr marL="241300" indent="-228600">
              <a:lnSpc>
                <a:spcPct val="100000"/>
              </a:lnSpc>
              <a:spcBef>
                <a:spcPts val="915"/>
              </a:spcBef>
              <a:buFont typeface="Arial MT"/>
              <a:buChar char="•"/>
              <a:tabLst>
                <a:tab pos="241300" algn="l"/>
              </a:tabLst>
            </a:pPr>
            <a:r>
              <a:rPr sz="1550" dirty="0">
                <a:solidFill>
                  <a:srgbClr val="FFFFFF"/>
                </a:solidFill>
                <a:latin typeface="Tahoma"/>
                <a:cs typeface="Tahoma"/>
              </a:rPr>
              <a:t>Automated</a:t>
            </a:r>
            <a:r>
              <a:rPr sz="15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sz="155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spc="-20" dirty="0">
                <a:solidFill>
                  <a:srgbClr val="FFFFFF"/>
                </a:solidFill>
                <a:latin typeface="Tahoma"/>
                <a:cs typeface="Tahoma"/>
              </a:rPr>
              <a:t>Flow</a:t>
            </a:r>
            <a:endParaRPr sz="1550">
              <a:latin typeface="Tahoma"/>
              <a:cs typeface="Tahoma"/>
            </a:endParaRPr>
          </a:p>
          <a:p>
            <a:pPr marL="698500" lvl="1" indent="-227965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698500" algn="l"/>
              </a:tabLst>
            </a:pPr>
            <a:r>
              <a:rPr sz="1550" dirty="0">
                <a:solidFill>
                  <a:srgbClr val="FFFFFF"/>
                </a:solidFill>
                <a:latin typeface="Tahoma"/>
                <a:cs typeface="Tahoma"/>
              </a:rPr>
              <a:t>Real-time</a:t>
            </a:r>
            <a:r>
              <a:rPr sz="155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spc="45" dirty="0">
                <a:solidFill>
                  <a:srgbClr val="FFFFFF"/>
                </a:solidFill>
                <a:latin typeface="Tahoma"/>
                <a:cs typeface="Tahoma"/>
              </a:rPr>
              <a:t>calculations</a:t>
            </a:r>
            <a:r>
              <a:rPr sz="155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dirty="0">
                <a:solidFill>
                  <a:srgbClr val="FFFFFF"/>
                </a:solidFill>
                <a:latin typeface="Tahoma"/>
                <a:cs typeface="Tahoma"/>
              </a:rPr>
              <a:t>from</a:t>
            </a:r>
            <a:r>
              <a:rPr sz="155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spc="65" dirty="0">
                <a:solidFill>
                  <a:srgbClr val="FFFFFF"/>
                </a:solidFill>
                <a:latin typeface="Tahoma"/>
                <a:cs typeface="Tahoma"/>
              </a:rPr>
              <a:t>HR</a:t>
            </a:r>
            <a:r>
              <a:rPr sz="155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spc="-20" dirty="0">
                <a:solidFill>
                  <a:srgbClr val="FFFFFF"/>
                </a:solidFill>
                <a:latin typeface="Tahoma"/>
                <a:cs typeface="Tahoma"/>
              </a:rPr>
              <a:t>rates</a:t>
            </a:r>
            <a:endParaRPr sz="1550">
              <a:latin typeface="Tahoma"/>
              <a:cs typeface="Tahoma"/>
            </a:endParaRPr>
          </a:p>
          <a:p>
            <a:pPr marL="241300" indent="-228600">
              <a:lnSpc>
                <a:spcPct val="100000"/>
              </a:lnSpc>
              <a:spcBef>
                <a:spcPts val="919"/>
              </a:spcBef>
              <a:buFont typeface="Arial MT"/>
              <a:buChar char="•"/>
              <a:tabLst>
                <a:tab pos="241300" algn="l"/>
              </a:tabLst>
            </a:pPr>
            <a:r>
              <a:rPr sz="1550" dirty="0">
                <a:solidFill>
                  <a:srgbClr val="FFFFFF"/>
                </a:solidFill>
                <a:latin typeface="Tahoma"/>
                <a:cs typeface="Tahoma"/>
              </a:rPr>
              <a:t>Enhanced</a:t>
            </a:r>
            <a:r>
              <a:rPr sz="1550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Tahoma"/>
                <a:cs typeface="Tahoma"/>
              </a:rPr>
              <a:t>Security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69229" y="2460053"/>
            <a:ext cx="4034790" cy="1341755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698500" indent="-227965">
              <a:lnSpc>
                <a:spcPct val="100000"/>
              </a:lnSpc>
              <a:spcBef>
                <a:spcPts val="940"/>
              </a:spcBef>
              <a:buFont typeface="Arial MT"/>
              <a:buChar char="•"/>
              <a:tabLst>
                <a:tab pos="698500" algn="l"/>
              </a:tabLst>
            </a:pPr>
            <a:r>
              <a:rPr sz="1550" dirty="0">
                <a:solidFill>
                  <a:srgbClr val="FFFFFF"/>
                </a:solidFill>
                <a:latin typeface="Tahoma"/>
                <a:cs typeface="Tahoma"/>
              </a:rPr>
              <a:t>Role-based</a:t>
            </a:r>
            <a:r>
              <a:rPr sz="155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spc="70" dirty="0">
                <a:solidFill>
                  <a:srgbClr val="FFFFFF"/>
                </a:solidFill>
                <a:latin typeface="Tahoma"/>
                <a:cs typeface="Tahoma"/>
              </a:rPr>
              <a:t>access</a:t>
            </a:r>
            <a:r>
              <a:rPr sz="155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dirty="0">
                <a:solidFill>
                  <a:srgbClr val="FFFFFF"/>
                </a:solidFill>
                <a:latin typeface="Tahoma"/>
                <a:cs typeface="Tahoma"/>
              </a:rPr>
              <a:t>control</a:t>
            </a:r>
            <a:r>
              <a:rPr sz="155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spc="8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5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spc="40" dirty="0">
                <a:solidFill>
                  <a:srgbClr val="FFFFFF"/>
                </a:solidFill>
                <a:latin typeface="Tahoma"/>
                <a:cs typeface="Tahoma"/>
              </a:rPr>
              <a:t>sessions</a:t>
            </a:r>
            <a:endParaRPr sz="1550">
              <a:latin typeface="Tahoma"/>
              <a:cs typeface="Tahoma"/>
            </a:endParaRPr>
          </a:p>
          <a:p>
            <a:pPr marL="241300" indent="-228600">
              <a:lnSpc>
                <a:spcPct val="100000"/>
              </a:lnSpc>
              <a:spcBef>
                <a:spcPts val="845"/>
              </a:spcBef>
              <a:buFont typeface="Arial MT"/>
              <a:buChar char="•"/>
              <a:tabLst>
                <a:tab pos="241300" algn="l"/>
              </a:tabLst>
            </a:pPr>
            <a:r>
              <a:rPr sz="1550" spc="10" dirty="0">
                <a:solidFill>
                  <a:srgbClr val="FFFFFF"/>
                </a:solidFill>
                <a:latin typeface="Tahoma"/>
                <a:cs typeface="Tahoma"/>
              </a:rPr>
              <a:t>Comprehensive</a:t>
            </a:r>
            <a:r>
              <a:rPr sz="1550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Tahoma"/>
                <a:cs typeface="Tahoma"/>
              </a:rPr>
              <a:t>Testing</a:t>
            </a:r>
            <a:endParaRPr sz="1550">
              <a:latin typeface="Tahoma"/>
              <a:cs typeface="Tahoma"/>
            </a:endParaRPr>
          </a:p>
          <a:p>
            <a:pPr marL="698500" lvl="1" indent="-227965">
              <a:lnSpc>
                <a:spcPct val="100000"/>
              </a:lnSpc>
              <a:spcBef>
                <a:spcPts val="390"/>
              </a:spcBef>
              <a:buFont typeface="Arial MT"/>
              <a:buChar char="•"/>
              <a:tabLst>
                <a:tab pos="698500" algn="l"/>
              </a:tabLst>
            </a:pPr>
            <a:r>
              <a:rPr sz="1550" spc="-25" dirty="0">
                <a:solidFill>
                  <a:srgbClr val="FFFFFF"/>
                </a:solidFill>
                <a:latin typeface="Tahoma"/>
                <a:cs typeface="Tahoma"/>
              </a:rPr>
              <a:t>44/44</a:t>
            </a:r>
            <a:r>
              <a:rPr sz="155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dirty="0">
                <a:solidFill>
                  <a:srgbClr val="FFFFFF"/>
                </a:solidFill>
                <a:latin typeface="Tahoma"/>
                <a:cs typeface="Tahoma"/>
              </a:rPr>
              <a:t>unit</a:t>
            </a:r>
            <a:r>
              <a:rPr sz="155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dirty="0">
                <a:solidFill>
                  <a:srgbClr val="FFFFFF"/>
                </a:solidFill>
                <a:latin typeface="Tahoma"/>
                <a:cs typeface="Tahoma"/>
              </a:rPr>
              <a:t>tests</a:t>
            </a:r>
            <a:r>
              <a:rPr sz="155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Tahoma"/>
                <a:cs typeface="Tahoma"/>
              </a:rPr>
              <a:t>passing</a:t>
            </a:r>
            <a:endParaRPr sz="1550">
              <a:latin typeface="Tahoma"/>
              <a:cs typeface="Tahoma"/>
            </a:endParaRPr>
          </a:p>
          <a:p>
            <a:pPr marL="241300" indent="-228600">
              <a:lnSpc>
                <a:spcPct val="100000"/>
              </a:lnSpc>
              <a:spcBef>
                <a:spcPts val="845"/>
              </a:spcBef>
              <a:buFont typeface="Arial MT"/>
              <a:buChar char="•"/>
              <a:tabLst>
                <a:tab pos="241300" algn="l"/>
              </a:tabLst>
            </a:pPr>
            <a:r>
              <a:rPr sz="1550" dirty="0">
                <a:solidFill>
                  <a:srgbClr val="FFFFFF"/>
                </a:solidFill>
                <a:latin typeface="Tahoma"/>
                <a:cs typeface="Tahoma"/>
              </a:rPr>
              <a:t>Entity</a:t>
            </a:r>
            <a:r>
              <a:rPr sz="155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Tahoma"/>
                <a:cs typeface="Tahoma"/>
              </a:rPr>
              <a:t>Framework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69229" y="3719512"/>
            <a:ext cx="3987800" cy="2257425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698500" indent="-227965">
              <a:lnSpc>
                <a:spcPct val="100000"/>
              </a:lnSpc>
              <a:spcBef>
                <a:spcPts val="935"/>
              </a:spcBef>
              <a:buFont typeface="Arial MT"/>
              <a:buChar char="•"/>
              <a:tabLst>
                <a:tab pos="698500" algn="l"/>
              </a:tabLst>
            </a:pPr>
            <a:r>
              <a:rPr sz="1550" dirty="0">
                <a:solidFill>
                  <a:srgbClr val="FFFFFF"/>
                </a:solidFill>
                <a:latin typeface="Tahoma"/>
                <a:cs typeface="Tahoma"/>
              </a:rPr>
              <a:t>Robust</a:t>
            </a:r>
            <a:r>
              <a:rPr sz="155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dirty="0">
                <a:solidFill>
                  <a:srgbClr val="FFFFFF"/>
                </a:solidFill>
                <a:latin typeface="Tahoma"/>
                <a:cs typeface="Tahoma"/>
              </a:rPr>
              <a:t>database</a:t>
            </a:r>
            <a:r>
              <a:rPr sz="1550" spc="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Tahoma"/>
                <a:cs typeface="Tahoma"/>
              </a:rPr>
              <a:t>integration</a:t>
            </a:r>
            <a:endParaRPr sz="1550">
              <a:latin typeface="Tahoma"/>
              <a:cs typeface="Tahoma"/>
            </a:endParaRPr>
          </a:p>
          <a:p>
            <a:pPr marL="241300" indent="-228600">
              <a:lnSpc>
                <a:spcPct val="100000"/>
              </a:lnSpc>
              <a:spcBef>
                <a:spcPts val="844"/>
              </a:spcBef>
              <a:buFont typeface="Arial MT"/>
              <a:buChar char="•"/>
              <a:tabLst>
                <a:tab pos="241300" algn="l"/>
              </a:tabLst>
            </a:pPr>
            <a:r>
              <a:rPr sz="1550" dirty="0">
                <a:solidFill>
                  <a:srgbClr val="FFFFFF"/>
                </a:solidFill>
                <a:latin typeface="Tahoma"/>
                <a:cs typeface="Tahoma"/>
              </a:rPr>
              <a:t>Feedback</a:t>
            </a:r>
            <a:r>
              <a:rPr sz="1550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Tahoma"/>
                <a:cs typeface="Tahoma"/>
              </a:rPr>
              <a:t>Implementation</a:t>
            </a:r>
            <a:endParaRPr sz="1550">
              <a:latin typeface="Tahoma"/>
              <a:cs typeface="Tahoma"/>
            </a:endParaRPr>
          </a:p>
          <a:p>
            <a:pPr marL="698500" lvl="1" indent="-227965">
              <a:lnSpc>
                <a:spcPct val="100000"/>
              </a:lnSpc>
              <a:spcBef>
                <a:spcPts val="390"/>
              </a:spcBef>
              <a:buFont typeface="Arial MT"/>
              <a:buChar char="•"/>
              <a:tabLst>
                <a:tab pos="698500" algn="l"/>
              </a:tabLst>
            </a:pPr>
            <a:r>
              <a:rPr sz="1550" spc="10" dirty="0">
                <a:solidFill>
                  <a:srgbClr val="FFFFFF"/>
                </a:solidFill>
                <a:latin typeface="Tahoma"/>
                <a:cs typeface="Tahoma"/>
              </a:rPr>
              <a:t>Document</a:t>
            </a:r>
            <a:r>
              <a:rPr sz="155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ahoma"/>
                <a:cs typeface="Tahoma"/>
              </a:rPr>
              <a:t>attachment</a:t>
            </a:r>
            <a:r>
              <a:rPr sz="155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spc="8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55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ahoma"/>
                <a:cs typeface="Tahoma"/>
              </a:rPr>
              <a:t>display</a:t>
            </a:r>
            <a:r>
              <a:rPr sz="155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spc="-20" dirty="0">
                <a:solidFill>
                  <a:srgbClr val="FFFFFF"/>
                </a:solidFill>
                <a:latin typeface="Tahoma"/>
                <a:cs typeface="Tahoma"/>
              </a:rPr>
              <a:t>fixes</a:t>
            </a:r>
            <a:endParaRPr sz="1550">
              <a:latin typeface="Tahoma"/>
              <a:cs typeface="Tahoma"/>
            </a:endParaRPr>
          </a:p>
          <a:p>
            <a:pPr marL="241300" indent="-228600">
              <a:lnSpc>
                <a:spcPct val="100000"/>
              </a:lnSpc>
              <a:spcBef>
                <a:spcPts val="844"/>
              </a:spcBef>
              <a:buFont typeface="Arial MT"/>
              <a:buChar char="•"/>
              <a:tabLst>
                <a:tab pos="241300" algn="l"/>
              </a:tabLst>
            </a:pPr>
            <a:r>
              <a:rPr sz="1550" spc="50" dirty="0">
                <a:solidFill>
                  <a:srgbClr val="FFFFFF"/>
                </a:solidFill>
                <a:latin typeface="Tahoma"/>
                <a:cs typeface="Tahoma"/>
              </a:rPr>
              <a:t>Business</a:t>
            </a:r>
            <a:r>
              <a:rPr sz="155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spc="-20" dirty="0">
                <a:solidFill>
                  <a:srgbClr val="FFFFFF"/>
                </a:solidFill>
                <a:latin typeface="Tahoma"/>
                <a:cs typeface="Tahoma"/>
              </a:rPr>
              <a:t>Rules</a:t>
            </a:r>
            <a:endParaRPr sz="1550">
              <a:latin typeface="Tahoma"/>
              <a:cs typeface="Tahoma"/>
            </a:endParaRPr>
          </a:p>
          <a:p>
            <a:pPr marL="698500" lvl="1" indent="-227965">
              <a:lnSpc>
                <a:spcPct val="100000"/>
              </a:lnSpc>
              <a:spcBef>
                <a:spcPts val="395"/>
              </a:spcBef>
              <a:buFont typeface="Arial MT"/>
              <a:buChar char="•"/>
              <a:tabLst>
                <a:tab pos="698500" algn="l"/>
              </a:tabLst>
            </a:pPr>
            <a:r>
              <a:rPr sz="1550" dirty="0">
                <a:solidFill>
                  <a:srgbClr val="FFFFFF"/>
                </a:solidFill>
                <a:latin typeface="Tahoma"/>
                <a:cs typeface="Tahoma"/>
              </a:rPr>
              <a:t>Validation</a:t>
            </a:r>
            <a:r>
              <a:rPr sz="15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spc="8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55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dirty="0">
                <a:solidFill>
                  <a:srgbClr val="FFFFFF"/>
                </a:solidFill>
                <a:latin typeface="Tahoma"/>
                <a:cs typeface="Tahoma"/>
              </a:rPr>
              <a:t>workflow</a:t>
            </a:r>
            <a:r>
              <a:rPr sz="15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Tahoma"/>
                <a:cs typeface="Tahoma"/>
              </a:rPr>
              <a:t>enforcement</a:t>
            </a:r>
            <a:endParaRPr sz="1550">
              <a:latin typeface="Tahoma"/>
              <a:cs typeface="Tahoma"/>
            </a:endParaRPr>
          </a:p>
          <a:p>
            <a:pPr marL="241300" indent="-228600">
              <a:lnSpc>
                <a:spcPct val="100000"/>
              </a:lnSpc>
              <a:spcBef>
                <a:spcPts val="844"/>
              </a:spcBef>
              <a:buFont typeface="Arial MT"/>
              <a:buChar char="•"/>
              <a:tabLst>
                <a:tab pos="241300" algn="l"/>
              </a:tabLst>
            </a:pPr>
            <a:r>
              <a:rPr sz="1550" spc="10" dirty="0">
                <a:solidFill>
                  <a:srgbClr val="FFFFFF"/>
                </a:solidFill>
                <a:latin typeface="Tahoma"/>
                <a:cs typeface="Tahoma"/>
              </a:rPr>
              <a:t>Professional</a:t>
            </a:r>
            <a:r>
              <a:rPr sz="1550" spc="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spc="-20" dirty="0">
                <a:solidFill>
                  <a:srgbClr val="FFFFFF"/>
                </a:solidFill>
                <a:latin typeface="Tahoma"/>
                <a:cs typeface="Tahoma"/>
              </a:rPr>
              <a:t>UI/UX</a:t>
            </a:r>
            <a:endParaRPr sz="1550">
              <a:latin typeface="Tahoma"/>
              <a:cs typeface="Tahoma"/>
            </a:endParaRPr>
          </a:p>
          <a:p>
            <a:pPr marL="698500" lvl="1" indent="-227965">
              <a:lnSpc>
                <a:spcPct val="100000"/>
              </a:lnSpc>
              <a:spcBef>
                <a:spcPts val="390"/>
              </a:spcBef>
              <a:buFont typeface="Arial MT"/>
              <a:buChar char="•"/>
              <a:tabLst>
                <a:tab pos="698500" algn="l"/>
              </a:tabLst>
            </a:pPr>
            <a:r>
              <a:rPr sz="1550" dirty="0">
                <a:solidFill>
                  <a:srgbClr val="FFFFFF"/>
                </a:solidFill>
                <a:latin typeface="Tahoma"/>
                <a:cs typeface="Tahoma"/>
              </a:rPr>
              <a:t>Streamlined</a:t>
            </a:r>
            <a:r>
              <a:rPr sz="155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dirty="0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r>
              <a:rPr sz="15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Tahoma"/>
                <a:cs typeface="Tahoma"/>
              </a:rPr>
              <a:t>workflows</a:t>
            </a:r>
            <a:endParaRPr sz="15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4287"/>
            <a:ext cx="12192000" cy="687228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475479" y="2973768"/>
            <a:ext cx="1329055" cy="849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400" spc="360" dirty="0">
                <a:solidFill>
                  <a:srgbClr val="FFFFFF"/>
                </a:solidFill>
                <a:latin typeface="Trebuchet MS"/>
                <a:cs typeface="Trebuchet MS"/>
              </a:rPr>
              <a:t>QsA</a:t>
            </a:r>
            <a:endParaRPr sz="5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775" y="619188"/>
            <a:ext cx="6505575" cy="5648325"/>
            <a:chOff x="104775" y="619188"/>
            <a:chExt cx="6505575" cy="5648325"/>
          </a:xfrm>
        </p:grpSpPr>
        <p:sp>
          <p:nvSpPr>
            <p:cNvPr id="3" name="object 3"/>
            <p:cNvSpPr/>
            <p:nvPr/>
          </p:nvSpPr>
          <p:spPr>
            <a:xfrm>
              <a:off x="781050" y="1190625"/>
              <a:ext cx="5086350" cy="4476750"/>
            </a:xfrm>
            <a:custGeom>
              <a:avLst/>
              <a:gdLst/>
              <a:ahLst/>
              <a:cxnLst/>
              <a:rect l="l" t="t" r="r" b="b"/>
              <a:pathLst>
                <a:path w="5086350" h="4476750">
                  <a:moveTo>
                    <a:pt x="5086350" y="0"/>
                  </a:moveTo>
                  <a:lnTo>
                    <a:pt x="0" y="0"/>
                  </a:lnTo>
                  <a:lnTo>
                    <a:pt x="0" y="4476750"/>
                  </a:lnTo>
                  <a:lnTo>
                    <a:pt x="5086350" y="4476750"/>
                  </a:lnTo>
                  <a:lnTo>
                    <a:pt x="5086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85812" y="1185862"/>
              <a:ext cx="5095875" cy="4476750"/>
            </a:xfrm>
            <a:custGeom>
              <a:avLst/>
              <a:gdLst/>
              <a:ahLst/>
              <a:cxnLst/>
              <a:rect l="l" t="t" r="r" b="b"/>
              <a:pathLst>
                <a:path w="5095875" h="4476750">
                  <a:moveTo>
                    <a:pt x="5095875" y="0"/>
                  </a:moveTo>
                  <a:lnTo>
                    <a:pt x="0" y="0"/>
                  </a:lnTo>
                  <a:lnTo>
                    <a:pt x="0" y="4476750"/>
                  </a:lnTo>
                  <a:lnTo>
                    <a:pt x="5095875" y="4476750"/>
                  </a:lnTo>
                  <a:lnTo>
                    <a:pt x="5095875" y="0"/>
                  </a:lnTo>
                  <a:close/>
                </a:path>
              </a:pathLst>
            </a:custGeom>
            <a:solidFill>
              <a:srgbClr val="4EA72D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85812" y="1185862"/>
              <a:ext cx="5095875" cy="4476750"/>
            </a:xfrm>
            <a:custGeom>
              <a:avLst/>
              <a:gdLst/>
              <a:ahLst/>
              <a:cxnLst/>
              <a:rect l="l" t="t" r="r" b="b"/>
              <a:pathLst>
                <a:path w="5095875" h="4476750">
                  <a:moveTo>
                    <a:pt x="0" y="4476750"/>
                  </a:moveTo>
                  <a:lnTo>
                    <a:pt x="5095875" y="4476750"/>
                  </a:lnTo>
                  <a:lnTo>
                    <a:pt x="5095875" y="0"/>
                  </a:lnTo>
                  <a:lnTo>
                    <a:pt x="0" y="0"/>
                  </a:lnTo>
                  <a:lnTo>
                    <a:pt x="0" y="4476750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47712" y="1138301"/>
              <a:ext cx="5038725" cy="4438650"/>
            </a:xfrm>
            <a:custGeom>
              <a:avLst/>
              <a:gdLst/>
              <a:ahLst/>
              <a:cxnLst/>
              <a:rect l="l" t="t" r="r" b="b"/>
              <a:pathLst>
                <a:path w="5038725" h="4438650">
                  <a:moveTo>
                    <a:pt x="5038725" y="0"/>
                  </a:moveTo>
                  <a:lnTo>
                    <a:pt x="0" y="0"/>
                  </a:lnTo>
                  <a:lnTo>
                    <a:pt x="0" y="4438650"/>
                  </a:lnTo>
                  <a:lnTo>
                    <a:pt x="5038725" y="4438650"/>
                  </a:lnTo>
                  <a:lnTo>
                    <a:pt x="5038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47712" y="1138301"/>
              <a:ext cx="5038725" cy="4438650"/>
            </a:xfrm>
            <a:custGeom>
              <a:avLst/>
              <a:gdLst/>
              <a:ahLst/>
              <a:cxnLst/>
              <a:rect l="l" t="t" r="r" b="b"/>
              <a:pathLst>
                <a:path w="5038725" h="4438650">
                  <a:moveTo>
                    <a:pt x="0" y="4438650"/>
                  </a:moveTo>
                  <a:lnTo>
                    <a:pt x="5038725" y="4438650"/>
                  </a:lnTo>
                  <a:lnTo>
                    <a:pt x="5038725" y="0"/>
                  </a:lnTo>
                  <a:lnTo>
                    <a:pt x="0" y="0"/>
                  </a:lnTo>
                  <a:lnTo>
                    <a:pt x="0" y="4438650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4775" y="633475"/>
              <a:ext cx="5215255" cy="1290955"/>
            </a:xfrm>
            <a:custGeom>
              <a:avLst/>
              <a:gdLst/>
              <a:ahLst/>
              <a:cxnLst/>
              <a:rect l="l" t="t" r="r" b="b"/>
              <a:pathLst>
                <a:path w="5215255" h="1290955">
                  <a:moveTo>
                    <a:pt x="1352550" y="1272032"/>
                  </a:moveTo>
                  <a:lnTo>
                    <a:pt x="1178687" y="1100074"/>
                  </a:lnTo>
                  <a:lnTo>
                    <a:pt x="1011834" y="1265301"/>
                  </a:lnTo>
                  <a:lnTo>
                    <a:pt x="844918" y="1100074"/>
                  </a:lnTo>
                  <a:lnTo>
                    <a:pt x="676275" y="1265301"/>
                  </a:lnTo>
                  <a:lnTo>
                    <a:pt x="509358" y="1100074"/>
                  </a:lnTo>
                  <a:lnTo>
                    <a:pt x="342442" y="1265301"/>
                  </a:lnTo>
                  <a:lnTo>
                    <a:pt x="173799" y="1100074"/>
                  </a:lnTo>
                  <a:lnTo>
                    <a:pt x="0" y="1272032"/>
                  </a:lnTo>
                  <a:lnTo>
                    <a:pt x="13766" y="1283843"/>
                  </a:lnTo>
                  <a:lnTo>
                    <a:pt x="173799" y="1126998"/>
                  </a:lnTo>
                  <a:lnTo>
                    <a:pt x="342442" y="1290574"/>
                  </a:lnTo>
                  <a:lnTo>
                    <a:pt x="509358" y="1126998"/>
                  </a:lnTo>
                  <a:lnTo>
                    <a:pt x="676275" y="1290574"/>
                  </a:lnTo>
                  <a:lnTo>
                    <a:pt x="844918" y="1126998"/>
                  </a:lnTo>
                  <a:lnTo>
                    <a:pt x="1011834" y="1290574"/>
                  </a:lnTo>
                  <a:lnTo>
                    <a:pt x="1178687" y="1126998"/>
                  </a:lnTo>
                  <a:lnTo>
                    <a:pt x="1340485" y="1283843"/>
                  </a:lnTo>
                  <a:lnTo>
                    <a:pt x="1352550" y="1272032"/>
                  </a:lnTo>
                  <a:close/>
                </a:path>
                <a:path w="5215255" h="1290955">
                  <a:moveTo>
                    <a:pt x="1352550" y="965581"/>
                  </a:moveTo>
                  <a:lnTo>
                    <a:pt x="1178687" y="795274"/>
                  </a:lnTo>
                  <a:lnTo>
                    <a:pt x="1011834" y="958850"/>
                  </a:lnTo>
                  <a:lnTo>
                    <a:pt x="844918" y="795274"/>
                  </a:lnTo>
                  <a:lnTo>
                    <a:pt x="676275" y="958850"/>
                  </a:lnTo>
                  <a:lnTo>
                    <a:pt x="509358" y="795274"/>
                  </a:lnTo>
                  <a:lnTo>
                    <a:pt x="342442" y="958850"/>
                  </a:lnTo>
                  <a:lnTo>
                    <a:pt x="173799" y="795274"/>
                  </a:lnTo>
                  <a:lnTo>
                    <a:pt x="0" y="965581"/>
                  </a:lnTo>
                  <a:lnTo>
                    <a:pt x="13766" y="979043"/>
                  </a:lnTo>
                  <a:lnTo>
                    <a:pt x="173799" y="822198"/>
                  </a:lnTo>
                  <a:lnTo>
                    <a:pt x="342442" y="985774"/>
                  </a:lnTo>
                  <a:lnTo>
                    <a:pt x="509358" y="822198"/>
                  </a:lnTo>
                  <a:lnTo>
                    <a:pt x="676275" y="985774"/>
                  </a:lnTo>
                  <a:lnTo>
                    <a:pt x="844918" y="822198"/>
                  </a:lnTo>
                  <a:lnTo>
                    <a:pt x="1011834" y="985774"/>
                  </a:lnTo>
                  <a:lnTo>
                    <a:pt x="1178687" y="822198"/>
                  </a:lnTo>
                  <a:lnTo>
                    <a:pt x="1340485" y="979043"/>
                  </a:lnTo>
                  <a:lnTo>
                    <a:pt x="1352550" y="965581"/>
                  </a:lnTo>
                  <a:close/>
                </a:path>
                <a:path w="5215255" h="1290955">
                  <a:moveTo>
                    <a:pt x="5215001" y="457200"/>
                  </a:moveTo>
                  <a:lnTo>
                    <a:pt x="5212639" y="410438"/>
                  </a:lnTo>
                  <a:lnTo>
                    <a:pt x="5205704" y="365036"/>
                  </a:lnTo>
                  <a:lnTo>
                    <a:pt x="5194439" y="321208"/>
                  </a:lnTo>
                  <a:lnTo>
                    <a:pt x="5179060" y="279196"/>
                  </a:lnTo>
                  <a:lnTo>
                    <a:pt x="5159807" y="239229"/>
                  </a:lnTo>
                  <a:lnTo>
                    <a:pt x="5136908" y="201536"/>
                  </a:lnTo>
                  <a:lnTo>
                    <a:pt x="5110581" y="166344"/>
                  </a:lnTo>
                  <a:lnTo>
                    <a:pt x="5081079" y="133883"/>
                  </a:lnTo>
                  <a:lnTo>
                    <a:pt x="5057267" y="112255"/>
                  </a:lnTo>
                  <a:lnTo>
                    <a:pt x="5057267" y="457200"/>
                  </a:lnTo>
                  <a:lnTo>
                    <a:pt x="5053342" y="505777"/>
                  </a:lnTo>
                  <a:lnTo>
                    <a:pt x="5041989" y="551840"/>
                  </a:lnTo>
                  <a:lnTo>
                    <a:pt x="5023828" y="594817"/>
                  </a:lnTo>
                  <a:lnTo>
                    <a:pt x="4999469" y="634047"/>
                  </a:lnTo>
                  <a:lnTo>
                    <a:pt x="4969535" y="668947"/>
                  </a:lnTo>
                  <a:lnTo>
                    <a:pt x="4934636" y="698881"/>
                  </a:lnTo>
                  <a:lnTo>
                    <a:pt x="4895405" y="723239"/>
                  </a:lnTo>
                  <a:lnTo>
                    <a:pt x="4852441" y="741400"/>
                  </a:lnTo>
                  <a:lnTo>
                    <a:pt x="4806366" y="752754"/>
                  </a:lnTo>
                  <a:lnTo>
                    <a:pt x="4757801" y="756666"/>
                  </a:lnTo>
                  <a:lnTo>
                    <a:pt x="4709198" y="752754"/>
                  </a:lnTo>
                  <a:lnTo>
                    <a:pt x="4663097" y="741400"/>
                  </a:lnTo>
                  <a:lnTo>
                    <a:pt x="4620107" y="723239"/>
                  </a:lnTo>
                  <a:lnTo>
                    <a:pt x="4580852" y="698881"/>
                  </a:lnTo>
                  <a:lnTo>
                    <a:pt x="4545939" y="668947"/>
                  </a:lnTo>
                  <a:lnTo>
                    <a:pt x="4516005" y="634047"/>
                  </a:lnTo>
                  <a:lnTo>
                    <a:pt x="4491634" y="594817"/>
                  </a:lnTo>
                  <a:lnTo>
                    <a:pt x="4473473" y="551840"/>
                  </a:lnTo>
                  <a:lnTo>
                    <a:pt x="4462119" y="505777"/>
                  </a:lnTo>
                  <a:lnTo>
                    <a:pt x="4458208" y="457200"/>
                  </a:lnTo>
                  <a:lnTo>
                    <a:pt x="4462119" y="408609"/>
                  </a:lnTo>
                  <a:lnTo>
                    <a:pt x="4473473" y="362508"/>
                  </a:lnTo>
                  <a:lnTo>
                    <a:pt x="4491634" y="319519"/>
                  </a:lnTo>
                  <a:lnTo>
                    <a:pt x="4516005" y="280263"/>
                  </a:lnTo>
                  <a:lnTo>
                    <a:pt x="4545939" y="245351"/>
                  </a:lnTo>
                  <a:lnTo>
                    <a:pt x="4580852" y="215417"/>
                  </a:lnTo>
                  <a:lnTo>
                    <a:pt x="4620107" y="191046"/>
                  </a:lnTo>
                  <a:lnTo>
                    <a:pt x="4663097" y="172885"/>
                  </a:lnTo>
                  <a:lnTo>
                    <a:pt x="4709198" y="161531"/>
                  </a:lnTo>
                  <a:lnTo>
                    <a:pt x="4757801" y="157607"/>
                  </a:lnTo>
                  <a:lnTo>
                    <a:pt x="4806366" y="161531"/>
                  </a:lnTo>
                  <a:lnTo>
                    <a:pt x="4852441" y="172885"/>
                  </a:lnTo>
                  <a:lnTo>
                    <a:pt x="4895405" y="191046"/>
                  </a:lnTo>
                  <a:lnTo>
                    <a:pt x="4934636" y="215417"/>
                  </a:lnTo>
                  <a:lnTo>
                    <a:pt x="4969535" y="245351"/>
                  </a:lnTo>
                  <a:lnTo>
                    <a:pt x="4999469" y="280263"/>
                  </a:lnTo>
                  <a:lnTo>
                    <a:pt x="5023828" y="319519"/>
                  </a:lnTo>
                  <a:lnTo>
                    <a:pt x="5041989" y="362508"/>
                  </a:lnTo>
                  <a:lnTo>
                    <a:pt x="5053342" y="408609"/>
                  </a:lnTo>
                  <a:lnTo>
                    <a:pt x="5057267" y="457200"/>
                  </a:lnTo>
                  <a:lnTo>
                    <a:pt x="5057267" y="112255"/>
                  </a:lnTo>
                  <a:lnTo>
                    <a:pt x="5013401" y="78066"/>
                  </a:lnTo>
                  <a:lnTo>
                    <a:pt x="4975707" y="55168"/>
                  </a:lnTo>
                  <a:lnTo>
                    <a:pt x="4935740" y="35915"/>
                  </a:lnTo>
                  <a:lnTo>
                    <a:pt x="4893742" y="20548"/>
                  </a:lnTo>
                  <a:lnTo>
                    <a:pt x="4849927" y="9296"/>
                  </a:lnTo>
                  <a:lnTo>
                    <a:pt x="4804537" y="2362"/>
                  </a:lnTo>
                  <a:lnTo>
                    <a:pt x="4757801" y="0"/>
                  </a:lnTo>
                  <a:lnTo>
                    <a:pt x="4711027" y="2362"/>
                  </a:lnTo>
                  <a:lnTo>
                    <a:pt x="4665624" y="9296"/>
                  </a:lnTo>
                  <a:lnTo>
                    <a:pt x="4621796" y="20548"/>
                  </a:lnTo>
                  <a:lnTo>
                    <a:pt x="4579785" y="35915"/>
                  </a:lnTo>
                  <a:lnTo>
                    <a:pt x="4539818" y="55168"/>
                  </a:lnTo>
                  <a:lnTo>
                    <a:pt x="4502124" y="78066"/>
                  </a:lnTo>
                  <a:lnTo>
                    <a:pt x="4466933" y="104381"/>
                  </a:lnTo>
                  <a:lnTo>
                    <a:pt x="4434471" y="133883"/>
                  </a:lnTo>
                  <a:lnTo>
                    <a:pt x="4404969" y="166344"/>
                  </a:lnTo>
                  <a:lnTo>
                    <a:pt x="4378655" y="201536"/>
                  </a:lnTo>
                  <a:lnTo>
                    <a:pt x="4355757" y="239229"/>
                  </a:lnTo>
                  <a:lnTo>
                    <a:pt x="4336504" y="279196"/>
                  </a:lnTo>
                  <a:lnTo>
                    <a:pt x="4321137" y="321208"/>
                  </a:lnTo>
                  <a:lnTo>
                    <a:pt x="4309884" y="365036"/>
                  </a:lnTo>
                  <a:lnTo>
                    <a:pt x="4302950" y="410438"/>
                  </a:lnTo>
                  <a:lnTo>
                    <a:pt x="4300601" y="457200"/>
                  </a:lnTo>
                  <a:lnTo>
                    <a:pt x="4302950" y="503948"/>
                  </a:lnTo>
                  <a:lnTo>
                    <a:pt x="4309884" y="549338"/>
                  </a:lnTo>
                  <a:lnTo>
                    <a:pt x="4321137" y="593153"/>
                  </a:lnTo>
                  <a:lnTo>
                    <a:pt x="4336504" y="635152"/>
                  </a:lnTo>
                  <a:lnTo>
                    <a:pt x="4355757" y="675119"/>
                  </a:lnTo>
                  <a:lnTo>
                    <a:pt x="4378655" y="712812"/>
                  </a:lnTo>
                  <a:lnTo>
                    <a:pt x="4404969" y="748017"/>
                  </a:lnTo>
                  <a:lnTo>
                    <a:pt x="4434471" y="780491"/>
                  </a:lnTo>
                  <a:lnTo>
                    <a:pt x="4466933" y="809993"/>
                  </a:lnTo>
                  <a:lnTo>
                    <a:pt x="4502124" y="836320"/>
                  </a:lnTo>
                  <a:lnTo>
                    <a:pt x="4539818" y="859218"/>
                  </a:lnTo>
                  <a:lnTo>
                    <a:pt x="4579785" y="878471"/>
                  </a:lnTo>
                  <a:lnTo>
                    <a:pt x="4621796" y="893851"/>
                  </a:lnTo>
                  <a:lnTo>
                    <a:pt x="4665624" y="905116"/>
                  </a:lnTo>
                  <a:lnTo>
                    <a:pt x="4711027" y="912050"/>
                  </a:lnTo>
                  <a:lnTo>
                    <a:pt x="4757801" y="914400"/>
                  </a:lnTo>
                  <a:lnTo>
                    <a:pt x="4804537" y="912050"/>
                  </a:lnTo>
                  <a:lnTo>
                    <a:pt x="4849927" y="905116"/>
                  </a:lnTo>
                  <a:lnTo>
                    <a:pt x="4893742" y="893851"/>
                  </a:lnTo>
                  <a:lnTo>
                    <a:pt x="4935740" y="878471"/>
                  </a:lnTo>
                  <a:lnTo>
                    <a:pt x="4975707" y="859218"/>
                  </a:lnTo>
                  <a:lnTo>
                    <a:pt x="5013401" y="836320"/>
                  </a:lnTo>
                  <a:lnTo>
                    <a:pt x="5048605" y="809993"/>
                  </a:lnTo>
                  <a:lnTo>
                    <a:pt x="5081079" y="780491"/>
                  </a:lnTo>
                  <a:lnTo>
                    <a:pt x="5102720" y="756666"/>
                  </a:lnTo>
                  <a:lnTo>
                    <a:pt x="5110581" y="748017"/>
                  </a:lnTo>
                  <a:lnTo>
                    <a:pt x="5136908" y="712812"/>
                  </a:lnTo>
                  <a:lnTo>
                    <a:pt x="5159807" y="675119"/>
                  </a:lnTo>
                  <a:lnTo>
                    <a:pt x="5179060" y="635152"/>
                  </a:lnTo>
                  <a:lnTo>
                    <a:pt x="5194439" y="593153"/>
                  </a:lnTo>
                  <a:lnTo>
                    <a:pt x="5205704" y="549338"/>
                  </a:lnTo>
                  <a:lnTo>
                    <a:pt x="5212639" y="503948"/>
                  </a:lnTo>
                  <a:lnTo>
                    <a:pt x="5215001" y="457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05376" y="633476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200" y="0"/>
                  </a:moveTo>
                  <a:lnTo>
                    <a:pt x="410437" y="2359"/>
                  </a:lnTo>
                  <a:lnTo>
                    <a:pt x="365029" y="9284"/>
                  </a:lnTo>
                  <a:lnTo>
                    <a:pt x="321206" y="20546"/>
                  </a:lnTo>
                  <a:lnTo>
                    <a:pt x="279195" y="35915"/>
                  </a:lnTo>
                  <a:lnTo>
                    <a:pt x="239227" y="55161"/>
                  </a:lnTo>
                  <a:lnTo>
                    <a:pt x="201531" y="78056"/>
                  </a:lnTo>
                  <a:lnTo>
                    <a:pt x="166337" y="104370"/>
                  </a:lnTo>
                  <a:lnTo>
                    <a:pt x="133873" y="133873"/>
                  </a:lnTo>
                  <a:lnTo>
                    <a:pt x="104370" y="166337"/>
                  </a:lnTo>
                  <a:lnTo>
                    <a:pt x="78056" y="201531"/>
                  </a:lnTo>
                  <a:lnTo>
                    <a:pt x="55161" y="239227"/>
                  </a:lnTo>
                  <a:lnTo>
                    <a:pt x="35915" y="279195"/>
                  </a:lnTo>
                  <a:lnTo>
                    <a:pt x="20546" y="321206"/>
                  </a:lnTo>
                  <a:lnTo>
                    <a:pt x="9284" y="365029"/>
                  </a:lnTo>
                  <a:lnTo>
                    <a:pt x="2359" y="410437"/>
                  </a:lnTo>
                  <a:lnTo>
                    <a:pt x="0" y="457200"/>
                  </a:lnTo>
                  <a:lnTo>
                    <a:pt x="2359" y="503941"/>
                  </a:lnTo>
                  <a:lnTo>
                    <a:pt x="9284" y="549333"/>
                  </a:lnTo>
                  <a:lnTo>
                    <a:pt x="20546" y="593146"/>
                  </a:lnTo>
                  <a:lnTo>
                    <a:pt x="35915" y="635150"/>
                  </a:lnTo>
                  <a:lnTo>
                    <a:pt x="55161" y="675116"/>
                  </a:lnTo>
                  <a:lnTo>
                    <a:pt x="78056" y="712812"/>
                  </a:lnTo>
                  <a:lnTo>
                    <a:pt x="104370" y="748009"/>
                  </a:lnTo>
                  <a:lnTo>
                    <a:pt x="133873" y="780478"/>
                  </a:lnTo>
                  <a:lnTo>
                    <a:pt x="166337" y="809988"/>
                  </a:lnTo>
                  <a:lnTo>
                    <a:pt x="201531" y="836309"/>
                  </a:lnTo>
                  <a:lnTo>
                    <a:pt x="239227" y="859212"/>
                  </a:lnTo>
                  <a:lnTo>
                    <a:pt x="279195" y="878466"/>
                  </a:lnTo>
                  <a:lnTo>
                    <a:pt x="321206" y="893842"/>
                  </a:lnTo>
                  <a:lnTo>
                    <a:pt x="365029" y="905110"/>
                  </a:lnTo>
                  <a:lnTo>
                    <a:pt x="410437" y="912039"/>
                  </a:lnTo>
                  <a:lnTo>
                    <a:pt x="457200" y="914400"/>
                  </a:lnTo>
                  <a:lnTo>
                    <a:pt x="503941" y="912039"/>
                  </a:lnTo>
                  <a:lnTo>
                    <a:pt x="549333" y="905110"/>
                  </a:lnTo>
                  <a:lnTo>
                    <a:pt x="593146" y="893842"/>
                  </a:lnTo>
                  <a:lnTo>
                    <a:pt x="635150" y="878466"/>
                  </a:lnTo>
                  <a:lnTo>
                    <a:pt x="675116" y="859212"/>
                  </a:lnTo>
                  <a:lnTo>
                    <a:pt x="712812" y="836309"/>
                  </a:lnTo>
                  <a:lnTo>
                    <a:pt x="748009" y="809988"/>
                  </a:lnTo>
                  <a:lnTo>
                    <a:pt x="780478" y="780478"/>
                  </a:lnTo>
                  <a:lnTo>
                    <a:pt x="809988" y="748009"/>
                  </a:lnTo>
                  <a:lnTo>
                    <a:pt x="836309" y="712812"/>
                  </a:lnTo>
                  <a:lnTo>
                    <a:pt x="859212" y="675116"/>
                  </a:lnTo>
                  <a:lnTo>
                    <a:pt x="878466" y="635150"/>
                  </a:lnTo>
                  <a:lnTo>
                    <a:pt x="893842" y="593146"/>
                  </a:lnTo>
                  <a:lnTo>
                    <a:pt x="905110" y="549333"/>
                  </a:lnTo>
                  <a:lnTo>
                    <a:pt x="912039" y="503941"/>
                  </a:lnTo>
                  <a:lnTo>
                    <a:pt x="914400" y="457200"/>
                  </a:lnTo>
                  <a:lnTo>
                    <a:pt x="912039" y="410437"/>
                  </a:lnTo>
                  <a:lnTo>
                    <a:pt x="905110" y="365029"/>
                  </a:lnTo>
                  <a:lnTo>
                    <a:pt x="893842" y="321206"/>
                  </a:lnTo>
                  <a:lnTo>
                    <a:pt x="878466" y="279195"/>
                  </a:lnTo>
                  <a:lnTo>
                    <a:pt x="859212" y="239227"/>
                  </a:lnTo>
                  <a:lnTo>
                    <a:pt x="836309" y="201531"/>
                  </a:lnTo>
                  <a:lnTo>
                    <a:pt x="809988" y="166337"/>
                  </a:lnTo>
                  <a:lnTo>
                    <a:pt x="780478" y="133873"/>
                  </a:lnTo>
                  <a:lnTo>
                    <a:pt x="748009" y="104370"/>
                  </a:lnTo>
                  <a:lnTo>
                    <a:pt x="712812" y="78056"/>
                  </a:lnTo>
                  <a:lnTo>
                    <a:pt x="675116" y="55161"/>
                  </a:lnTo>
                  <a:lnTo>
                    <a:pt x="635150" y="35915"/>
                  </a:lnTo>
                  <a:lnTo>
                    <a:pt x="593146" y="20546"/>
                  </a:lnTo>
                  <a:lnTo>
                    <a:pt x="549333" y="9284"/>
                  </a:lnTo>
                  <a:lnTo>
                    <a:pt x="503941" y="2359"/>
                  </a:lnTo>
                  <a:lnTo>
                    <a:pt x="457200" y="0"/>
                  </a:lnTo>
                  <a:close/>
                </a:path>
                <a:path w="914400" h="914400">
                  <a:moveTo>
                    <a:pt x="457200" y="756665"/>
                  </a:moveTo>
                  <a:lnTo>
                    <a:pt x="408599" y="752745"/>
                  </a:lnTo>
                  <a:lnTo>
                    <a:pt x="362497" y="741395"/>
                  </a:lnTo>
                  <a:lnTo>
                    <a:pt x="319510" y="723233"/>
                  </a:lnTo>
                  <a:lnTo>
                    <a:pt x="280255" y="698875"/>
                  </a:lnTo>
                  <a:lnTo>
                    <a:pt x="245348" y="668940"/>
                  </a:lnTo>
                  <a:lnTo>
                    <a:pt x="215405" y="634044"/>
                  </a:lnTo>
                  <a:lnTo>
                    <a:pt x="191043" y="594805"/>
                  </a:lnTo>
                  <a:lnTo>
                    <a:pt x="172878" y="551840"/>
                  </a:lnTo>
                  <a:lnTo>
                    <a:pt x="161527" y="505766"/>
                  </a:lnTo>
                  <a:lnTo>
                    <a:pt x="157607" y="457200"/>
                  </a:lnTo>
                  <a:lnTo>
                    <a:pt x="161527" y="408599"/>
                  </a:lnTo>
                  <a:lnTo>
                    <a:pt x="172878" y="362497"/>
                  </a:lnTo>
                  <a:lnTo>
                    <a:pt x="191043" y="319510"/>
                  </a:lnTo>
                  <a:lnTo>
                    <a:pt x="215405" y="280255"/>
                  </a:lnTo>
                  <a:lnTo>
                    <a:pt x="245348" y="245348"/>
                  </a:lnTo>
                  <a:lnTo>
                    <a:pt x="280255" y="215405"/>
                  </a:lnTo>
                  <a:lnTo>
                    <a:pt x="319510" y="191043"/>
                  </a:lnTo>
                  <a:lnTo>
                    <a:pt x="362497" y="172878"/>
                  </a:lnTo>
                  <a:lnTo>
                    <a:pt x="408599" y="161527"/>
                  </a:lnTo>
                  <a:lnTo>
                    <a:pt x="457200" y="157607"/>
                  </a:lnTo>
                  <a:lnTo>
                    <a:pt x="505766" y="161527"/>
                  </a:lnTo>
                  <a:lnTo>
                    <a:pt x="551840" y="172878"/>
                  </a:lnTo>
                  <a:lnTo>
                    <a:pt x="594805" y="191043"/>
                  </a:lnTo>
                  <a:lnTo>
                    <a:pt x="634044" y="215405"/>
                  </a:lnTo>
                  <a:lnTo>
                    <a:pt x="668940" y="245348"/>
                  </a:lnTo>
                  <a:lnTo>
                    <a:pt x="698875" y="280255"/>
                  </a:lnTo>
                  <a:lnTo>
                    <a:pt x="723233" y="319510"/>
                  </a:lnTo>
                  <a:lnTo>
                    <a:pt x="741395" y="362497"/>
                  </a:lnTo>
                  <a:lnTo>
                    <a:pt x="752745" y="408599"/>
                  </a:lnTo>
                  <a:lnTo>
                    <a:pt x="756665" y="457200"/>
                  </a:lnTo>
                  <a:lnTo>
                    <a:pt x="752745" y="505766"/>
                  </a:lnTo>
                  <a:lnTo>
                    <a:pt x="741395" y="551840"/>
                  </a:lnTo>
                  <a:lnTo>
                    <a:pt x="723233" y="594805"/>
                  </a:lnTo>
                  <a:lnTo>
                    <a:pt x="698875" y="634044"/>
                  </a:lnTo>
                  <a:lnTo>
                    <a:pt x="668940" y="668940"/>
                  </a:lnTo>
                  <a:lnTo>
                    <a:pt x="634044" y="698875"/>
                  </a:lnTo>
                  <a:lnTo>
                    <a:pt x="594805" y="723233"/>
                  </a:lnTo>
                  <a:lnTo>
                    <a:pt x="551840" y="741395"/>
                  </a:lnTo>
                  <a:lnTo>
                    <a:pt x="505766" y="752745"/>
                  </a:lnTo>
                  <a:lnTo>
                    <a:pt x="457200" y="756665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05376" y="633476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200" y="0"/>
                  </a:moveTo>
                  <a:lnTo>
                    <a:pt x="410437" y="2359"/>
                  </a:lnTo>
                  <a:lnTo>
                    <a:pt x="365029" y="9284"/>
                  </a:lnTo>
                  <a:lnTo>
                    <a:pt x="321206" y="20546"/>
                  </a:lnTo>
                  <a:lnTo>
                    <a:pt x="279195" y="35915"/>
                  </a:lnTo>
                  <a:lnTo>
                    <a:pt x="239227" y="55161"/>
                  </a:lnTo>
                  <a:lnTo>
                    <a:pt x="201531" y="78056"/>
                  </a:lnTo>
                  <a:lnTo>
                    <a:pt x="166337" y="104370"/>
                  </a:lnTo>
                  <a:lnTo>
                    <a:pt x="133873" y="133873"/>
                  </a:lnTo>
                  <a:lnTo>
                    <a:pt x="104370" y="166337"/>
                  </a:lnTo>
                  <a:lnTo>
                    <a:pt x="78056" y="201531"/>
                  </a:lnTo>
                  <a:lnTo>
                    <a:pt x="55161" y="239227"/>
                  </a:lnTo>
                  <a:lnTo>
                    <a:pt x="35915" y="279195"/>
                  </a:lnTo>
                  <a:lnTo>
                    <a:pt x="20546" y="321206"/>
                  </a:lnTo>
                  <a:lnTo>
                    <a:pt x="9284" y="365029"/>
                  </a:lnTo>
                  <a:lnTo>
                    <a:pt x="2359" y="410437"/>
                  </a:lnTo>
                  <a:lnTo>
                    <a:pt x="0" y="457200"/>
                  </a:lnTo>
                  <a:lnTo>
                    <a:pt x="2359" y="503941"/>
                  </a:lnTo>
                  <a:lnTo>
                    <a:pt x="9284" y="549333"/>
                  </a:lnTo>
                  <a:lnTo>
                    <a:pt x="20546" y="593146"/>
                  </a:lnTo>
                  <a:lnTo>
                    <a:pt x="35915" y="635150"/>
                  </a:lnTo>
                  <a:lnTo>
                    <a:pt x="55161" y="675116"/>
                  </a:lnTo>
                  <a:lnTo>
                    <a:pt x="78056" y="712812"/>
                  </a:lnTo>
                  <a:lnTo>
                    <a:pt x="104370" y="748009"/>
                  </a:lnTo>
                  <a:lnTo>
                    <a:pt x="133873" y="780478"/>
                  </a:lnTo>
                  <a:lnTo>
                    <a:pt x="166337" y="809988"/>
                  </a:lnTo>
                  <a:lnTo>
                    <a:pt x="201531" y="836309"/>
                  </a:lnTo>
                  <a:lnTo>
                    <a:pt x="239227" y="859212"/>
                  </a:lnTo>
                  <a:lnTo>
                    <a:pt x="279195" y="878466"/>
                  </a:lnTo>
                  <a:lnTo>
                    <a:pt x="321206" y="893842"/>
                  </a:lnTo>
                  <a:lnTo>
                    <a:pt x="365029" y="905110"/>
                  </a:lnTo>
                  <a:lnTo>
                    <a:pt x="410437" y="912039"/>
                  </a:lnTo>
                  <a:lnTo>
                    <a:pt x="457200" y="914400"/>
                  </a:lnTo>
                  <a:lnTo>
                    <a:pt x="503941" y="912039"/>
                  </a:lnTo>
                  <a:lnTo>
                    <a:pt x="549333" y="905110"/>
                  </a:lnTo>
                  <a:lnTo>
                    <a:pt x="593146" y="893842"/>
                  </a:lnTo>
                  <a:lnTo>
                    <a:pt x="635150" y="878466"/>
                  </a:lnTo>
                  <a:lnTo>
                    <a:pt x="675116" y="859212"/>
                  </a:lnTo>
                  <a:lnTo>
                    <a:pt x="712812" y="836309"/>
                  </a:lnTo>
                  <a:lnTo>
                    <a:pt x="748009" y="809988"/>
                  </a:lnTo>
                  <a:lnTo>
                    <a:pt x="780478" y="780478"/>
                  </a:lnTo>
                  <a:lnTo>
                    <a:pt x="802121" y="756665"/>
                  </a:lnTo>
                  <a:lnTo>
                    <a:pt x="457200" y="756665"/>
                  </a:lnTo>
                  <a:lnTo>
                    <a:pt x="408599" y="752745"/>
                  </a:lnTo>
                  <a:lnTo>
                    <a:pt x="362497" y="741395"/>
                  </a:lnTo>
                  <a:lnTo>
                    <a:pt x="319510" y="723233"/>
                  </a:lnTo>
                  <a:lnTo>
                    <a:pt x="280255" y="698875"/>
                  </a:lnTo>
                  <a:lnTo>
                    <a:pt x="245348" y="668940"/>
                  </a:lnTo>
                  <a:lnTo>
                    <a:pt x="215405" y="634044"/>
                  </a:lnTo>
                  <a:lnTo>
                    <a:pt x="191043" y="594805"/>
                  </a:lnTo>
                  <a:lnTo>
                    <a:pt x="172878" y="551840"/>
                  </a:lnTo>
                  <a:lnTo>
                    <a:pt x="161527" y="505766"/>
                  </a:lnTo>
                  <a:lnTo>
                    <a:pt x="157607" y="457200"/>
                  </a:lnTo>
                  <a:lnTo>
                    <a:pt x="161527" y="408599"/>
                  </a:lnTo>
                  <a:lnTo>
                    <a:pt x="172878" y="362497"/>
                  </a:lnTo>
                  <a:lnTo>
                    <a:pt x="191043" y="319510"/>
                  </a:lnTo>
                  <a:lnTo>
                    <a:pt x="215405" y="280255"/>
                  </a:lnTo>
                  <a:lnTo>
                    <a:pt x="245348" y="245348"/>
                  </a:lnTo>
                  <a:lnTo>
                    <a:pt x="280255" y="215405"/>
                  </a:lnTo>
                  <a:lnTo>
                    <a:pt x="319510" y="191043"/>
                  </a:lnTo>
                  <a:lnTo>
                    <a:pt x="362497" y="172878"/>
                  </a:lnTo>
                  <a:lnTo>
                    <a:pt x="408599" y="161527"/>
                  </a:lnTo>
                  <a:lnTo>
                    <a:pt x="457200" y="157607"/>
                  </a:lnTo>
                  <a:lnTo>
                    <a:pt x="802052" y="157607"/>
                  </a:lnTo>
                  <a:lnTo>
                    <a:pt x="780478" y="133873"/>
                  </a:lnTo>
                  <a:lnTo>
                    <a:pt x="748009" y="104370"/>
                  </a:lnTo>
                  <a:lnTo>
                    <a:pt x="712812" y="78056"/>
                  </a:lnTo>
                  <a:lnTo>
                    <a:pt x="675116" y="55161"/>
                  </a:lnTo>
                  <a:lnTo>
                    <a:pt x="635150" y="35915"/>
                  </a:lnTo>
                  <a:lnTo>
                    <a:pt x="593146" y="20546"/>
                  </a:lnTo>
                  <a:lnTo>
                    <a:pt x="549333" y="9284"/>
                  </a:lnTo>
                  <a:lnTo>
                    <a:pt x="503941" y="2359"/>
                  </a:lnTo>
                  <a:lnTo>
                    <a:pt x="457200" y="0"/>
                  </a:lnTo>
                  <a:close/>
                </a:path>
                <a:path w="914400" h="914400">
                  <a:moveTo>
                    <a:pt x="802052" y="157607"/>
                  </a:moveTo>
                  <a:lnTo>
                    <a:pt x="457200" y="157607"/>
                  </a:lnTo>
                  <a:lnTo>
                    <a:pt x="505766" y="161527"/>
                  </a:lnTo>
                  <a:lnTo>
                    <a:pt x="551840" y="172878"/>
                  </a:lnTo>
                  <a:lnTo>
                    <a:pt x="594805" y="191043"/>
                  </a:lnTo>
                  <a:lnTo>
                    <a:pt x="634044" y="215405"/>
                  </a:lnTo>
                  <a:lnTo>
                    <a:pt x="668940" y="245348"/>
                  </a:lnTo>
                  <a:lnTo>
                    <a:pt x="698875" y="280255"/>
                  </a:lnTo>
                  <a:lnTo>
                    <a:pt x="723233" y="319510"/>
                  </a:lnTo>
                  <a:lnTo>
                    <a:pt x="741395" y="362497"/>
                  </a:lnTo>
                  <a:lnTo>
                    <a:pt x="752745" y="408599"/>
                  </a:lnTo>
                  <a:lnTo>
                    <a:pt x="756665" y="457200"/>
                  </a:lnTo>
                  <a:lnTo>
                    <a:pt x="752745" y="505766"/>
                  </a:lnTo>
                  <a:lnTo>
                    <a:pt x="741395" y="551840"/>
                  </a:lnTo>
                  <a:lnTo>
                    <a:pt x="723233" y="594805"/>
                  </a:lnTo>
                  <a:lnTo>
                    <a:pt x="698875" y="634044"/>
                  </a:lnTo>
                  <a:lnTo>
                    <a:pt x="668940" y="668940"/>
                  </a:lnTo>
                  <a:lnTo>
                    <a:pt x="634044" y="698875"/>
                  </a:lnTo>
                  <a:lnTo>
                    <a:pt x="594805" y="723233"/>
                  </a:lnTo>
                  <a:lnTo>
                    <a:pt x="551840" y="741395"/>
                  </a:lnTo>
                  <a:lnTo>
                    <a:pt x="505766" y="752745"/>
                  </a:lnTo>
                  <a:lnTo>
                    <a:pt x="457200" y="756665"/>
                  </a:lnTo>
                  <a:lnTo>
                    <a:pt x="802121" y="756665"/>
                  </a:lnTo>
                  <a:lnTo>
                    <a:pt x="836309" y="712812"/>
                  </a:lnTo>
                  <a:lnTo>
                    <a:pt x="859212" y="675116"/>
                  </a:lnTo>
                  <a:lnTo>
                    <a:pt x="878466" y="635150"/>
                  </a:lnTo>
                  <a:lnTo>
                    <a:pt x="893842" y="593146"/>
                  </a:lnTo>
                  <a:lnTo>
                    <a:pt x="905110" y="549333"/>
                  </a:lnTo>
                  <a:lnTo>
                    <a:pt x="912039" y="503941"/>
                  </a:lnTo>
                  <a:lnTo>
                    <a:pt x="914400" y="457200"/>
                  </a:lnTo>
                  <a:lnTo>
                    <a:pt x="912039" y="410437"/>
                  </a:lnTo>
                  <a:lnTo>
                    <a:pt x="905110" y="365029"/>
                  </a:lnTo>
                  <a:lnTo>
                    <a:pt x="893842" y="321206"/>
                  </a:lnTo>
                  <a:lnTo>
                    <a:pt x="878466" y="279195"/>
                  </a:lnTo>
                  <a:lnTo>
                    <a:pt x="859212" y="239227"/>
                  </a:lnTo>
                  <a:lnTo>
                    <a:pt x="836309" y="201531"/>
                  </a:lnTo>
                  <a:lnTo>
                    <a:pt x="809988" y="166337"/>
                  </a:lnTo>
                  <a:lnTo>
                    <a:pt x="802052" y="157607"/>
                  </a:lnTo>
                  <a:close/>
                </a:path>
              </a:pathLst>
            </a:custGeom>
            <a:solidFill>
              <a:srgbClr val="E97031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05376" y="633476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200" y="0"/>
                  </a:moveTo>
                  <a:lnTo>
                    <a:pt x="410437" y="2359"/>
                  </a:lnTo>
                  <a:lnTo>
                    <a:pt x="365029" y="9284"/>
                  </a:lnTo>
                  <a:lnTo>
                    <a:pt x="321206" y="20546"/>
                  </a:lnTo>
                  <a:lnTo>
                    <a:pt x="279195" y="35915"/>
                  </a:lnTo>
                  <a:lnTo>
                    <a:pt x="239227" y="55161"/>
                  </a:lnTo>
                  <a:lnTo>
                    <a:pt x="201531" y="78056"/>
                  </a:lnTo>
                  <a:lnTo>
                    <a:pt x="166337" y="104370"/>
                  </a:lnTo>
                  <a:lnTo>
                    <a:pt x="133873" y="133873"/>
                  </a:lnTo>
                  <a:lnTo>
                    <a:pt x="104370" y="166337"/>
                  </a:lnTo>
                  <a:lnTo>
                    <a:pt x="78056" y="201531"/>
                  </a:lnTo>
                  <a:lnTo>
                    <a:pt x="55161" y="239227"/>
                  </a:lnTo>
                  <a:lnTo>
                    <a:pt x="35915" y="279195"/>
                  </a:lnTo>
                  <a:lnTo>
                    <a:pt x="20546" y="321206"/>
                  </a:lnTo>
                  <a:lnTo>
                    <a:pt x="9284" y="365029"/>
                  </a:lnTo>
                  <a:lnTo>
                    <a:pt x="2359" y="410437"/>
                  </a:lnTo>
                  <a:lnTo>
                    <a:pt x="0" y="457200"/>
                  </a:lnTo>
                  <a:lnTo>
                    <a:pt x="2359" y="503941"/>
                  </a:lnTo>
                  <a:lnTo>
                    <a:pt x="9284" y="549333"/>
                  </a:lnTo>
                  <a:lnTo>
                    <a:pt x="20546" y="593146"/>
                  </a:lnTo>
                  <a:lnTo>
                    <a:pt x="35915" y="635150"/>
                  </a:lnTo>
                  <a:lnTo>
                    <a:pt x="55161" y="675116"/>
                  </a:lnTo>
                  <a:lnTo>
                    <a:pt x="78056" y="712812"/>
                  </a:lnTo>
                  <a:lnTo>
                    <a:pt x="104370" y="748009"/>
                  </a:lnTo>
                  <a:lnTo>
                    <a:pt x="133873" y="780478"/>
                  </a:lnTo>
                  <a:lnTo>
                    <a:pt x="166337" y="809988"/>
                  </a:lnTo>
                  <a:lnTo>
                    <a:pt x="201531" y="836309"/>
                  </a:lnTo>
                  <a:lnTo>
                    <a:pt x="239227" y="859212"/>
                  </a:lnTo>
                  <a:lnTo>
                    <a:pt x="279195" y="878466"/>
                  </a:lnTo>
                  <a:lnTo>
                    <a:pt x="321206" y="893842"/>
                  </a:lnTo>
                  <a:lnTo>
                    <a:pt x="365029" y="905110"/>
                  </a:lnTo>
                  <a:lnTo>
                    <a:pt x="410437" y="912039"/>
                  </a:lnTo>
                  <a:lnTo>
                    <a:pt x="457200" y="914400"/>
                  </a:lnTo>
                  <a:lnTo>
                    <a:pt x="503941" y="912039"/>
                  </a:lnTo>
                  <a:lnTo>
                    <a:pt x="549333" y="905110"/>
                  </a:lnTo>
                  <a:lnTo>
                    <a:pt x="593146" y="893842"/>
                  </a:lnTo>
                  <a:lnTo>
                    <a:pt x="635150" y="878466"/>
                  </a:lnTo>
                  <a:lnTo>
                    <a:pt x="675116" y="859212"/>
                  </a:lnTo>
                  <a:lnTo>
                    <a:pt x="712812" y="836309"/>
                  </a:lnTo>
                  <a:lnTo>
                    <a:pt x="748009" y="809988"/>
                  </a:lnTo>
                  <a:lnTo>
                    <a:pt x="780478" y="780478"/>
                  </a:lnTo>
                  <a:lnTo>
                    <a:pt x="809988" y="748009"/>
                  </a:lnTo>
                  <a:lnTo>
                    <a:pt x="836309" y="712812"/>
                  </a:lnTo>
                  <a:lnTo>
                    <a:pt x="859212" y="675116"/>
                  </a:lnTo>
                  <a:lnTo>
                    <a:pt x="878466" y="635150"/>
                  </a:lnTo>
                  <a:lnTo>
                    <a:pt x="893842" y="593146"/>
                  </a:lnTo>
                  <a:lnTo>
                    <a:pt x="905110" y="549333"/>
                  </a:lnTo>
                  <a:lnTo>
                    <a:pt x="912039" y="503941"/>
                  </a:lnTo>
                  <a:lnTo>
                    <a:pt x="914400" y="457200"/>
                  </a:lnTo>
                  <a:lnTo>
                    <a:pt x="912039" y="410437"/>
                  </a:lnTo>
                  <a:lnTo>
                    <a:pt x="905110" y="365029"/>
                  </a:lnTo>
                  <a:lnTo>
                    <a:pt x="893842" y="321206"/>
                  </a:lnTo>
                  <a:lnTo>
                    <a:pt x="878466" y="279195"/>
                  </a:lnTo>
                  <a:lnTo>
                    <a:pt x="859212" y="239227"/>
                  </a:lnTo>
                  <a:lnTo>
                    <a:pt x="836309" y="201531"/>
                  </a:lnTo>
                  <a:lnTo>
                    <a:pt x="809988" y="166337"/>
                  </a:lnTo>
                  <a:lnTo>
                    <a:pt x="780478" y="133873"/>
                  </a:lnTo>
                  <a:lnTo>
                    <a:pt x="748009" y="104370"/>
                  </a:lnTo>
                  <a:lnTo>
                    <a:pt x="712812" y="78056"/>
                  </a:lnTo>
                  <a:lnTo>
                    <a:pt x="675116" y="55161"/>
                  </a:lnTo>
                  <a:lnTo>
                    <a:pt x="635150" y="35915"/>
                  </a:lnTo>
                  <a:lnTo>
                    <a:pt x="593146" y="20546"/>
                  </a:lnTo>
                  <a:lnTo>
                    <a:pt x="549333" y="9284"/>
                  </a:lnTo>
                  <a:lnTo>
                    <a:pt x="503941" y="2359"/>
                  </a:lnTo>
                  <a:lnTo>
                    <a:pt x="457200" y="0"/>
                  </a:lnTo>
                  <a:close/>
                </a:path>
                <a:path w="914400" h="914400">
                  <a:moveTo>
                    <a:pt x="457200" y="756665"/>
                  </a:moveTo>
                  <a:lnTo>
                    <a:pt x="408599" y="752745"/>
                  </a:lnTo>
                  <a:lnTo>
                    <a:pt x="362497" y="741395"/>
                  </a:lnTo>
                  <a:lnTo>
                    <a:pt x="319510" y="723233"/>
                  </a:lnTo>
                  <a:lnTo>
                    <a:pt x="280255" y="698875"/>
                  </a:lnTo>
                  <a:lnTo>
                    <a:pt x="245348" y="668940"/>
                  </a:lnTo>
                  <a:lnTo>
                    <a:pt x="215405" y="634044"/>
                  </a:lnTo>
                  <a:lnTo>
                    <a:pt x="191043" y="594805"/>
                  </a:lnTo>
                  <a:lnTo>
                    <a:pt x="172878" y="551840"/>
                  </a:lnTo>
                  <a:lnTo>
                    <a:pt x="161527" y="505766"/>
                  </a:lnTo>
                  <a:lnTo>
                    <a:pt x="157607" y="457200"/>
                  </a:lnTo>
                  <a:lnTo>
                    <a:pt x="161527" y="408599"/>
                  </a:lnTo>
                  <a:lnTo>
                    <a:pt x="172878" y="362497"/>
                  </a:lnTo>
                  <a:lnTo>
                    <a:pt x="191043" y="319510"/>
                  </a:lnTo>
                  <a:lnTo>
                    <a:pt x="215405" y="280255"/>
                  </a:lnTo>
                  <a:lnTo>
                    <a:pt x="245348" y="245348"/>
                  </a:lnTo>
                  <a:lnTo>
                    <a:pt x="280255" y="215405"/>
                  </a:lnTo>
                  <a:lnTo>
                    <a:pt x="319510" y="191043"/>
                  </a:lnTo>
                  <a:lnTo>
                    <a:pt x="362497" y="172878"/>
                  </a:lnTo>
                  <a:lnTo>
                    <a:pt x="408599" y="161527"/>
                  </a:lnTo>
                  <a:lnTo>
                    <a:pt x="457200" y="157607"/>
                  </a:lnTo>
                  <a:lnTo>
                    <a:pt x="505766" y="161527"/>
                  </a:lnTo>
                  <a:lnTo>
                    <a:pt x="551840" y="172878"/>
                  </a:lnTo>
                  <a:lnTo>
                    <a:pt x="594805" y="191043"/>
                  </a:lnTo>
                  <a:lnTo>
                    <a:pt x="634044" y="215405"/>
                  </a:lnTo>
                  <a:lnTo>
                    <a:pt x="668940" y="245348"/>
                  </a:lnTo>
                  <a:lnTo>
                    <a:pt x="698875" y="280255"/>
                  </a:lnTo>
                  <a:lnTo>
                    <a:pt x="723233" y="319510"/>
                  </a:lnTo>
                  <a:lnTo>
                    <a:pt x="741395" y="362497"/>
                  </a:lnTo>
                  <a:lnTo>
                    <a:pt x="752745" y="408599"/>
                  </a:lnTo>
                  <a:lnTo>
                    <a:pt x="756665" y="457200"/>
                  </a:lnTo>
                  <a:lnTo>
                    <a:pt x="752745" y="505766"/>
                  </a:lnTo>
                  <a:lnTo>
                    <a:pt x="741395" y="551840"/>
                  </a:lnTo>
                  <a:lnTo>
                    <a:pt x="723233" y="594805"/>
                  </a:lnTo>
                  <a:lnTo>
                    <a:pt x="698875" y="634044"/>
                  </a:lnTo>
                  <a:lnTo>
                    <a:pt x="668940" y="668940"/>
                  </a:lnTo>
                  <a:lnTo>
                    <a:pt x="634044" y="698875"/>
                  </a:lnTo>
                  <a:lnTo>
                    <a:pt x="594805" y="723233"/>
                  </a:lnTo>
                  <a:lnTo>
                    <a:pt x="551840" y="741395"/>
                  </a:lnTo>
                  <a:lnTo>
                    <a:pt x="505766" y="752745"/>
                  </a:lnTo>
                  <a:lnTo>
                    <a:pt x="457200" y="756665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91175" y="5248274"/>
              <a:ext cx="228600" cy="2286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534025" y="5191124"/>
              <a:ext cx="1076325" cy="1076325"/>
            </a:xfrm>
            <a:custGeom>
              <a:avLst/>
              <a:gdLst/>
              <a:ahLst/>
              <a:cxnLst/>
              <a:rect l="l" t="t" r="r" b="b"/>
              <a:pathLst>
                <a:path w="1076325" h="1076325">
                  <a:moveTo>
                    <a:pt x="466725" y="0"/>
                  </a:moveTo>
                  <a:lnTo>
                    <a:pt x="424688" y="7112"/>
                  </a:lnTo>
                  <a:lnTo>
                    <a:pt x="7112" y="424649"/>
                  </a:lnTo>
                  <a:lnTo>
                    <a:pt x="0" y="466725"/>
                  </a:lnTo>
                  <a:lnTo>
                    <a:pt x="466725" y="0"/>
                  </a:lnTo>
                  <a:close/>
                </a:path>
                <a:path w="1076325" h="1076325">
                  <a:moveTo>
                    <a:pt x="590550" y="2540"/>
                  </a:moveTo>
                  <a:lnTo>
                    <a:pt x="566661" y="241"/>
                  </a:lnTo>
                  <a:lnTo>
                    <a:pt x="558673" y="0"/>
                  </a:lnTo>
                  <a:lnTo>
                    <a:pt x="0" y="558609"/>
                  </a:lnTo>
                  <a:lnTo>
                    <a:pt x="228" y="566648"/>
                  </a:lnTo>
                  <a:lnTo>
                    <a:pt x="838" y="574662"/>
                  </a:lnTo>
                  <a:lnTo>
                    <a:pt x="2540" y="590550"/>
                  </a:lnTo>
                  <a:lnTo>
                    <a:pt x="590550" y="2540"/>
                  </a:lnTo>
                  <a:close/>
                </a:path>
                <a:path w="1076325" h="1076325">
                  <a:moveTo>
                    <a:pt x="695325" y="17526"/>
                  </a:moveTo>
                  <a:lnTo>
                    <a:pt x="675284" y="11811"/>
                  </a:lnTo>
                  <a:lnTo>
                    <a:pt x="668528" y="9525"/>
                  </a:lnTo>
                  <a:lnTo>
                    <a:pt x="19050" y="668020"/>
                  </a:lnTo>
                  <a:lnTo>
                    <a:pt x="20802" y="674966"/>
                  </a:lnTo>
                  <a:lnTo>
                    <a:pt x="26670" y="695325"/>
                  </a:lnTo>
                  <a:lnTo>
                    <a:pt x="695325" y="17526"/>
                  </a:lnTo>
                  <a:close/>
                </a:path>
                <a:path w="1076325" h="1076325">
                  <a:moveTo>
                    <a:pt x="781050" y="58928"/>
                  </a:moveTo>
                  <a:lnTo>
                    <a:pt x="758063" y="47625"/>
                  </a:lnTo>
                  <a:lnTo>
                    <a:pt x="47625" y="758063"/>
                  </a:lnTo>
                  <a:lnTo>
                    <a:pt x="53035" y="769708"/>
                  </a:lnTo>
                  <a:lnTo>
                    <a:pt x="58928" y="781050"/>
                  </a:lnTo>
                  <a:lnTo>
                    <a:pt x="781050" y="58928"/>
                  </a:lnTo>
                  <a:close/>
                </a:path>
                <a:path w="1076325" h="1076325">
                  <a:moveTo>
                    <a:pt x="857250" y="109728"/>
                  </a:moveTo>
                  <a:lnTo>
                    <a:pt x="850773" y="104775"/>
                  </a:lnTo>
                  <a:lnTo>
                    <a:pt x="837184" y="95250"/>
                  </a:lnTo>
                  <a:lnTo>
                    <a:pt x="95250" y="838161"/>
                  </a:lnTo>
                  <a:lnTo>
                    <a:pt x="100076" y="843889"/>
                  </a:lnTo>
                  <a:lnTo>
                    <a:pt x="104775" y="850773"/>
                  </a:lnTo>
                  <a:lnTo>
                    <a:pt x="109728" y="857250"/>
                  </a:lnTo>
                  <a:lnTo>
                    <a:pt x="857250" y="109728"/>
                  </a:lnTo>
                  <a:close/>
                </a:path>
                <a:path w="1076325" h="1076325">
                  <a:moveTo>
                    <a:pt x="923925" y="160274"/>
                  </a:moveTo>
                  <a:lnTo>
                    <a:pt x="915289" y="151511"/>
                  </a:lnTo>
                  <a:lnTo>
                    <a:pt x="912368" y="148336"/>
                  </a:lnTo>
                  <a:lnTo>
                    <a:pt x="906399" y="142875"/>
                  </a:lnTo>
                  <a:lnTo>
                    <a:pt x="142875" y="906348"/>
                  </a:lnTo>
                  <a:lnTo>
                    <a:pt x="148463" y="912342"/>
                  </a:lnTo>
                  <a:lnTo>
                    <a:pt x="160274" y="923925"/>
                  </a:lnTo>
                  <a:lnTo>
                    <a:pt x="923925" y="160274"/>
                  </a:lnTo>
                  <a:close/>
                </a:path>
                <a:path w="1076325" h="1076325">
                  <a:moveTo>
                    <a:pt x="981075" y="228854"/>
                  </a:moveTo>
                  <a:lnTo>
                    <a:pt x="976249" y="222885"/>
                  </a:lnTo>
                  <a:lnTo>
                    <a:pt x="971423" y="216154"/>
                  </a:lnTo>
                  <a:lnTo>
                    <a:pt x="966216" y="209550"/>
                  </a:lnTo>
                  <a:lnTo>
                    <a:pt x="209550" y="966190"/>
                  </a:lnTo>
                  <a:lnTo>
                    <a:pt x="215138" y="971410"/>
                  </a:lnTo>
                  <a:lnTo>
                    <a:pt x="228854" y="981075"/>
                  </a:lnTo>
                  <a:lnTo>
                    <a:pt x="981075" y="228854"/>
                  </a:lnTo>
                  <a:close/>
                </a:path>
                <a:path w="1076325" h="1076325">
                  <a:moveTo>
                    <a:pt x="1028700" y="309372"/>
                  </a:moveTo>
                  <a:lnTo>
                    <a:pt x="1017270" y="285750"/>
                  </a:lnTo>
                  <a:lnTo>
                    <a:pt x="285750" y="1017257"/>
                  </a:lnTo>
                  <a:lnTo>
                    <a:pt x="309372" y="1028700"/>
                  </a:lnTo>
                  <a:lnTo>
                    <a:pt x="1028700" y="309372"/>
                  </a:lnTo>
                  <a:close/>
                </a:path>
                <a:path w="1076325" h="1076325">
                  <a:moveTo>
                    <a:pt x="1057275" y="407924"/>
                  </a:moveTo>
                  <a:lnTo>
                    <a:pt x="1055509" y="401091"/>
                  </a:lnTo>
                  <a:lnTo>
                    <a:pt x="1049655" y="381000"/>
                  </a:lnTo>
                  <a:lnTo>
                    <a:pt x="381000" y="1049629"/>
                  </a:lnTo>
                  <a:lnTo>
                    <a:pt x="387616" y="1051725"/>
                  </a:lnTo>
                  <a:lnTo>
                    <a:pt x="407924" y="1057275"/>
                  </a:lnTo>
                  <a:lnTo>
                    <a:pt x="1057275" y="407924"/>
                  </a:lnTo>
                  <a:close/>
                </a:path>
                <a:path w="1076325" h="1076325">
                  <a:moveTo>
                    <a:pt x="1076325" y="600075"/>
                  </a:moveTo>
                  <a:lnTo>
                    <a:pt x="609600" y="1066800"/>
                  </a:lnTo>
                  <a:lnTo>
                    <a:pt x="620128" y="1065390"/>
                  </a:lnTo>
                  <a:lnTo>
                    <a:pt x="641045" y="1061847"/>
                  </a:lnTo>
                  <a:lnTo>
                    <a:pt x="651510" y="1059662"/>
                  </a:lnTo>
                  <a:lnTo>
                    <a:pt x="1069340" y="641769"/>
                  </a:lnTo>
                  <a:lnTo>
                    <a:pt x="1073251" y="621004"/>
                  </a:lnTo>
                  <a:lnTo>
                    <a:pt x="1076325" y="600075"/>
                  </a:lnTo>
                  <a:close/>
                </a:path>
                <a:path w="1076325" h="1076325">
                  <a:moveTo>
                    <a:pt x="1076325" y="508698"/>
                  </a:moveTo>
                  <a:lnTo>
                    <a:pt x="1073772" y="476250"/>
                  </a:lnTo>
                  <a:lnTo>
                    <a:pt x="476250" y="1073797"/>
                  </a:lnTo>
                  <a:lnTo>
                    <a:pt x="500608" y="1076096"/>
                  </a:lnTo>
                  <a:lnTo>
                    <a:pt x="508635" y="1076325"/>
                  </a:lnTo>
                  <a:lnTo>
                    <a:pt x="1076325" y="5086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24600" y="5972174"/>
              <a:ext cx="228600" cy="228600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2750185" y="2995930"/>
            <a:ext cx="108648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280" dirty="0">
                <a:solidFill>
                  <a:srgbClr val="FFFFFF"/>
                </a:solidFill>
                <a:latin typeface="Trebuchet MS"/>
                <a:cs typeface="Trebuchet MS"/>
              </a:rPr>
              <a:t>QsA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6561201" y="1018857"/>
            <a:ext cx="1087755" cy="7505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39900"/>
              </a:lnSpc>
              <a:spcBef>
                <a:spcPts val="90"/>
              </a:spcBef>
            </a:pPr>
            <a:r>
              <a:rPr sz="1700" spc="-45" dirty="0">
                <a:latin typeface="Tahoma"/>
                <a:cs typeface="Tahoma"/>
              </a:rPr>
              <a:t>Thank</a:t>
            </a:r>
            <a:r>
              <a:rPr sz="1700" spc="-175" dirty="0">
                <a:latin typeface="Tahoma"/>
                <a:cs typeface="Tahoma"/>
              </a:rPr>
              <a:t> </a:t>
            </a:r>
            <a:r>
              <a:rPr sz="1700" spc="-20" dirty="0">
                <a:latin typeface="Tahoma"/>
                <a:cs typeface="Tahoma"/>
              </a:rPr>
              <a:t>You! </a:t>
            </a:r>
            <a:r>
              <a:rPr sz="1700" spc="-10" dirty="0">
                <a:latin typeface="Tahoma"/>
                <a:cs typeface="Tahoma"/>
              </a:rPr>
              <a:t>Questions?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61201" y="1842706"/>
            <a:ext cx="1964055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dirty="0">
                <a:solidFill>
                  <a:srgbClr val="FFFFFF"/>
                </a:solidFill>
                <a:latin typeface="Tahoma"/>
                <a:cs typeface="Tahoma"/>
              </a:rPr>
              <a:t>Contact</a:t>
            </a:r>
            <a:r>
              <a:rPr sz="1700" spc="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00" spc="-40" dirty="0">
                <a:solidFill>
                  <a:srgbClr val="FFFFFF"/>
                </a:solidFill>
                <a:latin typeface="Tahoma"/>
                <a:cs typeface="Tahoma"/>
              </a:rPr>
              <a:t>Information: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61201" y="2172398"/>
            <a:ext cx="3224530" cy="2591435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84"/>
              </a:spcBef>
              <a:buFont typeface="Arial MT"/>
              <a:buChar char="•"/>
              <a:tabLst>
                <a:tab pos="240665" algn="l"/>
              </a:tabLst>
            </a:pPr>
            <a:r>
              <a:rPr sz="1700" spc="-10" dirty="0">
                <a:solidFill>
                  <a:srgbClr val="FFFFFF"/>
                </a:solidFill>
                <a:latin typeface="Tahoma"/>
                <a:cs typeface="Tahoma"/>
              </a:rPr>
              <a:t>Student</a:t>
            </a:r>
            <a:r>
              <a:rPr sz="17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Tahoma"/>
                <a:cs typeface="Tahoma"/>
              </a:rPr>
              <a:t>Name:</a:t>
            </a:r>
            <a:endParaRPr sz="1700" dirty="0">
              <a:latin typeface="Tahoma"/>
              <a:cs typeface="Tahoma"/>
            </a:endParaRPr>
          </a:p>
          <a:p>
            <a:pPr marL="698500" lvl="1" indent="-228600">
              <a:lnSpc>
                <a:spcPct val="100000"/>
              </a:lnSpc>
              <a:spcBef>
                <a:spcPts val="290"/>
              </a:spcBef>
              <a:buFont typeface="Arial MT"/>
              <a:buChar char="•"/>
              <a:tabLst>
                <a:tab pos="698500" algn="l"/>
              </a:tabLst>
            </a:pPr>
            <a:r>
              <a:rPr lang="en-ZA" sz="1700" dirty="0">
                <a:solidFill>
                  <a:srgbClr val="FFFFFF"/>
                </a:solidFill>
                <a:latin typeface="Tahoma"/>
                <a:cs typeface="Tahoma"/>
              </a:rPr>
              <a:t>Khumo </a:t>
            </a:r>
            <a:r>
              <a:rPr lang="en-ZA" sz="1700" dirty="0" err="1">
                <a:solidFill>
                  <a:srgbClr val="FFFFFF"/>
                </a:solidFill>
                <a:latin typeface="Tahoma"/>
                <a:cs typeface="Tahoma"/>
              </a:rPr>
              <a:t>Tswai</a:t>
            </a:r>
            <a:r>
              <a:rPr lang="en-ZA" sz="17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endParaRPr sz="1700" dirty="0">
              <a:latin typeface="Tahoma"/>
              <a:cs typeface="Tahoma"/>
            </a:endParaRPr>
          </a:p>
          <a:p>
            <a:pPr marL="227965" marR="1367155" indent="-227965" algn="r">
              <a:lnSpc>
                <a:spcPct val="100000"/>
              </a:lnSpc>
              <a:spcBef>
                <a:spcPts val="810"/>
              </a:spcBef>
              <a:buFont typeface="Arial MT"/>
              <a:buChar char="•"/>
              <a:tabLst>
                <a:tab pos="227965" algn="l"/>
              </a:tabLst>
            </a:pPr>
            <a:r>
              <a:rPr sz="1700" spc="-10" dirty="0">
                <a:solidFill>
                  <a:srgbClr val="FFFFFF"/>
                </a:solidFill>
                <a:latin typeface="Tahoma"/>
                <a:cs typeface="Tahoma"/>
              </a:rPr>
              <a:t>Student</a:t>
            </a:r>
            <a:r>
              <a:rPr sz="17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Tahoma"/>
                <a:cs typeface="Tahoma"/>
              </a:rPr>
              <a:t>Number:</a:t>
            </a:r>
            <a:endParaRPr sz="1700" dirty="0">
              <a:latin typeface="Tahoma"/>
              <a:cs typeface="Tahoma"/>
            </a:endParaRPr>
          </a:p>
          <a:p>
            <a:pPr marL="227965" marR="1369695" lvl="1" indent="-227965" algn="r">
              <a:lnSpc>
                <a:spcPct val="100000"/>
              </a:lnSpc>
              <a:spcBef>
                <a:spcPts val="290"/>
              </a:spcBef>
              <a:buFont typeface="Arial MT"/>
              <a:buChar char="•"/>
              <a:tabLst>
                <a:tab pos="227965" algn="l"/>
              </a:tabLst>
            </a:pPr>
            <a:r>
              <a:rPr sz="1700" spc="-10" dirty="0">
                <a:solidFill>
                  <a:srgbClr val="FFFFFF"/>
                </a:solidFill>
                <a:latin typeface="Tahoma"/>
                <a:cs typeface="Tahoma"/>
              </a:rPr>
              <a:t>ST104</a:t>
            </a:r>
            <a:r>
              <a:rPr lang="en-ZA" sz="1700" spc="-10" dirty="0">
                <a:solidFill>
                  <a:srgbClr val="FFFFFF"/>
                </a:solidFill>
                <a:latin typeface="Tahoma"/>
                <a:cs typeface="Tahoma"/>
              </a:rPr>
              <a:t>56858</a:t>
            </a:r>
            <a:endParaRPr sz="1700" dirty="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spcBef>
                <a:spcPts val="815"/>
              </a:spcBef>
              <a:buFont typeface="Arial MT"/>
              <a:buChar char="•"/>
              <a:tabLst>
                <a:tab pos="240665" algn="l"/>
              </a:tabLst>
            </a:pPr>
            <a:r>
              <a:rPr sz="1700" dirty="0">
                <a:solidFill>
                  <a:srgbClr val="FFFFFF"/>
                </a:solidFill>
                <a:latin typeface="Tahoma"/>
                <a:cs typeface="Tahoma"/>
              </a:rPr>
              <a:t>Module</a:t>
            </a:r>
            <a:r>
              <a:rPr sz="17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Tahoma"/>
                <a:cs typeface="Tahoma"/>
              </a:rPr>
              <a:t>Code:</a:t>
            </a:r>
            <a:endParaRPr sz="1700" dirty="0">
              <a:latin typeface="Tahoma"/>
              <a:cs typeface="Tahoma"/>
            </a:endParaRPr>
          </a:p>
          <a:p>
            <a:pPr marL="698500" lvl="1" indent="-228600">
              <a:lnSpc>
                <a:spcPct val="100000"/>
              </a:lnSpc>
              <a:spcBef>
                <a:spcPts val="285"/>
              </a:spcBef>
              <a:buFont typeface="Arial MT"/>
              <a:buChar char="•"/>
              <a:tabLst>
                <a:tab pos="698500" algn="l"/>
              </a:tabLst>
            </a:pPr>
            <a:r>
              <a:rPr sz="1700" spc="-10" dirty="0">
                <a:solidFill>
                  <a:srgbClr val="FFFFFF"/>
                </a:solidFill>
                <a:latin typeface="Tahoma"/>
                <a:cs typeface="Tahoma"/>
              </a:rPr>
              <a:t>PROG6212</a:t>
            </a:r>
            <a:endParaRPr sz="1700" dirty="0">
              <a:latin typeface="Tahoma"/>
              <a:cs typeface="Tahoma"/>
            </a:endParaRPr>
          </a:p>
          <a:p>
            <a:pPr marL="698500" lvl="1" indent="-228600">
              <a:lnSpc>
                <a:spcPct val="100000"/>
              </a:lnSpc>
              <a:spcBef>
                <a:spcPts val="290"/>
              </a:spcBef>
              <a:buFont typeface="Arial MT"/>
              <a:buChar char="•"/>
              <a:tabLst>
                <a:tab pos="698500" algn="l"/>
              </a:tabLst>
            </a:pPr>
            <a:r>
              <a:rPr sz="1700" spc="-35" dirty="0">
                <a:solidFill>
                  <a:srgbClr val="FFFFFF"/>
                </a:solidFill>
                <a:latin typeface="Tahoma"/>
                <a:cs typeface="Tahoma"/>
              </a:rPr>
              <a:t>Programming</a:t>
            </a:r>
            <a:r>
              <a:rPr sz="17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00" spc="-25" dirty="0">
                <a:solidFill>
                  <a:srgbClr val="FFFFFF"/>
                </a:solidFill>
                <a:latin typeface="Tahoma"/>
                <a:cs typeface="Tahoma"/>
              </a:rPr>
              <a:t>2B</a:t>
            </a:r>
            <a:endParaRPr sz="1700" dirty="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spcBef>
                <a:spcPts val="815"/>
              </a:spcBef>
              <a:buFont typeface="Arial MT"/>
              <a:buChar char="•"/>
              <a:tabLst>
                <a:tab pos="240665" algn="l"/>
              </a:tabLst>
            </a:pPr>
            <a:r>
              <a:rPr sz="1700" dirty="0">
                <a:solidFill>
                  <a:srgbClr val="FFFFFF"/>
                </a:solidFill>
                <a:latin typeface="Tahoma"/>
                <a:cs typeface="Tahoma"/>
              </a:rPr>
              <a:t>GitHub</a:t>
            </a:r>
            <a:r>
              <a:rPr sz="17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Tahoma"/>
                <a:cs typeface="Tahoma"/>
              </a:rPr>
              <a:t>Repository</a:t>
            </a:r>
            <a:r>
              <a:rPr sz="17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Tahoma"/>
                <a:cs typeface="Tahoma"/>
              </a:rPr>
              <a:t>Link:</a:t>
            </a:r>
            <a:endParaRPr sz="1700" dirty="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18655" y="4789741"/>
            <a:ext cx="4173854" cy="217367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241300" marR="5080" indent="-228600">
              <a:lnSpc>
                <a:spcPts val="1350"/>
              </a:lnSpc>
              <a:spcBef>
                <a:spcPts val="295"/>
              </a:spcBef>
              <a:buClr>
                <a:srgbClr val="FFFFFF"/>
              </a:buClr>
              <a:buFont typeface="Arial MT"/>
              <a:buChar char="•"/>
              <a:tabLst>
                <a:tab pos="241300" algn="l"/>
              </a:tabLst>
            </a:pPr>
            <a:endParaRPr sz="125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40120" y="393065"/>
            <a:ext cx="3263900" cy="109220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>
              <a:lnSpc>
                <a:spcPts val="3979"/>
              </a:lnSpc>
              <a:spcBef>
                <a:spcPts val="595"/>
              </a:spcBef>
            </a:pPr>
            <a:r>
              <a:rPr sz="3650" spc="-125" dirty="0"/>
              <a:t>Feedback-</a:t>
            </a:r>
            <a:r>
              <a:rPr sz="3650" spc="-140" dirty="0"/>
              <a:t>Driven </a:t>
            </a:r>
            <a:r>
              <a:rPr sz="3650" spc="-60" dirty="0"/>
              <a:t>Improvements</a:t>
            </a:r>
            <a:endParaRPr sz="3650"/>
          </a:p>
        </p:txBody>
      </p:sp>
      <p:sp>
        <p:nvSpPr>
          <p:cNvPr id="3" name="object 3"/>
          <p:cNvSpPr/>
          <p:nvPr/>
        </p:nvSpPr>
        <p:spPr>
          <a:xfrm>
            <a:off x="495300" y="971550"/>
            <a:ext cx="1914525" cy="276225"/>
          </a:xfrm>
          <a:custGeom>
            <a:avLst/>
            <a:gdLst/>
            <a:ahLst/>
            <a:cxnLst/>
            <a:rect l="l" t="t" r="r" b="b"/>
            <a:pathLst>
              <a:path w="1914525" h="276225">
                <a:moveTo>
                  <a:pt x="1668526" y="0"/>
                </a:moveTo>
                <a:lnTo>
                  <a:pt x="1432179" y="237109"/>
                </a:lnTo>
                <a:lnTo>
                  <a:pt x="1195958" y="0"/>
                </a:lnTo>
                <a:lnTo>
                  <a:pt x="957326" y="237109"/>
                </a:lnTo>
                <a:lnTo>
                  <a:pt x="720991" y="0"/>
                </a:lnTo>
                <a:lnTo>
                  <a:pt x="484720" y="237109"/>
                </a:lnTo>
                <a:lnTo>
                  <a:pt x="246011" y="0"/>
                </a:lnTo>
                <a:lnTo>
                  <a:pt x="0" y="246887"/>
                </a:lnTo>
                <a:lnTo>
                  <a:pt x="19481" y="266446"/>
                </a:lnTo>
                <a:lnTo>
                  <a:pt x="246011" y="39115"/>
                </a:lnTo>
                <a:lnTo>
                  <a:pt x="484720" y="276225"/>
                </a:lnTo>
                <a:lnTo>
                  <a:pt x="720991" y="39115"/>
                </a:lnTo>
                <a:lnTo>
                  <a:pt x="957326" y="276225"/>
                </a:lnTo>
                <a:lnTo>
                  <a:pt x="1195958" y="39115"/>
                </a:lnTo>
                <a:lnTo>
                  <a:pt x="1432179" y="276225"/>
                </a:lnTo>
                <a:lnTo>
                  <a:pt x="1668526" y="39115"/>
                </a:lnTo>
                <a:lnTo>
                  <a:pt x="1897507" y="266446"/>
                </a:lnTo>
                <a:lnTo>
                  <a:pt x="1914525" y="246887"/>
                </a:lnTo>
                <a:lnTo>
                  <a:pt x="16685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5300" y="1409700"/>
            <a:ext cx="1914525" cy="276225"/>
          </a:xfrm>
          <a:custGeom>
            <a:avLst/>
            <a:gdLst/>
            <a:ahLst/>
            <a:cxnLst/>
            <a:rect l="l" t="t" r="r" b="b"/>
            <a:pathLst>
              <a:path w="1914525" h="276225">
                <a:moveTo>
                  <a:pt x="1668526" y="0"/>
                </a:moveTo>
                <a:lnTo>
                  <a:pt x="1432179" y="239522"/>
                </a:lnTo>
                <a:lnTo>
                  <a:pt x="1195958" y="0"/>
                </a:lnTo>
                <a:lnTo>
                  <a:pt x="957326" y="239522"/>
                </a:lnTo>
                <a:lnTo>
                  <a:pt x="720991" y="0"/>
                </a:lnTo>
                <a:lnTo>
                  <a:pt x="484720" y="239522"/>
                </a:lnTo>
                <a:lnTo>
                  <a:pt x="246011" y="0"/>
                </a:lnTo>
                <a:lnTo>
                  <a:pt x="0" y="249300"/>
                </a:lnTo>
                <a:lnTo>
                  <a:pt x="19481" y="266446"/>
                </a:lnTo>
                <a:lnTo>
                  <a:pt x="246011" y="39115"/>
                </a:lnTo>
                <a:lnTo>
                  <a:pt x="484720" y="276225"/>
                </a:lnTo>
                <a:lnTo>
                  <a:pt x="720991" y="39115"/>
                </a:lnTo>
                <a:lnTo>
                  <a:pt x="957326" y="276225"/>
                </a:lnTo>
                <a:lnTo>
                  <a:pt x="1195958" y="39115"/>
                </a:lnTo>
                <a:lnTo>
                  <a:pt x="1432179" y="276225"/>
                </a:lnTo>
                <a:lnTo>
                  <a:pt x="1668526" y="39115"/>
                </a:lnTo>
                <a:lnTo>
                  <a:pt x="1897507" y="266446"/>
                </a:lnTo>
                <a:lnTo>
                  <a:pt x="1914525" y="249300"/>
                </a:lnTo>
                <a:lnTo>
                  <a:pt x="16685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733425" y="4743513"/>
            <a:ext cx="390525" cy="390525"/>
            <a:chOff x="733425" y="4743513"/>
            <a:chExt cx="390525" cy="390525"/>
          </a:xfrm>
        </p:grpSpPr>
        <p:sp>
          <p:nvSpPr>
            <p:cNvPr id="6" name="object 6"/>
            <p:cNvSpPr/>
            <p:nvPr/>
          </p:nvSpPr>
          <p:spPr>
            <a:xfrm>
              <a:off x="747712" y="4757801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975" y="0"/>
                  </a:moveTo>
                  <a:lnTo>
                    <a:pt x="132864" y="6455"/>
                  </a:lnTo>
                  <a:lnTo>
                    <a:pt x="89633" y="24680"/>
                  </a:lnTo>
                  <a:lnTo>
                    <a:pt x="53006" y="52959"/>
                  </a:lnTo>
                  <a:lnTo>
                    <a:pt x="24708" y="89577"/>
                  </a:lnTo>
                  <a:lnTo>
                    <a:pt x="6464" y="132820"/>
                  </a:lnTo>
                  <a:lnTo>
                    <a:pt x="0" y="180975"/>
                  </a:lnTo>
                  <a:lnTo>
                    <a:pt x="6464" y="229085"/>
                  </a:lnTo>
                  <a:lnTo>
                    <a:pt x="24708" y="272316"/>
                  </a:lnTo>
                  <a:lnTo>
                    <a:pt x="53006" y="308943"/>
                  </a:lnTo>
                  <a:lnTo>
                    <a:pt x="89633" y="337241"/>
                  </a:lnTo>
                  <a:lnTo>
                    <a:pt x="132864" y="355485"/>
                  </a:lnTo>
                  <a:lnTo>
                    <a:pt x="180975" y="361950"/>
                  </a:lnTo>
                  <a:lnTo>
                    <a:pt x="229085" y="355485"/>
                  </a:lnTo>
                  <a:lnTo>
                    <a:pt x="272316" y="337241"/>
                  </a:lnTo>
                  <a:lnTo>
                    <a:pt x="308943" y="308943"/>
                  </a:lnTo>
                  <a:lnTo>
                    <a:pt x="337241" y="272316"/>
                  </a:lnTo>
                  <a:lnTo>
                    <a:pt x="355485" y="229085"/>
                  </a:lnTo>
                  <a:lnTo>
                    <a:pt x="361950" y="180975"/>
                  </a:lnTo>
                  <a:lnTo>
                    <a:pt x="355485" y="132820"/>
                  </a:lnTo>
                  <a:lnTo>
                    <a:pt x="337241" y="89577"/>
                  </a:lnTo>
                  <a:lnTo>
                    <a:pt x="308943" y="52958"/>
                  </a:lnTo>
                  <a:lnTo>
                    <a:pt x="272316" y="24680"/>
                  </a:lnTo>
                  <a:lnTo>
                    <a:pt x="229085" y="6455"/>
                  </a:lnTo>
                  <a:lnTo>
                    <a:pt x="1809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47712" y="4757801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0" y="180975"/>
                  </a:moveTo>
                  <a:lnTo>
                    <a:pt x="6464" y="132820"/>
                  </a:lnTo>
                  <a:lnTo>
                    <a:pt x="24708" y="89577"/>
                  </a:lnTo>
                  <a:lnTo>
                    <a:pt x="53006" y="52959"/>
                  </a:lnTo>
                  <a:lnTo>
                    <a:pt x="89633" y="24680"/>
                  </a:lnTo>
                  <a:lnTo>
                    <a:pt x="132864" y="6455"/>
                  </a:lnTo>
                  <a:lnTo>
                    <a:pt x="180975" y="0"/>
                  </a:lnTo>
                  <a:lnTo>
                    <a:pt x="229085" y="6455"/>
                  </a:lnTo>
                  <a:lnTo>
                    <a:pt x="272316" y="24680"/>
                  </a:lnTo>
                  <a:lnTo>
                    <a:pt x="308943" y="52958"/>
                  </a:lnTo>
                  <a:lnTo>
                    <a:pt x="337241" y="89577"/>
                  </a:lnTo>
                  <a:lnTo>
                    <a:pt x="355485" y="132820"/>
                  </a:lnTo>
                  <a:lnTo>
                    <a:pt x="361950" y="180975"/>
                  </a:lnTo>
                  <a:lnTo>
                    <a:pt x="355485" y="229085"/>
                  </a:lnTo>
                  <a:lnTo>
                    <a:pt x="337241" y="272316"/>
                  </a:lnTo>
                  <a:lnTo>
                    <a:pt x="308943" y="308943"/>
                  </a:lnTo>
                  <a:lnTo>
                    <a:pt x="272316" y="337241"/>
                  </a:lnTo>
                  <a:lnTo>
                    <a:pt x="229085" y="355485"/>
                  </a:lnTo>
                  <a:lnTo>
                    <a:pt x="180975" y="361950"/>
                  </a:lnTo>
                  <a:lnTo>
                    <a:pt x="132864" y="355485"/>
                  </a:lnTo>
                  <a:lnTo>
                    <a:pt x="89633" y="337241"/>
                  </a:lnTo>
                  <a:lnTo>
                    <a:pt x="53006" y="308943"/>
                  </a:lnTo>
                  <a:lnTo>
                    <a:pt x="24708" y="272316"/>
                  </a:lnTo>
                  <a:lnTo>
                    <a:pt x="6464" y="229085"/>
                  </a:lnTo>
                  <a:lnTo>
                    <a:pt x="0" y="180975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47712" y="4757801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975" y="0"/>
                  </a:moveTo>
                  <a:lnTo>
                    <a:pt x="132864" y="6455"/>
                  </a:lnTo>
                  <a:lnTo>
                    <a:pt x="89633" y="24680"/>
                  </a:lnTo>
                  <a:lnTo>
                    <a:pt x="53006" y="52959"/>
                  </a:lnTo>
                  <a:lnTo>
                    <a:pt x="24708" y="89577"/>
                  </a:lnTo>
                  <a:lnTo>
                    <a:pt x="6464" y="132820"/>
                  </a:lnTo>
                  <a:lnTo>
                    <a:pt x="0" y="180975"/>
                  </a:lnTo>
                  <a:lnTo>
                    <a:pt x="6464" y="229085"/>
                  </a:lnTo>
                  <a:lnTo>
                    <a:pt x="24708" y="272316"/>
                  </a:lnTo>
                  <a:lnTo>
                    <a:pt x="53006" y="308943"/>
                  </a:lnTo>
                  <a:lnTo>
                    <a:pt x="89633" y="337241"/>
                  </a:lnTo>
                  <a:lnTo>
                    <a:pt x="132864" y="355485"/>
                  </a:lnTo>
                  <a:lnTo>
                    <a:pt x="180975" y="361950"/>
                  </a:lnTo>
                  <a:lnTo>
                    <a:pt x="229085" y="355485"/>
                  </a:lnTo>
                  <a:lnTo>
                    <a:pt x="272316" y="337241"/>
                  </a:lnTo>
                  <a:lnTo>
                    <a:pt x="308943" y="308943"/>
                  </a:lnTo>
                  <a:lnTo>
                    <a:pt x="337241" y="272316"/>
                  </a:lnTo>
                  <a:lnTo>
                    <a:pt x="355485" y="229085"/>
                  </a:lnTo>
                  <a:lnTo>
                    <a:pt x="361950" y="180975"/>
                  </a:lnTo>
                  <a:lnTo>
                    <a:pt x="355485" y="132820"/>
                  </a:lnTo>
                  <a:lnTo>
                    <a:pt x="337241" y="89577"/>
                  </a:lnTo>
                  <a:lnTo>
                    <a:pt x="308943" y="52958"/>
                  </a:lnTo>
                  <a:lnTo>
                    <a:pt x="272316" y="24680"/>
                  </a:lnTo>
                  <a:lnTo>
                    <a:pt x="229085" y="6455"/>
                  </a:lnTo>
                  <a:lnTo>
                    <a:pt x="180975" y="0"/>
                  </a:lnTo>
                  <a:close/>
                </a:path>
              </a:pathLst>
            </a:custGeom>
            <a:solidFill>
              <a:srgbClr val="E97031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47712" y="4757801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0" y="180975"/>
                  </a:moveTo>
                  <a:lnTo>
                    <a:pt x="6464" y="132820"/>
                  </a:lnTo>
                  <a:lnTo>
                    <a:pt x="24708" y="89577"/>
                  </a:lnTo>
                  <a:lnTo>
                    <a:pt x="53006" y="52959"/>
                  </a:lnTo>
                  <a:lnTo>
                    <a:pt x="89633" y="24680"/>
                  </a:lnTo>
                  <a:lnTo>
                    <a:pt x="132864" y="6455"/>
                  </a:lnTo>
                  <a:lnTo>
                    <a:pt x="180975" y="0"/>
                  </a:lnTo>
                  <a:lnTo>
                    <a:pt x="229085" y="6455"/>
                  </a:lnTo>
                  <a:lnTo>
                    <a:pt x="272316" y="24680"/>
                  </a:lnTo>
                  <a:lnTo>
                    <a:pt x="308943" y="52958"/>
                  </a:lnTo>
                  <a:lnTo>
                    <a:pt x="337241" y="89577"/>
                  </a:lnTo>
                  <a:lnTo>
                    <a:pt x="355485" y="132820"/>
                  </a:lnTo>
                  <a:lnTo>
                    <a:pt x="361950" y="180975"/>
                  </a:lnTo>
                  <a:lnTo>
                    <a:pt x="355485" y="229085"/>
                  </a:lnTo>
                  <a:lnTo>
                    <a:pt x="337241" y="272316"/>
                  </a:lnTo>
                  <a:lnTo>
                    <a:pt x="308943" y="308943"/>
                  </a:lnTo>
                  <a:lnTo>
                    <a:pt x="272316" y="337241"/>
                  </a:lnTo>
                  <a:lnTo>
                    <a:pt x="229085" y="355485"/>
                  </a:lnTo>
                  <a:lnTo>
                    <a:pt x="180975" y="361950"/>
                  </a:lnTo>
                  <a:lnTo>
                    <a:pt x="132864" y="355485"/>
                  </a:lnTo>
                  <a:lnTo>
                    <a:pt x="89633" y="337241"/>
                  </a:lnTo>
                  <a:lnTo>
                    <a:pt x="53006" y="308943"/>
                  </a:lnTo>
                  <a:lnTo>
                    <a:pt x="24708" y="272316"/>
                  </a:lnTo>
                  <a:lnTo>
                    <a:pt x="6464" y="229085"/>
                  </a:lnTo>
                  <a:lnTo>
                    <a:pt x="0" y="180975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105275" y="4905375"/>
            <a:ext cx="981075" cy="971550"/>
            <a:chOff x="4105275" y="4905375"/>
            <a:chExt cx="981075" cy="97155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62425" y="4962525"/>
              <a:ext cx="209550" cy="20002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105275" y="4905374"/>
              <a:ext cx="981075" cy="971550"/>
            </a:xfrm>
            <a:custGeom>
              <a:avLst/>
              <a:gdLst/>
              <a:ahLst/>
              <a:cxnLst/>
              <a:rect l="l" t="t" r="r" b="b"/>
              <a:pathLst>
                <a:path w="981075" h="971550">
                  <a:moveTo>
                    <a:pt x="428625" y="0"/>
                  </a:moveTo>
                  <a:lnTo>
                    <a:pt x="390779" y="6350"/>
                  </a:lnTo>
                  <a:lnTo>
                    <a:pt x="15875" y="381254"/>
                  </a:lnTo>
                  <a:lnTo>
                    <a:pt x="9525" y="419100"/>
                  </a:lnTo>
                  <a:lnTo>
                    <a:pt x="428625" y="0"/>
                  </a:lnTo>
                  <a:close/>
                </a:path>
                <a:path w="981075" h="971550">
                  <a:moveTo>
                    <a:pt x="542925" y="2286"/>
                  </a:moveTo>
                  <a:lnTo>
                    <a:pt x="520928" y="215"/>
                  </a:lnTo>
                  <a:lnTo>
                    <a:pt x="513588" y="0"/>
                  </a:lnTo>
                  <a:lnTo>
                    <a:pt x="0" y="504571"/>
                  </a:lnTo>
                  <a:lnTo>
                    <a:pt x="203" y="511810"/>
                  </a:lnTo>
                  <a:lnTo>
                    <a:pt x="762" y="519036"/>
                  </a:lnTo>
                  <a:lnTo>
                    <a:pt x="2286" y="533400"/>
                  </a:lnTo>
                  <a:lnTo>
                    <a:pt x="542925" y="2286"/>
                  </a:lnTo>
                  <a:close/>
                </a:path>
                <a:path w="981075" h="971550">
                  <a:moveTo>
                    <a:pt x="638175" y="16637"/>
                  </a:moveTo>
                  <a:lnTo>
                    <a:pt x="619848" y="11620"/>
                  </a:lnTo>
                  <a:lnTo>
                    <a:pt x="613664" y="9525"/>
                  </a:lnTo>
                  <a:lnTo>
                    <a:pt x="19050" y="604012"/>
                  </a:lnTo>
                  <a:lnTo>
                    <a:pt x="22352" y="616483"/>
                  </a:lnTo>
                  <a:lnTo>
                    <a:pt x="26035" y="628650"/>
                  </a:lnTo>
                  <a:lnTo>
                    <a:pt x="638175" y="16637"/>
                  </a:lnTo>
                  <a:close/>
                </a:path>
                <a:path w="981075" h="971550">
                  <a:moveTo>
                    <a:pt x="714375" y="48514"/>
                  </a:moveTo>
                  <a:lnTo>
                    <a:pt x="700659" y="41275"/>
                  </a:lnTo>
                  <a:lnTo>
                    <a:pt x="693420" y="38100"/>
                  </a:lnTo>
                  <a:lnTo>
                    <a:pt x="47625" y="693178"/>
                  </a:lnTo>
                  <a:lnTo>
                    <a:pt x="50800" y="700417"/>
                  </a:lnTo>
                  <a:lnTo>
                    <a:pt x="54229" y="707478"/>
                  </a:lnTo>
                  <a:lnTo>
                    <a:pt x="57912" y="714375"/>
                  </a:lnTo>
                  <a:lnTo>
                    <a:pt x="714375" y="48514"/>
                  </a:lnTo>
                  <a:close/>
                </a:path>
                <a:path w="981075" h="971550">
                  <a:moveTo>
                    <a:pt x="781050" y="98933"/>
                  </a:moveTo>
                  <a:lnTo>
                    <a:pt x="762762" y="85725"/>
                  </a:lnTo>
                  <a:lnTo>
                    <a:pt x="85725" y="763638"/>
                  </a:lnTo>
                  <a:lnTo>
                    <a:pt x="90043" y="768858"/>
                  </a:lnTo>
                  <a:lnTo>
                    <a:pt x="98933" y="781050"/>
                  </a:lnTo>
                  <a:lnTo>
                    <a:pt x="781050" y="98933"/>
                  </a:lnTo>
                  <a:close/>
                </a:path>
                <a:path w="981075" h="971550">
                  <a:moveTo>
                    <a:pt x="847725" y="149098"/>
                  </a:moveTo>
                  <a:lnTo>
                    <a:pt x="839851" y="141224"/>
                  </a:lnTo>
                  <a:lnTo>
                    <a:pt x="837311" y="138176"/>
                  </a:lnTo>
                  <a:lnTo>
                    <a:pt x="831850" y="133350"/>
                  </a:lnTo>
                  <a:lnTo>
                    <a:pt x="142875" y="822337"/>
                  </a:lnTo>
                  <a:lnTo>
                    <a:pt x="145288" y="824953"/>
                  </a:lnTo>
                  <a:lnTo>
                    <a:pt x="158623" y="838200"/>
                  </a:lnTo>
                  <a:lnTo>
                    <a:pt x="847725" y="149098"/>
                  </a:lnTo>
                  <a:close/>
                </a:path>
                <a:path w="981075" h="971550">
                  <a:moveTo>
                    <a:pt x="895350" y="207899"/>
                  </a:moveTo>
                  <a:lnTo>
                    <a:pt x="891032" y="202565"/>
                  </a:lnTo>
                  <a:lnTo>
                    <a:pt x="886587" y="196469"/>
                  </a:lnTo>
                  <a:lnTo>
                    <a:pt x="881888" y="190500"/>
                  </a:lnTo>
                  <a:lnTo>
                    <a:pt x="200025" y="872413"/>
                  </a:lnTo>
                  <a:lnTo>
                    <a:pt x="205105" y="877112"/>
                  </a:lnTo>
                  <a:lnTo>
                    <a:pt x="217424" y="885825"/>
                  </a:lnTo>
                  <a:lnTo>
                    <a:pt x="895350" y="207899"/>
                  </a:lnTo>
                  <a:close/>
                </a:path>
                <a:path w="981075" h="971550">
                  <a:moveTo>
                    <a:pt x="933450" y="278765"/>
                  </a:moveTo>
                  <a:lnTo>
                    <a:pt x="926846" y="264414"/>
                  </a:lnTo>
                  <a:lnTo>
                    <a:pt x="923163" y="257175"/>
                  </a:lnTo>
                  <a:lnTo>
                    <a:pt x="266700" y="923036"/>
                  </a:lnTo>
                  <a:lnTo>
                    <a:pt x="273812" y="926744"/>
                  </a:lnTo>
                  <a:lnTo>
                    <a:pt x="287909" y="933450"/>
                  </a:lnTo>
                  <a:lnTo>
                    <a:pt x="933450" y="278765"/>
                  </a:lnTo>
                  <a:close/>
                </a:path>
                <a:path w="981075" h="971550">
                  <a:moveTo>
                    <a:pt x="962025" y="367538"/>
                  </a:moveTo>
                  <a:lnTo>
                    <a:pt x="958710" y="355079"/>
                  </a:lnTo>
                  <a:lnTo>
                    <a:pt x="955040" y="342900"/>
                  </a:lnTo>
                  <a:lnTo>
                    <a:pt x="342900" y="955027"/>
                  </a:lnTo>
                  <a:lnTo>
                    <a:pt x="348945" y="956945"/>
                  </a:lnTo>
                  <a:lnTo>
                    <a:pt x="367538" y="962025"/>
                  </a:lnTo>
                  <a:lnTo>
                    <a:pt x="962025" y="367538"/>
                  </a:lnTo>
                  <a:close/>
                </a:path>
                <a:path w="981075" h="971550">
                  <a:moveTo>
                    <a:pt x="971550" y="542925"/>
                  </a:moveTo>
                  <a:lnTo>
                    <a:pt x="552450" y="971550"/>
                  </a:lnTo>
                  <a:lnTo>
                    <a:pt x="571334" y="968743"/>
                  </a:lnTo>
                  <a:lnTo>
                    <a:pt x="590042" y="964996"/>
                  </a:lnTo>
                  <a:lnTo>
                    <a:pt x="965327" y="581152"/>
                  </a:lnTo>
                  <a:lnTo>
                    <a:pt x="968806" y="562140"/>
                  </a:lnTo>
                  <a:lnTo>
                    <a:pt x="971550" y="542925"/>
                  </a:lnTo>
                  <a:close/>
                </a:path>
                <a:path w="981075" h="971550">
                  <a:moveTo>
                    <a:pt x="981075" y="466979"/>
                  </a:moveTo>
                  <a:lnTo>
                    <a:pt x="980643" y="459816"/>
                  </a:lnTo>
                  <a:lnTo>
                    <a:pt x="978789" y="438150"/>
                  </a:lnTo>
                  <a:lnTo>
                    <a:pt x="438150" y="969302"/>
                  </a:lnTo>
                  <a:lnTo>
                    <a:pt x="460197" y="971346"/>
                  </a:lnTo>
                  <a:lnTo>
                    <a:pt x="467487" y="971550"/>
                  </a:lnTo>
                  <a:lnTo>
                    <a:pt x="981075" y="4669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19650" y="5619750"/>
              <a:ext cx="209550" cy="200025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469900" marR="5080" indent="-457834">
              <a:lnSpc>
                <a:spcPts val="3080"/>
              </a:lnSpc>
              <a:spcBef>
                <a:spcPts val="415"/>
              </a:spcBef>
              <a:buAutoNum type="arabicPeriod"/>
              <a:tabLst>
                <a:tab pos="469900" algn="l"/>
              </a:tabLst>
            </a:pPr>
            <a:r>
              <a:rPr spc="-25" dirty="0"/>
              <a:t>Adding</a:t>
            </a:r>
            <a:r>
              <a:rPr spc="-210" dirty="0"/>
              <a:t> </a:t>
            </a:r>
            <a:r>
              <a:rPr dirty="0"/>
              <a:t>an</a:t>
            </a:r>
            <a:r>
              <a:rPr spc="-245" dirty="0"/>
              <a:t> </a:t>
            </a:r>
            <a:r>
              <a:rPr dirty="0"/>
              <a:t>option</a:t>
            </a:r>
            <a:r>
              <a:rPr spc="-170" dirty="0"/>
              <a:t> </a:t>
            </a:r>
            <a:r>
              <a:rPr spc="-35" dirty="0"/>
              <a:t>to</a:t>
            </a:r>
            <a:r>
              <a:rPr spc="-170" dirty="0"/>
              <a:t> </a:t>
            </a:r>
            <a:r>
              <a:rPr spc="-10" dirty="0"/>
              <a:t>attach </a:t>
            </a:r>
            <a:r>
              <a:rPr dirty="0"/>
              <a:t>document</a:t>
            </a:r>
            <a:r>
              <a:rPr spc="-150" dirty="0"/>
              <a:t> </a:t>
            </a:r>
            <a:r>
              <a:rPr dirty="0"/>
              <a:t>on</a:t>
            </a:r>
            <a:r>
              <a:rPr spc="-185" dirty="0"/>
              <a:t> </a:t>
            </a:r>
            <a:r>
              <a:rPr spc="-30" dirty="0"/>
              <a:t>the</a:t>
            </a:r>
            <a:r>
              <a:rPr spc="-110" dirty="0"/>
              <a:t> </a:t>
            </a:r>
            <a:r>
              <a:rPr spc="90" dirty="0"/>
              <a:t>Claim</a:t>
            </a:r>
            <a:r>
              <a:rPr spc="-204" dirty="0"/>
              <a:t> </a:t>
            </a:r>
            <a:r>
              <a:rPr spc="-20" dirty="0"/>
              <a:t>Form</a:t>
            </a:r>
          </a:p>
          <a:p>
            <a:pPr marL="241300" lvl="1" indent="-228600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241300" algn="l"/>
              </a:tabLst>
            </a:pPr>
            <a:r>
              <a:rPr sz="2750" spc="-30" dirty="0">
                <a:solidFill>
                  <a:srgbClr val="FFFFFF"/>
                </a:solidFill>
                <a:latin typeface="Tahoma"/>
                <a:cs typeface="Tahoma"/>
              </a:rPr>
              <a:t>After</a:t>
            </a:r>
            <a:r>
              <a:rPr sz="275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Tahoma"/>
                <a:cs typeface="Tahoma"/>
              </a:rPr>
              <a:t>applying</a:t>
            </a:r>
            <a:r>
              <a:rPr sz="2750" spc="-2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Tahoma"/>
                <a:cs typeface="Tahoma"/>
              </a:rPr>
              <a:t>adjustment</a:t>
            </a:r>
            <a:endParaRPr sz="2750">
              <a:latin typeface="Tahoma"/>
              <a:cs typeface="Tahoma"/>
            </a:endParaRPr>
          </a:p>
          <a:p>
            <a:pPr marL="241300" marR="80010" lvl="1" indent="-229235">
              <a:lnSpc>
                <a:spcPct val="9220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</a:tabLst>
            </a:pPr>
            <a:r>
              <a:rPr sz="2750" spc="-10" dirty="0">
                <a:solidFill>
                  <a:srgbClr val="FFFFFF"/>
                </a:solidFill>
                <a:latin typeface="Tahoma"/>
                <a:cs typeface="Tahoma"/>
              </a:rPr>
              <a:t>Implemented</a:t>
            </a:r>
            <a:r>
              <a:rPr sz="275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50" spc="-3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7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50" dirty="0">
                <a:solidFill>
                  <a:srgbClr val="FFFFFF"/>
                </a:solidFill>
                <a:latin typeface="Tahoma"/>
                <a:cs typeface="Tahoma"/>
              </a:rPr>
              <a:t>option</a:t>
            </a:r>
            <a:r>
              <a:rPr sz="2750" spc="-2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50" spc="-25" dirty="0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sz="2750" dirty="0">
                <a:solidFill>
                  <a:srgbClr val="FFFFFF"/>
                </a:solidFill>
                <a:latin typeface="Tahoma"/>
                <a:cs typeface="Tahoma"/>
              </a:rPr>
              <a:t>attach</a:t>
            </a:r>
            <a:r>
              <a:rPr sz="2750" spc="-2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75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50" dirty="0">
                <a:solidFill>
                  <a:srgbClr val="FFFFFF"/>
                </a:solidFill>
                <a:latin typeface="Tahoma"/>
                <a:cs typeface="Tahoma"/>
              </a:rPr>
              <a:t>supporting</a:t>
            </a:r>
            <a:r>
              <a:rPr sz="275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Tahoma"/>
                <a:cs typeface="Tahoma"/>
              </a:rPr>
              <a:t>document </a:t>
            </a:r>
            <a:r>
              <a:rPr sz="275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2750" spc="-2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75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50" spc="90" dirty="0">
                <a:solidFill>
                  <a:srgbClr val="FFFFFF"/>
                </a:solidFill>
                <a:latin typeface="Tahoma"/>
                <a:cs typeface="Tahoma"/>
              </a:rPr>
              <a:t>Claim</a:t>
            </a:r>
            <a:r>
              <a:rPr sz="275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50" spc="-20" dirty="0">
                <a:solidFill>
                  <a:srgbClr val="FFFFFF"/>
                </a:solidFill>
                <a:latin typeface="Tahoma"/>
                <a:cs typeface="Tahoma"/>
              </a:rPr>
              <a:t>Form</a:t>
            </a:r>
            <a:endParaRPr sz="2750">
              <a:latin typeface="Tahoma"/>
              <a:cs typeface="Tahom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6225" y="2609850"/>
            <a:ext cx="54102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40120" y="393065"/>
            <a:ext cx="3263900" cy="109220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>
              <a:lnSpc>
                <a:spcPts val="3979"/>
              </a:lnSpc>
              <a:spcBef>
                <a:spcPts val="595"/>
              </a:spcBef>
            </a:pPr>
            <a:r>
              <a:rPr sz="3650" spc="-125" dirty="0"/>
              <a:t>Feedback-</a:t>
            </a:r>
            <a:r>
              <a:rPr sz="3650" spc="-140" dirty="0"/>
              <a:t>Driven </a:t>
            </a:r>
            <a:r>
              <a:rPr sz="3650" spc="-60" dirty="0"/>
              <a:t>Improvements</a:t>
            </a:r>
            <a:endParaRPr sz="3650"/>
          </a:p>
        </p:txBody>
      </p:sp>
      <p:sp>
        <p:nvSpPr>
          <p:cNvPr id="3" name="object 3"/>
          <p:cNvSpPr/>
          <p:nvPr/>
        </p:nvSpPr>
        <p:spPr>
          <a:xfrm>
            <a:off x="495300" y="971550"/>
            <a:ext cx="1914525" cy="276225"/>
          </a:xfrm>
          <a:custGeom>
            <a:avLst/>
            <a:gdLst/>
            <a:ahLst/>
            <a:cxnLst/>
            <a:rect l="l" t="t" r="r" b="b"/>
            <a:pathLst>
              <a:path w="1914525" h="276225">
                <a:moveTo>
                  <a:pt x="1668526" y="0"/>
                </a:moveTo>
                <a:lnTo>
                  <a:pt x="1432179" y="237109"/>
                </a:lnTo>
                <a:lnTo>
                  <a:pt x="1195958" y="0"/>
                </a:lnTo>
                <a:lnTo>
                  <a:pt x="957326" y="237109"/>
                </a:lnTo>
                <a:lnTo>
                  <a:pt x="720991" y="0"/>
                </a:lnTo>
                <a:lnTo>
                  <a:pt x="484720" y="237109"/>
                </a:lnTo>
                <a:lnTo>
                  <a:pt x="246011" y="0"/>
                </a:lnTo>
                <a:lnTo>
                  <a:pt x="0" y="246887"/>
                </a:lnTo>
                <a:lnTo>
                  <a:pt x="19481" y="266446"/>
                </a:lnTo>
                <a:lnTo>
                  <a:pt x="246011" y="39115"/>
                </a:lnTo>
                <a:lnTo>
                  <a:pt x="484720" y="276225"/>
                </a:lnTo>
                <a:lnTo>
                  <a:pt x="720991" y="39115"/>
                </a:lnTo>
                <a:lnTo>
                  <a:pt x="957326" y="276225"/>
                </a:lnTo>
                <a:lnTo>
                  <a:pt x="1195958" y="39115"/>
                </a:lnTo>
                <a:lnTo>
                  <a:pt x="1432179" y="276225"/>
                </a:lnTo>
                <a:lnTo>
                  <a:pt x="1668526" y="39115"/>
                </a:lnTo>
                <a:lnTo>
                  <a:pt x="1897507" y="266446"/>
                </a:lnTo>
                <a:lnTo>
                  <a:pt x="1914525" y="246887"/>
                </a:lnTo>
                <a:lnTo>
                  <a:pt x="16685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5300" y="1409700"/>
            <a:ext cx="1914525" cy="276225"/>
          </a:xfrm>
          <a:custGeom>
            <a:avLst/>
            <a:gdLst/>
            <a:ahLst/>
            <a:cxnLst/>
            <a:rect l="l" t="t" r="r" b="b"/>
            <a:pathLst>
              <a:path w="1914525" h="276225">
                <a:moveTo>
                  <a:pt x="1668526" y="0"/>
                </a:moveTo>
                <a:lnTo>
                  <a:pt x="1432179" y="239522"/>
                </a:lnTo>
                <a:lnTo>
                  <a:pt x="1195958" y="0"/>
                </a:lnTo>
                <a:lnTo>
                  <a:pt x="957326" y="239522"/>
                </a:lnTo>
                <a:lnTo>
                  <a:pt x="720991" y="0"/>
                </a:lnTo>
                <a:lnTo>
                  <a:pt x="484720" y="239522"/>
                </a:lnTo>
                <a:lnTo>
                  <a:pt x="246011" y="0"/>
                </a:lnTo>
                <a:lnTo>
                  <a:pt x="0" y="249300"/>
                </a:lnTo>
                <a:lnTo>
                  <a:pt x="19481" y="266446"/>
                </a:lnTo>
                <a:lnTo>
                  <a:pt x="246011" y="39115"/>
                </a:lnTo>
                <a:lnTo>
                  <a:pt x="484720" y="276225"/>
                </a:lnTo>
                <a:lnTo>
                  <a:pt x="720991" y="39115"/>
                </a:lnTo>
                <a:lnTo>
                  <a:pt x="957326" y="276225"/>
                </a:lnTo>
                <a:lnTo>
                  <a:pt x="1195958" y="39115"/>
                </a:lnTo>
                <a:lnTo>
                  <a:pt x="1432179" y="276225"/>
                </a:lnTo>
                <a:lnTo>
                  <a:pt x="1668526" y="39115"/>
                </a:lnTo>
                <a:lnTo>
                  <a:pt x="1897507" y="266446"/>
                </a:lnTo>
                <a:lnTo>
                  <a:pt x="1914525" y="249300"/>
                </a:lnTo>
                <a:lnTo>
                  <a:pt x="16685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733425" y="4743513"/>
            <a:ext cx="390525" cy="390525"/>
            <a:chOff x="733425" y="4743513"/>
            <a:chExt cx="390525" cy="390525"/>
          </a:xfrm>
        </p:grpSpPr>
        <p:sp>
          <p:nvSpPr>
            <p:cNvPr id="6" name="object 6"/>
            <p:cNvSpPr/>
            <p:nvPr/>
          </p:nvSpPr>
          <p:spPr>
            <a:xfrm>
              <a:off x="747712" y="4757801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975" y="0"/>
                  </a:moveTo>
                  <a:lnTo>
                    <a:pt x="132864" y="6455"/>
                  </a:lnTo>
                  <a:lnTo>
                    <a:pt x="89633" y="24680"/>
                  </a:lnTo>
                  <a:lnTo>
                    <a:pt x="53006" y="52959"/>
                  </a:lnTo>
                  <a:lnTo>
                    <a:pt x="24708" y="89577"/>
                  </a:lnTo>
                  <a:lnTo>
                    <a:pt x="6464" y="132820"/>
                  </a:lnTo>
                  <a:lnTo>
                    <a:pt x="0" y="180975"/>
                  </a:lnTo>
                  <a:lnTo>
                    <a:pt x="6464" y="229085"/>
                  </a:lnTo>
                  <a:lnTo>
                    <a:pt x="24708" y="272316"/>
                  </a:lnTo>
                  <a:lnTo>
                    <a:pt x="53006" y="308943"/>
                  </a:lnTo>
                  <a:lnTo>
                    <a:pt x="89633" y="337241"/>
                  </a:lnTo>
                  <a:lnTo>
                    <a:pt x="132864" y="355485"/>
                  </a:lnTo>
                  <a:lnTo>
                    <a:pt x="180975" y="361950"/>
                  </a:lnTo>
                  <a:lnTo>
                    <a:pt x="229085" y="355485"/>
                  </a:lnTo>
                  <a:lnTo>
                    <a:pt x="272316" y="337241"/>
                  </a:lnTo>
                  <a:lnTo>
                    <a:pt x="308943" y="308943"/>
                  </a:lnTo>
                  <a:lnTo>
                    <a:pt x="337241" y="272316"/>
                  </a:lnTo>
                  <a:lnTo>
                    <a:pt x="355485" y="229085"/>
                  </a:lnTo>
                  <a:lnTo>
                    <a:pt x="361950" y="180975"/>
                  </a:lnTo>
                  <a:lnTo>
                    <a:pt x="355485" y="132820"/>
                  </a:lnTo>
                  <a:lnTo>
                    <a:pt x="337241" y="89577"/>
                  </a:lnTo>
                  <a:lnTo>
                    <a:pt x="308943" y="52958"/>
                  </a:lnTo>
                  <a:lnTo>
                    <a:pt x="272316" y="24680"/>
                  </a:lnTo>
                  <a:lnTo>
                    <a:pt x="229085" y="6455"/>
                  </a:lnTo>
                  <a:lnTo>
                    <a:pt x="1809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47712" y="4757801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0" y="180975"/>
                  </a:moveTo>
                  <a:lnTo>
                    <a:pt x="6464" y="132820"/>
                  </a:lnTo>
                  <a:lnTo>
                    <a:pt x="24708" y="89577"/>
                  </a:lnTo>
                  <a:lnTo>
                    <a:pt x="53006" y="52959"/>
                  </a:lnTo>
                  <a:lnTo>
                    <a:pt x="89633" y="24680"/>
                  </a:lnTo>
                  <a:lnTo>
                    <a:pt x="132864" y="6455"/>
                  </a:lnTo>
                  <a:lnTo>
                    <a:pt x="180975" y="0"/>
                  </a:lnTo>
                  <a:lnTo>
                    <a:pt x="229085" y="6455"/>
                  </a:lnTo>
                  <a:lnTo>
                    <a:pt x="272316" y="24680"/>
                  </a:lnTo>
                  <a:lnTo>
                    <a:pt x="308943" y="52958"/>
                  </a:lnTo>
                  <a:lnTo>
                    <a:pt x="337241" y="89577"/>
                  </a:lnTo>
                  <a:lnTo>
                    <a:pt x="355485" y="132820"/>
                  </a:lnTo>
                  <a:lnTo>
                    <a:pt x="361950" y="180975"/>
                  </a:lnTo>
                  <a:lnTo>
                    <a:pt x="355485" y="229085"/>
                  </a:lnTo>
                  <a:lnTo>
                    <a:pt x="337241" y="272316"/>
                  </a:lnTo>
                  <a:lnTo>
                    <a:pt x="308943" y="308943"/>
                  </a:lnTo>
                  <a:lnTo>
                    <a:pt x="272316" y="337241"/>
                  </a:lnTo>
                  <a:lnTo>
                    <a:pt x="229085" y="355485"/>
                  </a:lnTo>
                  <a:lnTo>
                    <a:pt x="180975" y="361950"/>
                  </a:lnTo>
                  <a:lnTo>
                    <a:pt x="132864" y="355485"/>
                  </a:lnTo>
                  <a:lnTo>
                    <a:pt x="89633" y="337241"/>
                  </a:lnTo>
                  <a:lnTo>
                    <a:pt x="53006" y="308943"/>
                  </a:lnTo>
                  <a:lnTo>
                    <a:pt x="24708" y="272316"/>
                  </a:lnTo>
                  <a:lnTo>
                    <a:pt x="6464" y="229085"/>
                  </a:lnTo>
                  <a:lnTo>
                    <a:pt x="0" y="180975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47712" y="4757801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975" y="0"/>
                  </a:moveTo>
                  <a:lnTo>
                    <a:pt x="132864" y="6455"/>
                  </a:lnTo>
                  <a:lnTo>
                    <a:pt x="89633" y="24680"/>
                  </a:lnTo>
                  <a:lnTo>
                    <a:pt x="53006" y="52959"/>
                  </a:lnTo>
                  <a:lnTo>
                    <a:pt x="24708" y="89577"/>
                  </a:lnTo>
                  <a:lnTo>
                    <a:pt x="6464" y="132820"/>
                  </a:lnTo>
                  <a:lnTo>
                    <a:pt x="0" y="180975"/>
                  </a:lnTo>
                  <a:lnTo>
                    <a:pt x="6464" y="229085"/>
                  </a:lnTo>
                  <a:lnTo>
                    <a:pt x="24708" y="272316"/>
                  </a:lnTo>
                  <a:lnTo>
                    <a:pt x="53006" y="308943"/>
                  </a:lnTo>
                  <a:lnTo>
                    <a:pt x="89633" y="337241"/>
                  </a:lnTo>
                  <a:lnTo>
                    <a:pt x="132864" y="355485"/>
                  </a:lnTo>
                  <a:lnTo>
                    <a:pt x="180975" y="361950"/>
                  </a:lnTo>
                  <a:lnTo>
                    <a:pt x="229085" y="355485"/>
                  </a:lnTo>
                  <a:lnTo>
                    <a:pt x="272316" y="337241"/>
                  </a:lnTo>
                  <a:lnTo>
                    <a:pt x="308943" y="308943"/>
                  </a:lnTo>
                  <a:lnTo>
                    <a:pt x="337241" y="272316"/>
                  </a:lnTo>
                  <a:lnTo>
                    <a:pt x="355485" y="229085"/>
                  </a:lnTo>
                  <a:lnTo>
                    <a:pt x="361950" y="180975"/>
                  </a:lnTo>
                  <a:lnTo>
                    <a:pt x="355485" y="132820"/>
                  </a:lnTo>
                  <a:lnTo>
                    <a:pt x="337241" y="89577"/>
                  </a:lnTo>
                  <a:lnTo>
                    <a:pt x="308943" y="52958"/>
                  </a:lnTo>
                  <a:lnTo>
                    <a:pt x="272316" y="24680"/>
                  </a:lnTo>
                  <a:lnTo>
                    <a:pt x="229085" y="6455"/>
                  </a:lnTo>
                  <a:lnTo>
                    <a:pt x="180975" y="0"/>
                  </a:lnTo>
                  <a:close/>
                </a:path>
              </a:pathLst>
            </a:custGeom>
            <a:solidFill>
              <a:srgbClr val="E97031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47712" y="4757801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0" y="180975"/>
                  </a:moveTo>
                  <a:lnTo>
                    <a:pt x="6464" y="132820"/>
                  </a:lnTo>
                  <a:lnTo>
                    <a:pt x="24708" y="89577"/>
                  </a:lnTo>
                  <a:lnTo>
                    <a:pt x="53006" y="52959"/>
                  </a:lnTo>
                  <a:lnTo>
                    <a:pt x="89633" y="24680"/>
                  </a:lnTo>
                  <a:lnTo>
                    <a:pt x="132864" y="6455"/>
                  </a:lnTo>
                  <a:lnTo>
                    <a:pt x="180975" y="0"/>
                  </a:lnTo>
                  <a:lnTo>
                    <a:pt x="229085" y="6455"/>
                  </a:lnTo>
                  <a:lnTo>
                    <a:pt x="272316" y="24680"/>
                  </a:lnTo>
                  <a:lnTo>
                    <a:pt x="308943" y="52958"/>
                  </a:lnTo>
                  <a:lnTo>
                    <a:pt x="337241" y="89577"/>
                  </a:lnTo>
                  <a:lnTo>
                    <a:pt x="355485" y="132820"/>
                  </a:lnTo>
                  <a:lnTo>
                    <a:pt x="361950" y="180975"/>
                  </a:lnTo>
                  <a:lnTo>
                    <a:pt x="355485" y="229085"/>
                  </a:lnTo>
                  <a:lnTo>
                    <a:pt x="337241" y="272316"/>
                  </a:lnTo>
                  <a:lnTo>
                    <a:pt x="308943" y="308943"/>
                  </a:lnTo>
                  <a:lnTo>
                    <a:pt x="272316" y="337241"/>
                  </a:lnTo>
                  <a:lnTo>
                    <a:pt x="229085" y="355485"/>
                  </a:lnTo>
                  <a:lnTo>
                    <a:pt x="180975" y="361950"/>
                  </a:lnTo>
                  <a:lnTo>
                    <a:pt x="132864" y="355485"/>
                  </a:lnTo>
                  <a:lnTo>
                    <a:pt x="89633" y="337241"/>
                  </a:lnTo>
                  <a:lnTo>
                    <a:pt x="53006" y="308943"/>
                  </a:lnTo>
                  <a:lnTo>
                    <a:pt x="24708" y="272316"/>
                  </a:lnTo>
                  <a:lnTo>
                    <a:pt x="6464" y="229085"/>
                  </a:lnTo>
                  <a:lnTo>
                    <a:pt x="0" y="180975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105275" y="4905375"/>
            <a:ext cx="981075" cy="971550"/>
            <a:chOff x="4105275" y="4905375"/>
            <a:chExt cx="981075" cy="97155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62425" y="4962525"/>
              <a:ext cx="209550" cy="20002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105275" y="4905374"/>
              <a:ext cx="981075" cy="971550"/>
            </a:xfrm>
            <a:custGeom>
              <a:avLst/>
              <a:gdLst/>
              <a:ahLst/>
              <a:cxnLst/>
              <a:rect l="l" t="t" r="r" b="b"/>
              <a:pathLst>
                <a:path w="981075" h="971550">
                  <a:moveTo>
                    <a:pt x="428625" y="0"/>
                  </a:moveTo>
                  <a:lnTo>
                    <a:pt x="390779" y="6350"/>
                  </a:lnTo>
                  <a:lnTo>
                    <a:pt x="15875" y="381254"/>
                  </a:lnTo>
                  <a:lnTo>
                    <a:pt x="9525" y="419100"/>
                  </a:lnTo>
                  <a:lnTo>
                    <a:pt x="428625" y="0"/>
                  </a:lnTo>
                  <a:close/>
                </a:path>
                <a:path w="981075" h="971550">
                  <a:moveTo>
                    <a:pt x="542925" y="2286"/>
                  </a:moveTo>
                  <a:lnTo>
                    <a:pt x="520928" y="215"/>
                  </a:lnTo>
                  <a:lnTo>
                    <a:pt x="513588" y="0"/>
                  </a:lnTo>
                  <a:lnTo>
                    <a:pt x="0" y="504571"/>
                  </a:lnTo>
                  <a:lnTo>
                    <a:pt x="203" y="511810"/>
                  </a:lnTo>
                  <a:lnTo>
                    <a:pt x="762" y="519036"/>
                  </a:lnTo>
                  <a:lnTo>
                    <a:pt x="2286" y="533400"/>
                  </a:lnTo>
                  <a:lnTo>
                    <a:pt x="542925" y="2286"/>
                  </a:lnTo>
                  <a:close/>
                </a:path>
                <a:path w="981075" h="971550">
                  <a:moveTo>
                    <a:pt x="638175" y="16637"/>
                  </a:moveTo>
                  <a:lnTo>
                    <a:pt x="619848" y="11620"/>
                  </a:lnTo>
                  <a:lnTo>
                    <a:pt x="613664" y="9525"/>
                  </a:lnTo>
                  <a:lnTo>
                    <a:pt x="19050" y="604012"/>
                  </a:lnTo>
                  <a:lnTo>
                    <a:pt x="22352" y="616483"/>
                  </a:lnTo>
                  <a:lnTo>
                    <a:pt x="26035" y="628650"/>
                  </a:lnTo>
                  <a:lnTo>
                    <a:pt x="638175" y="16637"/>
                  </a:lnTo>
                  <a:close/>
                </a:path>
                <a:path w="981075" h="971550">
                  <a:moveTo>
                    <a:pt x="714375" y="48514"/>
                  </a:moveTo>
                  <a:lnTo>
                    <a:pt x="700659" y="41275"/>
                  </a:lnTo>
                  <a:lnTo>
                    <a:pt x="693420" y="38100"/>
                  </a:lnTo>
                  <a:lnTo>
                    <a:pt x="47625" y="693178"/>
                  </a:lnTo>
                  <a:lnTo>
                    <a:pt x="50800" y="700417"/>
                  </a:lnTo>
                  <a:lnTo>
                    <a:pt x="54229" y="707478"/>
                  </a:lnTo>
                  <a:lnTo>
                    <a:pt x="57912" y="714375"/>
                  </a:lnTo>
                  <a:lnTo>
                    <a:pt x="714375" y="48514"/>
                  </a:lnTo>
                  <a:close/>
                </a:path>
                <a:path w="981075" h="971550">
                  <a:moveTo>
                    <a:pt x="781050" y="98933"/>
                  </a:moveTo>
                  <a:lnTo>
                    <a:pt x="762762" y="85725"/>
                  </a:lnTo>
                  <a:lnTo>
                    <a:pt x="85725" y="763638"/>
                  </a:lnTo>
                  <a:lnTo>
                    <a:pt x="90043" y="768858"/>
                  </a:lnTo>
                  <a:lnTo>
                    <a:pt x="98933" y="781050"/>
                  </a:lnTo>
                  <a:lnTo>
                    <a:pt x="781050" y="98933"/>
                  </a:lnTo>
                  <a:close/>
                </a:path>
                <a:path w="981075" h="971550">
                  <a:moveTo>
                    <a:pt x="847725" y="149098"/>
                  </a:moveTo>
                  <a:lnTo>
                    <a:pt x="839851" y="141224"/>
                  </a:lnTo>
                  <a:lnTo>
                    <a:pt x="837311" y="138176"/>
                  </a:lnTo>
                  <a:lnTo>
                    <a:pt x="831850" y="133350"/>
                  </a:lnTo>
                  <a:lnTo>
                    <a:pt x="142875" y="822337"/>
                  </a:lnTo>
                  <a:lnTo>
                    <a:pt x="145288" y="824953"/>
                  </a:lnTo>
                  <a:lnTo>
                    <a:pt x="158623" y="838200"/>
                  </a:lnTo>
                  <a:lnTo>
                    <a:pt x="847725" y="149098"/>
                  </a:lnTo>
                  <a:close/>
                </a:path>
                <a:path w="981075" h="971550">
                  <a:moveTo>
                    <a:pt x="895350" y="207899"/>
                  </a:moveTo>
                  <a:lnTo>
                    <a:pt x="891032" y="202565"/>
                  </a:lnTo>
                  <a:lnTo>
                    <a:pt x="886587" y="196469"/>
                  </a:lnTo>
                  <a:lnTo>
                    <a:pt x="881888" y="190500"/>
                  </a:lnTo>
                  <a:lnTo>
                    <a:pt x="200025" y="872413"/>
                  </a:lnTo>
                  <a:lnTo>
                    <a:pt x="205105" y="877112"/>
                  </a:lnTo>
                  <a:lnTo>
                    <a:pt x="217424" y="885825"/>
                  </a:lnTo>
                  <a:lnTo>
                    <a:pt x="895350" y="207899"/>
                  </a:lnTo>
                  <a:close/>
                </a:path>
                <a:path w="981075" h="971550">
                  <a:moveTo>
                    <a:pt x="933450" y="278765"/>
                  </a:moveTo>
                  <a:lnTo>
                    <a:pt x="926846" y="264414"/>
                  </a:lnTo>
                  <a:lnTo>
                    <a:pt x="923163" y="257175"/>
                  </a:lnTo>
                  <a:lnTo>
                    <a:pt x="266700" y="923036"/>
                  </a:lnTo>
                  <a:lnTo>
                    <a:pt x="273812" y="926744"/>
                  </a:lnTo>
                  <a:lnTo>
                    <a:pt x="287909" y="933450"/>
                  </a:lnTo>
                  <a:lnTo>
                    <a:pt x="933450" y="278765"/>
                  </a:lnTo>
                  <a:close/>
                </a:path>
                <a:path w="981075" h="971550">
                  <a:moveTo>
                    <a:pt x="962025" y="367538"/>
                  </a:moveTo>
                  <a:lnTo>
                    <a:pt x="958710" y="355079"/>
                  </a:lnTo>
                  <a:lnTo>
                    <a:pt x="955040" y="342900"/>
                  </a:lnTo>
                  <a:lnTo>
                    <a:pt x="342900" y="955027"/>
                  </a:lnTo>
                  <a:lnTo>
                    <a:pt x="348945" y="956945"/>
                  </a:lnTo>
                  <a:lnTo>
                    <a:pt x="367538" y="962025"/>
                  </a:lnTo>
                  <a:lnTo>
                    <a:pt x="962025" y="367538"/>
                  </a:lnTo>
                  <a:close/>
                </a:path>
                <a:path w="981075" h="971550">
                  <a:moveTo>
                    <a:pt x="971550" y="542925"/>
                  </a:moveTo>
                  <a:lnTo>
                    <a:pt x="552450" y="971550"/>
                  </a:lnTo>
                  <a:lnTo>
                    <a:pt x="571334" y="968743"/>
                  </a:lnTo>
                  <a:lnTo>
                    <a:pt x="590042" y="964996"/>
                  </a:lnTo>
                  <a:lnTo>
                    <a:pt x="965327" y="581152"/>
                  </a:lnTo>
                  <a:lnTo>
                    <a:pt x="968806" y="562140"/>
                  </a:lnTo>
                  <a:lnTo>
                    <a:pt x="971550" y="542925"/>
                  </a:lnTo>
                  <a:close/>
                </a:path>
                <a:path w="981075" h="971550">
                  <a:moveTo>
                    <a:pt x="981075" y="466979"/>
                  </a:moveTo>
                  <a:lnTo>
                    <a:pt x="980643" y="459816"/>
                  </a:lnTo>
                  <a:lnTo>
                    <a:pt x="978789" y="438150"/>
                  </a:lnTo>
                  <a:lnTo>
                    <a:pt x="438150" y="969302"/>
                  </a:lnTo>
                  <a:lnTo>
                    <a:pt x="460197" y="971346"/>
                  </a:lnTo>
                  <a:lnTo>
                    <a:pt x="467487" y="971550"/>
                  </a:lnTo>
                  <a:lnTo>
                    <a:pt x="981075" y="4669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19650" y="5619750"/>
              <a:ext cx="209550" cy="200025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469900" marR="5080" indent="-457834">
              <a:lnSpc>
                <a:spcPts val="3080"/>
              </a:lnSpc>
              <a:spcBef>
                <a:spcPts val="415"/>
              </a:spcBef>
              <a:buAutoNum type="arabicPeriod"/>
              <a:tabLst>
                <a:tab pos="469900" algn="l"/>
              </a:tabLst>
            </a:pPr>
            <a:r>
              <a:rPr spc="-25" dirty="0"/>
              <a:t>Adding</a:t>
            </a:r>
            <a:r>
              <a:rPr spc="-210" dirty="0"/>
              <a:t> </a:t>
            </a:r>
            <a:r>
              <a:rPr dirty="0"/>
              <a:t>an</a:t>
            </a:r>
            <a:r>
              <a:rPr spc="-245" dirty="0"/>
              <a:t> </a:t>
            </a:r>
            <a:r>
              <a:rPr dirty="0"/>
              <a:t>option</a:t>
            </a:r>
            <a:r>
              <a:rPr spc="-170" dirty="0"/>
              <a:t> </a:t>
            </a:r>
            <a:r>
              <a:rPr spc="-35" dirty="0"/>
              <a:t>to</a:t>
            </a:r>
            <a:r>
              <a:rPr spc="-170" dirty="0"/>
              <a:t> </a:t>
            </a:r>
            <a:r>
              <a:rPr spc="-10" dirty="0"/>
              <a:t>attach </a:t>
            </a:r>
            <a:r>
              <a:rPr dirty="0"/>
              <a:t>document</a:t>
            </a:r>
            <a:r>
              <a:rPr spc="-150" dirty="0"/>
              <a:t> </a:t>
            </a:r>
            <a:r>
              <a:rPr dirty="0"/>
              <a:t>on</a:t>
            </a:r>
            <a:r>
              <a:rPr spc="-185" dirty="0"/>
              <a:t> </a:t>
            </a:r>
            <a:r>
              <a:rPr spc="-30" dirty="0"/>
              <a:t>the</a:t>
            </a:r>
            <a:r>
              <a:rPr spc="-110" dirty="0"/>
              <a:t> </a:t>
            </a:r>
            <a:r>
              <a:rPr spc="90" dirty="0"/>
              <a:t>Claim</a:t>
            </a:r>
            <a:r>
              <a:rPr spc="-204" dirty="0"/>
              <a:t> </a:t>
            </a:r>
            <a:r>
              <a:rPr spc="-20" dirty="0"/>
              <a:t>Form</a:t>
            </a:r>
          </a:p>
          <a:p>
            <a:pPr marL="241300" lvl="1" indent="-228600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241300" algn="l"/>
              </a:tabLst>
            </a:pPr>
            <a:r>
              <a:rPr sz="2750" spc="-30" dirty="0">
                <a:solidFill>
                  <a:srgbClr val="FFFFFF"/>
                </a:solidFill>
                <a:latin typeface="Tahoma"/>
                <a:cs typeface="Tahoma"/>
              </a:rPr>
              <a:t>After</a:t>
            </a:r>
            <a:r>
              <a:rPr sz="275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Tahoma"/>
                <a:cs typeface="Tahoma"/>
              </a:rPr>
              <a:t>applying</a:t>
            </a:r>
            <a:r>
              <a:rPr sz="2750" spc="-2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Tahoma"/>
                <a:cs typeface="Tahoma"/>
              </a:rPr>
              <a:t>adjustment</a:t>
            </a:r>
            <a:endParaRPr sz="2750">
              <a:latin typeface="Tahoma"/>
              <a:cs typeface="Tahoma"/>
            </a:endParaRPr>
          </a:p>
          <a:p>
            <a:pPr marL="241300" lvl="1" indent="-228600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41300" algn="l"/>
              </a:tabLst>
            </a:pPr>
            <a:r>
              <a:rPr sz="2750" dirty="0">
                <a:solidFill>
                  <a:srgbClr val="FFFFFF"/>
                </a:solidFill>
                <a:latin typeface="Tahoma"/>
                <a:cs typeface="Tahoma"/>
              </a:rPr>
              <a:t>Technical</a:t>
            </a:r>
            <a:r>
              <a:rPr sz="2750" spc="-2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Tahoma"/>
                <a:cs typeface="Tahoma"/>
              </a:rPr>
              <a:t>Implementation:</a:t>
            </a:r>
            <a:endParaRPr sz="2750">
              <a:latin typeface="Tahoma"/>
              <a:cs typeface="Tahom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6225" y="2867037"/>
            <a:ext cx="5410200" cy="11239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21920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2192000" y="68580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55F82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52450" y="704850"/>
              <a:ext cx="11182350" cy="5400675"/>
            </a:xfrm>
            <a:custGeom>
              <a:avLst/>
              <a:gdLst/>
              <a:ahLst/>
              <a:cxnLst/>
              <a:rect l="l" t="t" r="r" b="b"/>
              <a:pathLst>
                <a:path w="11182350" h="5400675">
                  <a:moveTo>
                    <a:pt x="11182350" y="0"/>
                  </a:moveTo>
                  <a:lnTo>
                    <a:pt x="0" y="0"/>
                  </a:lnTo>
                  <a:lnTo>
                    <a:pt x="0" y="5400675"/>
                  </a:lnTo>
                  <a:lnTo>
                    <a:pt x="11182350" y="5400675"/>
                  </a:lnTo>
                  <a:lnTo>
                    <a:pt x="11182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71524" y="1029906"/>
            <a:ext cx="4236085" cy="141668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 marR="5080">
              <a:lnSpc>
                <a:spcPts val="5180"/>
              </a:lnSpc>
              <a:spcBef>
                <a:spcPts val="760"/>
              </a:spcBef>
            </a:pPr>
            <a:r>
              <a:rPr sz="4800" spc="-190" dirty="0">
                <a:solidFill>
                  <a:srgbClr val="000000"/>
                </a:solidFill>
              </a:rPr>
              <a:t>Feedback-</a:t>
            </a:r>
            <a:r>
              <a:rPr sz="4800" spc="-204" dirty="0">
                <a:solidFill>
                  <a:srgbClr val="000000"/>
                </a:solidFill>
              </a:rPr>
              <a:t>Driven </a:t>
            </a:r>
            <a:r>
              <a:rPr sz="4800" spc="-130" dirty="0">
                <a:solidFill>
                  <a:srgbClr val="000000"/>
                </a:solidFill>
              </a:rPr>
              <a:t>Improvements</a:t>
            </a:r>
            <a:endParaRPr sz="4800"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91250" y="895350"/>
            <a:ext cx="5267325" cy="299085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272784" y="4500562"/>
            <a:ext cx="3059430" cy="788670"/>
          </a:xfrm>
          <a:prstGeom prst="rect">
            <a:avLst/>
          </a:prstGeom>
        </p:spPr>
        <p:txBody>
          <a:bodyPr vert="horz" wrap="square" lIns="0" tIns="120015" rIns="0" bIns="0" rtlCol="0">
            <a:spAutoFit/>
          </a:bodyPr>
          <a:lstStyle/>
          <a:p>
            <a:pPr marL="249554" indent="-236854">
              <a:lnSpc>
                <a:spcPct val="100000"/>
              </a:lnSpc>
              <a:spcBef>
                <a:spcPts val="945"/>
              </a:spcBef>
              <a:buAutoNum type="arabicPeriod" startAt="2"/>
              <a:tabLst>
                <a:tab pos="249554" algn="l"/>
              </a:tabLst>
            </a:pPr>
            <a:r>
              <a:rPr sz="1800" dirty="0">
                <a:latin typeface="Tahoma"/>
                <a:cs typeface="Tahoma"/>
              </a:rPr>
              <a:t>Document</a:t>
            </a:r>
            <a:r>
              <a:rPr sz="1800" spc="-21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Display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20" dirty="0">
                <a:latin typeface="Tahoma"/>
                <a:cs typeface="Tahoma"/>
              </a:rPr>
              <a:t>Issue</a:t>
            </a:r>
            <a:endParaRPr sz="1800">
              <a:latin typeface="Tahoma"/>
              <a:cs typeface="Tahoma"/>
            </a:endParaRPr>
          </a:p>
          <a:p>
            <a:pPr marL="240665" lvl="1" indent="-227965">
              <a:lnSpc>
                <a:spcPct val="100000"/>
              </a:lnSpc>
              <a:spcBef>
                <a:spcPts val="845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spc="-25" dirty="0">
                <a:latin typeface="Tahoma"/>
                <a:cs typeface="Tahoma"/>
              </a:rPr>
              <a:t>Before</a:t>
            </a:r>
            <a:r>
              <a:rPr sz="1800" spc="-210" dirty="0">
                <a:latin typeface="Tahoma"/>
                <a:cs typeface="Tahoma"/>
              </a:rPr>
              <a:t> </a:t>
            </a:r>
            <a:r>
              <a:rPr sz="1800" spc="-25" dirty="0">
                <a:latin typeface="Tahoma"/>
                <a:cs typeface="Tahoma"/>
              </a:rPr>
              <a:t>applying</a:t>
            </a:r>
            <a:r>
              <a:rPr sz="1800" spc="-114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adjustments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21920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2192000" y="68580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55F82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52450" y="704850"/>
              <a:ext cx="11182350" cy="5400675"/>
            </a:xfrm>
            <a:custGeom>
              <a:avLst/>
              <a:gdLst/>
              <a:ahLst/>
              <a:cxnLst/>
              <a:rect l="l" t="t" r="r" b="b"/>
              <a:pathLst>
                <a:path w="11182350" h="5400675">
                  <a:moveTo>
                    <a:pt x="11182350" y="0"/>
                  </a:moveTo>
                  <a:lnTo>
                    <a:pt x="0" y="0"/>
                  </a:lnTo>
                  <a:lnTo>
                    <a:pt x="0" y="5400675"/>
                  </a:lnTo>
                  <a:lnTo>
                    <a:pt x="11182350" y="5400675"/>
                  </a:lnTo>
                  <a:lnTo>
                    <a:pt x="11182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71524" y="1029906"/>
            <a:ext cx="4236085" cy="141668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 marR="5080">
              <a:lnSpc>
                <a:spcPts val="5180"/>
              </a:lnSpc>
              <a:spcBef>
                <a:spcPts val="760"/>
              </a:spcBef>
            </a:pPr>
            <a:r>
              <a:rPr sz="4800" spc="-190" dirty="0">
                <a:solidFill>
                  <a:srgbClr val="000000"/>
                </a:solidFill>
              </a:rPr>
              <a:t>Feedback-</a:t>
            </a:r>
            <a:r>
              <a:rPr sz="4800" spc="-204" dirty="0">
                <a:solidFill>
                  <a:srgbClr val="000000"/>
                </a:solidFill>
              </a:rPr>
              <a:t>Driven </a:t>
            </a:r>
            <a:r>
              <a:rPr sz="4800" spc="-130" dirty="0">
                <a:solidFill>
                  <a:srgbClr val="000000"/>
                </a:solidFill>
              </a:rPr>
              <a:t>Improvements</a:t>
            </a:r>
            <a:endParaRPr sz="4800"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91250" y="1447800"/>
            <a:ext cx="5324475" cy="189547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272784" y="4066476"/>
            <a:ext cx="5027295" cy="1656714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249554" indent="-236854">
              <a:lnSpc>
                <a:spcPct val="100000"/>
              </a:lnSpc>
              <a:spcBef>
                <a:spcPts val="940"/>
              </a:spcBef>
              <a:buAutoNum type="arabicPeriod" startAt="2"/>
              <a:tabLst>
                <a:tab pos="249554" algn="l"/>
              </a:tabLst>
            </a:pPr>
            <a:r>
              <a:rPr sz="1800" dirty="0">
                <a:latin typeface="Tahoma"/>
                <a:cs typeface="Tahoma"/>
              </a:rPr>
              <a:t>Document</a:t>
            </a:r>
            <a:r>
              <a:rPr sz="1800" spc="-21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Display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20" dirty="0">
                <a:latin typeface="Tahoma"/>
                <a:cs typeface="Tahoma"/>
              </a:rPr>
              <a:t>Issue</a:t>
            </a:r>
            <a:endParaRPr sz="1800">
              <a:latin typeface="Tahoma"/>
              <a:cs typeface="Tahoma"/>
            </a:endParaRPr>
          </a:p>
          <a:p>
            <a:pPr marL="240665" lvl="1" indent="-227965">
              <a:lnSpc>
                <a:spcPct val="100000"/>
              </a:lnSpc>
              <a:spcBef>
                <a:spcPts val="844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spc="-35" dirty="0">
                <a:latin typeface="Tahoma"/>
                <a:cs typeface="Tahoma"/>
              </a:rPr>
              <a:t>After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35" dirty="0">
                <a:latin typeface="Tahoma"/>
                <a:cs typeface="Tahoma"/>
              </a:rPr>
              <a:t>applying</a:t>
            </a:r>
            <a:r>
              <a:rPr sz="1800" spc="-120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adjustments</a:t>
            </a:r>
            <a:endParaRPr sz="1800">
              <a:latin typeface="Tahoma"/>
              <a:cs typeface="Tahoma"/>
            </a:endParaRPr>
          </a:p>
          <a:p>
            <a:pPr marL="240665" marR="5080" lvl="1" indent="-228600">
              <a:lnSpc>
                <a:spcPts val="1950"/>
              </a:lnSpc>
              <a:spcBef>
                <a:spcPts val="1010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spc="-25" dirty="0">
                <a:latin typeface="Tahoma"/>
                <a:cs typeface="Tahoma"/>
              </a:rPr>
              <a:t>Implemented</a:t>
            </a:r>
            <a:r>
              <a:rPr sz="1800" spc="-18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a</a:t>
            </a:r>
            <a:r>
              <a:rPr sz="1800" spc="-130" dirty="0">
                <a:latin typeface="Tahoma"/>
                <a:cs typeface="Tahoma"/>
              </a:rPr>
              <a:t> </a:t>
            </a:r>
            <a:r>
              <a:rPr sz="1800" spc="-35" dirty="0">
                <a:latin typeface="Tahoma"/>
                <a:cs typeface="Tahoma"/>
              </a:rPr>
              <a:t>View</a:t>
            </a:r>
            <a:r>
              <a:rPr sz="1800" spc="-17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Document</a:t>
            </a:r>
            <a:r>
              <a:rPr sz="1800" spc="-125" dirty="0">
                <a:latin typeface="Tahoma"/>
                <a:cs typeface="Tahoma"/>
              </a:rPr>
              <a:t> </a:t>
            </a:r>
            <a:r>
              <a:rPr sz="1800" spc="-20" dirty="0">
                <a:latin typeface="Tahoma"/>
                <a:cs typeface="Tahoma"/>
              </a:rPr>
              <a:t>Button</a:t>
            </a:r>
            <a:r>
              <a:rPr sz="1800" spc="-17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to</a:t>
            </a:r>
            <a:r>
              <a:rPr sz="1800" spc="-165" dirty="0">
                <a:latin typeface="Tahoma"/>
                <a:cs typeface="Tahoma"/>
              </a:rPr>
              <a:t> </a:t>
            </a:r>
            <a:r>
              <a:rPr sz="1800" spc="-20" dirty="0">
                <a:latin typeface="Tahoma"/>
                <a:cs typeface="Tahoma"/>
              </a:rPr>
              <a:t>view the</a:t>
            </a:r>
            <a:r>
              <a:rPr sz="1800" spc="-120" dirty="0">
                <a:latin typeface="Tahoma"/>
                <a:cs typeface="Tahoma"/>
              </a:rPr>
              <a:t> </a:t>
            </a:r>
            <a:r>
              <a:rPr sz="1800" spc="-30" dirty="0">
                <a:latin typeface="Tahoma"/>
                <a:cs typeface="Tahoma"/>
              </a:rPr>
              <a:t>supporting</a:t>
            </a:r>
            <a:r>
              <a:rPr sz="1800" spc="-114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document</a:t>
            </a:r>
            <a:r>
              <a:rPr sz="1800" spc="-125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submitted</a:t>
            </a:r>
            <a:r>
              <a:rPr sz="1800" spc="-105" dirty="0">
                <a:latin typeface="Tahoma"/>
                <a:cs typeface="Tahoma"/>
              </a:rPr>
              <a:t> </a:t>
            </a:r>
            <a:r>
              <a:rPr sz="1800" spc="-35" dirty="0">
                <a:latin typeface="Tahoma"/>
                <a:cs typeface="Tahoma"/>
              </a:rPr>
              <a:t>in</a:t>
            </a:r>
            <a:r>
              <a:rPr sz="1800" spc="-165" dirty="0">
                <a:latin typeface="Tahoma"/>
                <a:cs typeface="Tahoma"/>
              </a:rPr>
              <a:t> </a:t>
            </a:r>
            <a:r>
              <a:rPr sz="1800" spc="-20" dirty="0">
                <a:latin typeface="Tahoma"/>
                <a:cs typeface="Tahoma"/>
              </a:rPr>
              <a:t>the</a:t>
            </a:r>
            <a:r>
              <a:rPr sz="1800" spc="-114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Claim </a:t>
            </a:r>
            <a:r>
              <a:rPr sz="1800" dirty="0">
                <a:latin typeface="Tahoma"/>
                <a:cs typeface="Tahoma"/>
              </a:rPr>
              <a:t>submission</a:t>
            </a:r>
            <a:r>
              <a:rPr sz="1800" spc="-165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and</a:t>
            </a:r>
            <a:r>
              <a:rPr sz="1800" spc="-175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and</a:t>
            </a:r>
            <a:r>
              <a:rPr sz="1800" spc="-100" dirty="0">
                <a:latin typeface="Tahoma"/>
                <a:cs typeface="Tahoma"/>
              </a:rPr>
              <a:t> </a:t>
            </a:r>
            <a:r>
              <a:rPr sz="1800" spc="-45" dirty="0">
                <a:latin typeface="Tahoma"/>
                <a:cs typeface="Tahoma"/>
              </a:rPr>
              <a:t>viewed</a:t>
            </a:r>
            <a:r>
              <a:rPr sz="1800" spc="-100" dirty="0">
                <a:latin typeface="Tahoma"/>
                <a:cs typeface="Tahoma"/>
              </a:rPr>
              <a:t> </a:t>
            </a:r>
            <a:r>
              <a:rPr sz="1800" spc="-35" dirty="0">
                <a:latin typeface="Tahoma"/>
                <a:cs typeface="Tahoma"/>
              </a:rPr>
              <a:t>in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a</a:t>
            </a:r>
            <a:r>
              <a:rPr sz="1800" spc="-125" dirty="0">
                <a:latin typeface="Tahoma"/>
                <a:cs typeface="Tahoma"/>
              </a:rPr>
              <a:t> </a:t>
            </a:r>
            <a:r>
              <a:rPr sz="1800" spc="-25" dirty="0">
                <a:latin typeface="Tahoma"/>
                <a:cs typeface="Tahoma"/>
              </a:rPr>
              <a:t>new</a:t>
            </a:r>
            <a:r>
              <a:rPr sz="1800" spc="-165" dirty="0">
                <a:latin typeface="Tahoma"/>
                <a:cs typeface="Tahoma"/>
              </a:rPr>
              <a:t> </a:t>
            </a:r>
            <a:r>
              <a:rPr sz="1800" spc="-25" dirty="0">
                <a:latin typeface="Tahoma"/>
                <a:cs typeface="Tahoma"/>
              </a:rPr>
              <a:t>tab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21920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2192000" y="68580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55F82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52450" y="704850"/>
              <a:ext cx="11182350" cy="5400675"/>
            </a:xfrm>
            <a:custGeom>
              <a:avLst/>
              <a:gdLst/>
              <a:ahLst/>
              <a:cxnLst/>
              <a:rect l="l" t="t" r="r" b="b"/>
              <a:pathLst>
                <a:path w="11182350" h="5400675">
                  <a:moveTo>
                    <a:pt x="11182350" y="0"/>
                  </a:moveTo>
                  <a:lnTo>
                    <a:pt x="0" y="0"/>
                  </a:lnTo>
                  <a:lnTo>
                    <a:pt x="0" y="5400675"/>
                  </a:lnTo>
                  <a:lnTo>
                    <a:pt x="11182350" y="5400675"/>
                  </a:lnTo>
                  <a:lnTo>
                    <a:pt x="11182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71524" y="1029906"/>
            <a:ext cx="4236085" cy="141668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 marR="5080">
              <a:lnSpc>
                <a:spcPts val="5180"/>
              </a:lnSpc>
              <a:spcBef>
                <a:spcPts val="760"/>
              </a:spcBef>
            </a:pPr>
            <a:r>
              <a:rPr sz="4800" spc="-190" dirty="0">
                <a:solidFill>
                  <a:srgbClr val="000000"/>
                </a:solidFill>
              </a:rPr>
              <a:t>Feedback-</a:t>
            </a:r>
            <a:r>
              <a:rPr sz="4800" spc="-204" dirty="0">
                <a:solidFill>
                  <a:srgbClr val="000000"/>
                </a:solidFill>
              </a:rPr>
              <a:t>Driven </a:t>
            </a:r>
            <a:r>
              <a:rPr sz="4800" spc="-130" dirty="0">
                <a:solidFill>
                  <a:srgbClr val="000000"/>
                </a:solidFill>
              </a:rPr>
              <a:t>Improvements</a:t>
            </a:r>
            <a:endParaRPr sz="4800"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91250" y="1952625"/>
            <a:ext cx="5324475" cy="8763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272784" y="4313237"/>
            <a:ext cx="2896870" cy="1160780"/>
          </a:xfrm>
          <a:prstGeom prst="rect">
            <a:avLst/>
          </a:prstGeom>
        </p:spPr>
        <p:txBody>
          <a:bodyPr vert="horz" wrap="square" lIns="0" tIns="120015" rIns="0" bIns="0" rtlCol="0">
            <a:spAutoFit/>
          </a:bodyPr>
          <a:lstStyle/>
          <a:p>
            <a:pPr marL="249554" indent="-236854">
              <a:lnSpc>
                <a:spcPct val="100000"/>
              </a:lnSpc>
              <a:spcBef>
                <a:spcPts val="945"/>
              </a:spcBef>
              <a:buAutoNum type="arabicPeriod" startAt="2"/>
              <a:tabLst>
                <a:tab pos="249554" algn="l"/>
              </a:tabLst>
            </a:pPr>
            <a:r>
              <a:rPr sz="1800" dirty="0">
                <a:latin typeface="Tahoma"/>
                <a:cs typeface="Tahoma"/>
              </a:rPr>
              <a:t>Document</a:t>
            </a:r>
            <a:r>
              <a:rPr sz="1800" spc="-21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Display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20" dirty="0">
                <a:latin typeface="Tahoma"/>
                <a:cs typeface="Tahoma"/>
              </a:rPr>
              <a:t>Issue</a:t>
            </a:r>
            <a:endParaRPr sz="1800">
              <a:latin typeface="Tahoma"/>
              <a:cs typeface="Tahoma"/>
            </a:endParaRPr>
          </a:p>
          <a:p>
            <a:pPr marL="240665" lvl="1" indent="-227965">
              <a:lnSpc>
                <a:spcPct val="100000"/>
              </a:lnSpc>
              <a:spcBef>
                <a:spcPts val="845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spc="-35" dirty="0">
                <a:latin typeface="Tahoma"/>
                <a:cs typeface="Tahoma"/>
              </a:rPr>
              <a:t>After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35" dirty="0">
                <a:latin typeface="Tahoma"/>
                <a:cs typeface="Tahoma"/>
              </a:rPr>
              <a:t>applying</a:t>
            </a:r>
            <a:r>
              <a:rPr sz="1800" spc="-120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adjustments</a:t>
            </a:r>
            <a:endParaRPr sz="1800">
              <a:latin typeface="Tahoma"/>
              <a:cs typeface="Tahoma"/>
            </a:endParaRPr>
          </a:p>
          <a:p>
            <a:pPr marL="240665" lvl="1" indent="-22796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spc="-20" dirty="0">
                <a:latin typeface="Tahoma"/>
                <a:cs typeface="Tahoma"/>
              </a:rPr>
              <a:t>Technical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Implementation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67885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Widescreen</PresentationFormat>
  <Slides>44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Project Title: Contract Monthly Claim System - Part 3 Enhancements</vt:lpstr>
      <vt:lpstr>Project Overview s Part 3 Focus</vt:lpstr>
      <vt:lpstr>Feedback- Driven Improvements</vt:lpstr>
      <vt:lpstr>Feedback-Driven Improvements</vt:lpstr>
      <vt:lpstr>Feedback-Driven Improvements</vt:lpstr>
      <vt:lpstr>Feedback-Driven Improvements</vt:lpstr>
      <vt:lpstr>Feedback-Driven Improvements</vt:lpstr>
      <vt:lpstr>Feedback-Driven Improvements</vt:lpstr>
      <vt:lpstr>Feedback-Driven Improvements</vt:lpstr>
      <vt:lpstr>HR Super User Implementation</vt:lpstr>
      <vt:lpstr>HR Super User Implementation</vt:lpstr>
      <vt:lpstr>Automated Data Flow s Calculations</vt:lpstr>
      <vt:lpstr>Automated Data Flow s Calculations</vt:lpstr>
      <vt:lpstr>Enhanced Validation s Business Rules</vt:lpstr>
      <vt:lpstr>Enhanced Validation s Business Rules</vt:lpstr>
      <vt:lpstr>Comprehensive Unit Testing</vt:lpstr>
      <vt:lpstr>PowerPoint Presentation</vt:lpstr>
      <vt:lpstr>Comprehensive Unit Testing</vt:lpstr>
      <vt:lpstr>Entity Framework Integration</vt:lpstr>
      <vt:lpstr>Data Flow</vt:lpstr>
      <vt:lpstr>Entity Framework Integration</vt:lpstr>
      <vt:lpstr>Entity Framework Integration</vt:lpstr>
      <vt:lpstr>Data Validation s Business Rules</vt:lpstr>
      <vt:lpstr>PowerPoint Presentation</vt:lpstr>
      <vt:lpstr>PowerPoint Presentation</vt:lpstr>
      <vt:lpstr>PowerPoint Presentation</vt:lpstr>
      <vt:lpstr>Automated Calculation System</vt:lpstr>
      <vt:lpstr>Automated Calculation System</vt:lpstr>
      <vt:lpstr>Automated Calculation System</vt:lpstr>
      <vt:lpstr>Technical Architecture</vt:lpstr>
      <vt:lpstr>PowerPoint Presentation</vt:lpstr>
      <vt:lpstr>Version Control</vt:lpstr>
      <vt:lpstr>GitHub Development Practices</vt:lpstr>
      <vt:lpstr>Version Control</vt:lpstr>
      <vt:lpstr>User Workflow Demonstration</vt:lpstr>
      <vt:lpstr>HR Workflow</vt:lpstr>
      <vt:lpstr>Challenges s Solutions</vt:lpstr>
      <vt:lpstr>PowerPoint Presentation</vt:lpstr>
      <vt:lpstr>Future Enhancement Opportunities</vt:lpstr>
      <vt:lpstr>Potential Extensions</vt:lpstr>
      <vt:lpstr>Conclusion</vt:lpstr>
      <vt:lpstr>Project Success Summary:</vt:lpstr>
      <vt:lpstr>PowerPoint Presentation</vt:lpstr>
      <vt:lpstr>Thank You!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Title: Contract Monthly Claim System - Part 3 Enhancements</dc:title>
  <cp:lastModifiedBy>khumo tswai</cp:lastModifiedBy>
  <cp:revision>2</cp:revision>
  <dcterms:created xsi:type="dcterms:W3CDTF">2025-11-22T18:07:22Z</dcterms:created>
  <dcterms:modified xsi:type="dcterms:W3CDTF">2025-11-22T19:00:57Z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2025-11-20T00:00:00Z</vt:filetime>
  </property>
  <property fmtid="{D5CDD505-2E9C-101B-9397-08002B2CF9AE}" pid="3" name="LastSaved">
    <vt:filetime>2025-11-22T00:00:00Z</vt:filetime>
  </property>
</Properties>
</file>